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00"/>
    <a:srgbClr val="799F0C"/>
    <a:srgbClr val="00416A"/>
    <a:srgbClr val="DAE3F3"/>
    <a:srgbClr val="ECF1F9"/>
    <a:srgbClr val="F1BCB4"/>
    <a:srgbClr val="F78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2"/>
    <p:restoredTop sz="97640"/>
  </p:normalViewPr>
  <p:slideViewPr>
    <p:cSldViewPr snapToGrid="0">
      <p:cViewPr varScale="1">
        <p:scale>
          <a:sx n="143" d="100"/>
          <a:sy n="143" d="100"/>
        </p:scale>
        <p:origin x="232" y="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7T16:23:19.301"/>
    </inkml:context>
    <inkml:brush xml:id="br0">
      <inkml:brushProperty name="width" value="0.05" units="cm"/>
      <inkml:brushProperty name="height" value="0.05" units="cm"/>
      <inkml:brushProperty name="color" value="#C35959"/>
    </inkml:brush>
  </inkml:definitions>
  <inkml:trace contextRef="#ctx0" brushRef="#br0">816 148 24575,'6'-5'0,"-1"-1"0,-1 1 0,-2-1 0,1 0 0,-3 1 0,3-1 0,-8 3 0,1 0 0,-7 6 0,3 0 0,-4 5 0,1-2 0,2 5 0,1-5 0,3 2 0,1-2 0,2 0 0,2-1 0,0 1 0,0-1 0,0 1 0,0 0 0,0-1 0,0 3 0,0-1 0,2 1 0,2-5 0,1-1 0,3-2 0,1-2 0,0-1 0,1-3 0,-6 1 0,4-1 0,-8 0 0,5-2 0,-4 2 0,1-2 0,-2 2 0,-2 1 0,1-1 0,-4 3 0,2-2 0,-5-1 0,2 0 0,-2-2 0,2 2 0,0 3 0,1-2 0,-1 2 0,1 0 0,-9-2 0,7 2 0,-9 0 0,10 0 0,-2 3 0,2 0 0,-2 0 0,2 0 0,-5 0 0,5 3 0,-4 0 0,1 2 0,0 1 0,-1 0 0,3-1 0,2 1 0,0-3 0,4 2 0,-1-2 0,7 0 0,3 0 0,4-3 0,8 0 0,-7-3 0,10-5 0,-4 0 0,-1-5 0,0 6 0,-10-1 0,0-1 0,-2 3 0,0-2 0,-3 0 0,2 4 0,-5-3 0,0 4 0,-8-3 0,-7-1 0,-6 4 0,-4-5 0,6 5 0,2-4 0,6 4 0,2-2 0,1 4 0,2-1 0,-2 2 0,2-2 0,-5 1 0,5-2 0,-5 3 0,5 0 0,-2 0 0,0 0 0,2 0 0,-5 3 0,-4 1 0,3 2 0,-12 2 0,12-2 0,-6 1 0,7-2 0,2 1 0,1 2 0,3-2 0,2 2 0,0 1 0,3-3 0,0 4 0,0-3 0,0 6 0,0-4 0,0 2 0,3-3 0,0-4 0,2 3 0,1-3 0,0 4 0,-1-2 0,1-3 0,2 2 0,1-5 0,2 3 0,6-3 0,-4-3 0,10-1 0,-10-2 0,4-1 0,-8-1 0,-1 2 0,0-2 0,-2 2 0,0 1 0,-1 1 0,-4-1 0,1 2 0,-2-2 0,-2 2 0,1-2 0,-4 4 0,2-4 0,-5 4 0,-7-5 0,-16 5 0,3-2 0,-34 3 0,7 7 0,-25 2 0,0 7 0,12 4 0,3 2 0,19 10 0,7-9 0,14-1 0,10-11 0,10-6 0,2 1 0,1-1 0,1 1 0,-2 0 0,3-1 0,0 1 0,3-1 0,-2 1 0,4-3 0,-2 2 0,2-2 0,1 0 0,-1 2 0,10-4 0,-5 2 0,13 0 0,33-2 0,-10 3 0,19-4 0,9-8 0,-40 6 0,27-10 0,-11-3 0,-20 4 0,14-7 0,4-7 0,-29 12 0,28-13 0,-34 15 0,28-15 0,-27 13 0,18-12 0,-26 20 0,-3-1 0,2 0 0,-7 3 0,1 1 0,-7 2 0,-1-3 0,-8 3 0,-2-3 0,-5 3 0,5 0 0,-4 0 0,10 0 0,-2 0 0,4 0 0,3 0 0,-1 0 0,-2 0 0,5 0 0,-10 8 0,5-4 0,-3 6 0,5-2 0,4-1 0,-1 3 0,1-3 0,-1 3 0,3-4 0,0 3 0,3-4 0,0 1 0,3-3 0,0-1 0,5-2 0,7-3 0,-2-1 0,10-4 0,-10 2 0,4-3 0,-8 3 0,-4-5 0,0 3 0,-4-4 0,1 1 0,-2-6 0,0 7 0,0-5 0,0 10 0,-2 2 0,-4 0 0,0 3 0,-5 0 0,-16 6 0,5-1 0,-27 14 0,21-6 0,-9 8 0,18-7 0,-10 13 0,12-7 0,-5 5 0,12-8 0,4-5 0,3-1 0,1 0 0,2-2 0,0 1 0,0-3 0,2 1 0,-1-3 0,4-2 0,-2 0 0,2-1 0,1-1 0,2 2 0,19-3 0,-11 0 0,44-8 0,2-1 0,-4-4 0,4 0 0,-20-13 0,-19 15 0,18-18 0,-28 19 0,2-3 0,-7 2 0,-5 2 0,3-8 0,-5 7 0,3-7 0,-4 8 0,0 1 0,-3 2 0,0 1 0,0-1 0,-2 3 0,2-2 0,-5 2 0,1 0 0,-9-7 0,8 8 0,-9-5 0,11 4 0,-11 2 0,10-1 0,-7 2 0,5 0 0,3 2 0,-4 2 0,-23 20 0,16-11 0,-20 20 0,25-20 0,0 10 0,4-10 0,1 4 0,4-5 0,0 5 0,3-4 0,0 1 0,0-5 0,0-4 0,5-2 0,2-3 0,4-3 0,-2-2 0,1-4 0,-4 3 0,3-4 0,-4 1 0,-2 0 0,0-1 0,-3 1 0,0 0 0,0 1 0,0 2 0,-3 3 0,0 1 0,-2 2 0,-22 0 0,14 2 0,-35 10 0,2 8 0,-22 17 0,18-15 0,3 7 0,39-22 0,-6 3 0,14-4 0,-3 0 0,6-3 0,0-1 0,5-2 0,1 0 0,32 0 0,-22-2 0,29-3 0,-17-4 0,-9 2 0,5-2 0,-21 3 0,-4 0 0,-2 1 0,-2 2 0,-1 0 0,-3 6 0,3 0 0,-2 5 0,4-2 0,-1 2 0,2-2 0,2-3 0,4-1 0,3-2 0,8-3 0,2-2 0,5-3 0,-5 1 0,-4 3 0,-7-1 0,-5 1 0,2-1 0,-4-1 0,1 1 0,1 1 0,-3-1 0,3 2 0,-6 0 0,0 1 0,-11-2 0,6 3 0,-14-3 0,5 4 0,-20 0 0,-3 0 0,-12 0 0,18 3 0,4-2 0,21 1 0,4 1 0,5-3 0,3 3 0,23-3 0,-12 0 0,58 0 0,-44 0 0,71 0 0,-53-6 0,43-3 0,-52 2 0,11-4 0,-38 10 0,-1-3 0,-9 4 0,-8 0 0,1 0 0,-1 3 0,8 0 0,3 0 0,3 0 0,2-3 0,0 0 0,1 0 0,2 0 0,1 0 0,29 0 0,-16 0 0,25 0 0,-32 0 0,0 0 0,-10 0 0,-2 2 0,-6 1 0,-8 8 0,-2-2 0,-9 7 0,6-4 0,-10 4 0,4-6 0,0 4 0,2-7 0,8 1 0,1-5 0,5-3 0,3-5 0,6-1 0,2-5 0,10 0 0,-6-1 0,12-4 0,-14 7 0,4 1 0,-11 3 0,2 4 0,-4-4 0,-1 5 0,-3-3 0,-12 3 0,-13 0 0,-12 0 0,-37 8 0,18 0 0,-30 8 0,46-4 0,-7-1 0,32-4 0,3-2 0,7 0 0,2-2 0,1 0 0,2 2 0,0-2 0,3 3 0,0-1 0,0 1 0,0 0 0,3-1 0,0-2 0,2 0 0,3-1 0,7-1 0,16 1 0,9-2 0,-6 0 0,26 0 0,-10 0 0,-1 0 0,-1-3 0,-37-1 0,3 0 0,-9-1 0,-2 2 0,2-3 0,-4 1 0,1-1 0,-2 0 0,0 1 0,0-1 0,-2 3 0,-1 1 0,-3 2 0,1 0 0,-3 0 0,1 2 0,-1 1 0,3 3 0,-4-1 0,3 1 0,1 0 0,2-1 0,3 1 0,0 0 0,0-1 0,5-2 0,1-3 0,6-3 0,-1-2 0,-2-1 0,-1 0 0,-5 1 0,-1-1 0,-2 0 0,0 1 0,-2 2 0,-1-2 0,-3 4 0,0-4 0,1 2 0,-1 0 0,-2-2 0,2 4 0,-2-1 0,2 2 0,0-3 0,1 3 0,-1-3 0,1 3 0,-1 0 0,0 0 0,1 0 0,2-2 0,-2 1 0,2-1 0,-3 2 0,0 0 0,3 2 0,1 1 0,2 3 0,0-1 0,2 3 0,-1-1 0,4 3 0,-2-3 0,3 1 0,-1 0 0,1-2 0,-1 2 0,1-2 0,0-1 0,-1-1 0,-2 1 0,2-5 0,7 3 0,-4-3 0,8 0 0,-7 0 0,2 0 0,31-7 0,-17 1 0,18-2 0,-25 2 0,-10 5 0,3-1 0,-5 2 0,2-3 0,-2 3 0,0-3 0,-1 3 0,1-2 0,-1 1 0,1-1 0,-3-1 0,2 2 0,-4-4 0,-1 5 0,-6 0 0,-9 0 0,3 5 0,-12 0 0,6-2 0,-1 1 0,2-2 0,5-1 0,4 1 0,-3-2 0,5 0 0,-5 0 0,2 0 0,-2 0 0,0 0 0,0 0 0,0 3 0,2-2 0,1 1 0,2-2 0,0 0 0,1 0 0,-1 0 0,1 0 0,-1 0 0,0 0 0,1 0 0,2 2 0,0 2 0,3 1 0,3-2 0,0 0 0,0-1 0,-1 1 0,-7 3 0,2 0 0,-8-1 0,2 1 0,1-3 0,-1 2 0,1-4 0,2 4 0,-5-5 0,5 5 0,-2-4 0,2 1 0,3 1 0,3-2 0,6-1 0,3-4 0,8-2 0,14-4 0,-3 2 0,21-5 0,-9 2 0,13-8 0,-13 7 0,-9-3 0,-16 8 0,-7 4 0,-5-2 0,-1 2 0,-4 0 0,-1 0 0,-3 1 0,0-2 0,1 1 0,-1-2 0,1 5 0,-1-3 0,3 3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5.7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7:08.1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43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46.0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49.3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49.9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0.2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0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6.9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2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2.7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8:52.9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1.0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1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1.6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1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2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2.3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3.9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7.3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7.9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8.2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8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8.7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8.8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9.0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09.46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3.1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3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3.6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7.8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3.8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4.0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4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8.4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8.8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9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9.3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9.5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19.9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8.4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0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3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3.9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4.1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4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4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4.8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25.2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0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3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9.2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5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0.9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1.2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2.2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38.0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0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1.2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1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1.7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1.9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2.17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2.5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7.7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8.0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8.2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8.4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8.6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9.0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39:59.5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26.64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1.74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2.0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2.3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3.01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3.2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3.4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4.0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8.9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9.1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9.4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9.6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39.8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0.0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0.5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4.5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4.7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5.0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5.2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5.4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45.6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5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09.1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0.5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4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8:55.5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18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3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4.0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4.2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4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4.8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5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5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5.4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5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29.4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0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1:46.2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0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0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20.2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2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33:38.7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5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37.6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48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0.6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7:08.1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15:48.9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05.3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05.3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05.31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05.3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05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05.3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05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02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05.3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45.5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4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45.54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45.5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45.5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0:45.5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2:22.0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2:22.0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2:22.0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39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2:22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22:22.0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3:35.43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8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8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8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0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0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1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1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1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1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0.8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4:05.1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5:10.7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5:10.7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5:10.7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5:10.7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5:38.5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11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11.0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11.0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11.0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1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11.0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11.0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11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11.0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20:46:55.2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4:14:58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4:14:58.6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4:14:58.6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8:11:58.4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8:13:27.2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2.3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8:17:46.1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8:17:46.13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8:17:46.13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8:17:46.1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8:17:46.14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8:17:46.1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2.8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3.2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1.0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3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4.5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2:49.6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10.7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59:31.2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1.5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2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0:48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2.4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05.32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1:31.8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4.1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6:49:14.8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5:55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8T17:06:47.34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391F-437B-D87C-FBBC-F8EABC44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B0F2-4573-D814-C584-C4B68BD8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10FF-ACF4-6170-7642-FC6B4F09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56B6-B267-A50D-24B4-F4B9532E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65AF-C7FE-543B-A006-CC2FEC3F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FED2-C2DD-BD4F-4044-2EA01279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7150B-BA70-0804-92ED-54A119C1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FB09-24CD-211A-E5BA-56960A8F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DE0C-1D31-E737-0BFA-07FEDE0E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9E08-E94C-F1FB-57F1-151208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256B4-CD6B-EDCE-0815-F23AECF4B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59316-829C-F873-3B8C-9DB33120C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2BA1-240D-0631-B3A5-E93090D5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A053-6D3F-BB45-9C23-7E00FD0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5E44-135E-23FD-A556-3FAA2E06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4A35-5048-D93E-F2F5-C9F82151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77E3-62B3-AA05-71CE-BE8DE324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88B8-7635-A783-405A-5160FDFF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11F2-878C-A8C5-D6F4-A64B0BC1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25BB7-4876-2AE7-DD71-7F30181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4C99-D152-77B9-D0A1-31DE4322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DFF08-9842-5142-77DA-BA2EFA73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58E86-6DAE-B27F-350C-210C9438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D41E-32A2-D912-F2EC-5800A16B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A4BF-21A1-A04C-4289-6F04ED64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76B5-96DF-79F7-2BF9-0A4B37F2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884C-2C4D-51A8-8666-477939D83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D1AF-2F5B-41C1-FDAA-898F3D590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A734C-F4BF-C7F5-4323-512C3BF6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6B9F-0644-E605-12D9-D87133DF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D1C2C-4942-0874-AD4B-64C5A865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1ED3-76E4-FA12-D953-E8864F6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833DE-756A-94C9-C52F-031F955F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81066-2C4D-FD94-47E3-223C6D747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651D4-61B6-DAEA-AA6F-C64A1ED81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3D593-6934-1E45-B723-918D01251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57091-B870-A417-D0CC-5CFCF7A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63FA1-0D03-07BB-C243-50A666E1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804CD-A81C-1434-09B8-E47F0FDC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5885-A598-AF35-3041-91FE15C0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4EEAE-5C28-180B-E728-C330264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E04FE-EEF3-5151-B58C-08C1B1F5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FB941-D013-9F27-B31F-CBF23F7E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8E426-8FC4-43ED-7392-3B42DAF1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142C7-8B04-5538-D928-19ACCEB6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44EF-01D5-8DBC-5D91-4BC55019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8E36-364D-326B-9BD9-E15554B7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5B80-929E-9650-8733-D752E69A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038B-DC18-E982-7427-9483B945F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BDBD-AB3A-AC05-113A-5B8B9B3D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BFE5-A030-59D5-058E-1ED31E2E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8B1C-6711-133B-8F3E-54E793A9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D895-5DC3-73FD-C55A-2B3388AF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4F389-827F-C3E4-A280-15E20A23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B4F9-0573-027F-ACE0-D3870EBB3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F3FC5-ABD7-46A4-E49D-EF9AD8A9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C1BF0-1AC6-F5E8-8A1B-B4BB5240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E703-374D-2FCE-CE4A-394174D4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0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00542-EA0D-341A-E85B-8654544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4B85-D5F5-BD5F-EB74-413739AFF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8F4C0-9732-6F14-7D28-0EB886817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0F8E-4B9B-824A-8D22-402E27A31C8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4EB8-5E5E-4CA9-2B7D-1AFFB8B9E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0384-9361-8091-6F67-DAE4BAF60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3FC6-1703-A14D-8857-794345297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12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customXml" Target="../ink/ink1.xm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3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customXml" Target="../ink/ink10.xml"/><Relationship Id="rId42" Type="http://schemas.openxmlformats.org/officeDocument/2006/relationships/customXml" Target="../ink/ink31.xml"/><Relationship Id="rId47" Type="http://schemas.openxmlformats.org/officeDocument/2006/relationships/customXml" Target="../ink/ink35.xml"/><Relationship Id="rId63" Type="http://schemas.openxmlformats.org/officeDocument/2006/relationships/customXml" Target="../ink/ink51.xml"/><Relationship Id="rId68" Type="http://schemas.openxmlformats.org/officeDocument/2006/relationships/customXml" Target="../ink/ink55.xml"/><Relationship Id="rId84" Type="http://schemas.openxmlformats.org/officeDocument/2006/relationships/customXml" Target="../ink/ink71.xml"/><Relationship Id="rId89" Type="http://schemas.openxmlformats.org/officeDocument/2006/relationships/customXml" Target="../ink/ink76.xml"/><Relationship Id="rId112" Type="http://schemas.openxmlformats.org/officeDocument/2006/relationships/customXml" Target="../ink/ink99.xml"/><Relationship Id="rId16" Type="http://schemas.openxmlformats.org/officeDocument/2006/relationships/customXml" Target="../ink/ink5.xml"/><Relationship Id="rId107" Type="http://schemas.openxmlformats.org/officeDocument/2006/relationships/customXml" Target="../ink/ink94.xml"/><Relationship Id="rId11" Type="http://schemas.openxmlformats.org/officeDocument/2006/relationships/image" Target="../media/image31.png"/><Relationship Id="rId32" Type="http://schemas.openxmlformats.org/officeDocument/2006/relationships/customXml" Target="../ink/ink21.xml"/><Relationship Id="rId37" Type="http://schemas.openxmlformats.org/officeDocument/2006/relationships/customXml" Target="../ink/ink26.xml"/><Relationship Id="rId53" Type="http://schemas.openxmlformats.org/officeDocument/2006/relationships/customXml" Target="../ink/ink41.xml"/><Relationship Id="rId58" Type="http://schemas.openxmlformats.org/officeDocument/2006/relationships/customXml" Target="../ink/ink46.xml"/><Relationship Id="rId74" Type="http://schemas.openxmlformats.org/officeDocument/2006/relationships/customXml" Target="../ink/ink61.xml"/><Relationship Id="rId79" Type="http://schemas.openxmlformats.org/officeDocument/2006/relationships/customXml" Target="../ink/ink66.xml"/><Relationship Id="rId102" Type="http://schemas.openxmlformats.org/officeDocument/2006/relationships/customXml" Target="../ink/ink89.xml"/><Relationship Id="rId5" Type="http://schemas.openxmlformats.org/officeDocument/2006/relationships/image" Target="../media/image26.png"/><Relationship Id="rId90" Type="http://schemas.openxmlformats.org/officeDocument/2006/relationships/customXml" Target="../ink/ink77.xml"/><Relationship Id="rId95" Type="http://schemas.openxmlformats.org/officeDocument/2006/relationships/customXml" Target="../ink/ink82.xml"/><Relationship Id="rId22" Type="http://schemas.openxmlformats.org/officeDocument/2006/relationships/customXml" Target="../ink/ink11.xml"/><Relationship Id="rId27" Type="http://schemas.openxmlformats.org/officeDocument/2006/relationships/customXml" Target="../ink/ink16.xml"/><Relationship Id="rId43" Type="http://schemas.openxmlformats.org/officeDocument/2006/relationships/image" Target="../media/image33.png"/><Relationship Id="rId48" Type="http://schemas.openxmlformats.org/officeDocument/2006/relationships/customXml" Target="../ink/ink36.xml"/><Relationship Id="rId64" Type="http://schemas.openxmlformats.org/officeDocument/2006/relationships/customXml" Target="../ink/ink52.xml"/><Relationship Id="rId69" Type="http://schemas.openxmlformats.org/officeDocument/2006/relationships/customXml" Target="../ink/ink56.xml"/><Relationship Id="rId113" Type="http://schemas.openxmlformats.org/officeDocument/2006/relationships/customXml" Target="../ink/ink100.xml"/><Relationship Id="rId80" Type="http://schemas.openxmlformats.org/officeDocument/2006/relationships/customXml" Target="../ink/ink67.xml"/><Relationship Id="rId85" Type="http://schemas.openxmlformats.org/officeDocument/2006/relationships/customXml" Target="../ink/ink72.xml"/><Relationship Id="rId12" Type="http://schemas.openxmlformats.org/officeDocument/2006/relationships/customXml" Target="../ink/ink2.xml"/><Relationship Id="rId17" Type="http://schemas.openxmlformats.org/officeDocument/2006/relationships/customXml" Target="../ink/ink6.xml"/><Relationship Id="rId33" Type="http://schemas.openxmlformats.org/officeDocument/2006/relationships/customXml" Target="../ink/ink22.xml"/><Relationship Id="rId38" Type="http://schemas.openxmlformats.org/officeDocument/2006/relationships/customXml" Target="../ink/ink27.xml"/><Relationship Id="rId59" Type="http://schemas.openxmlformats.org/officeDocument/2006/relationships/customXml" Target="../ink/ink47.xml"/><Relationship Id="rId103" Type="http://schemas.openxmlformats.org/officeDocument/2006/relationships/customXml" Target="../ink/ink90.xml"/><Relationship Id="rId108" Type="http://schemas.openxmlformats.org/officeDocument/2006/relationships/customXml" Target="../ink/ink95.xml"/><Relationship Id="rId54" Type="http://schemas.openxmlformats.org/officeDocument/2006/relationships/customXml" Target="../ink/ink42.xml"/><Relationship Id="rId70" Type="http://schemas.openxmlformats.org/officeDocument/2006/relationships/customXml" Target="../ink/ink57.xml"/><Relationship Id="rId75" Type="http://schemas.openxmlformats.org/officeDocument/2006/relationships/customXml" Target="../ink/ink62.xml"/><Relationship Id="rId91" Type="http://schemas.openxmlformats.org/officeDocument/2006/relationships/customXml" Target="../ink/ink78.xml"/><Relationship Id="rId9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customXml" Target="../ink/ink4.xml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36" Type="http://schemas.openxmlformats.org/officeDocument/2006/relationships/customXml" Target="../ink/ink25.xml"/><Relationship Id="rId49" Type="http://schemas.openxmlformats.org/officeDocument/2006/relationships/customXml" Target="../ink/ink37.xml"/><Relationship Id="rId57" Type="http://schemas.openxmlformats.org/officeDocument/2006/relationships/customXml" Target="../ink/ink45.xml"/><Relationship Id="rId106" Type="http://schemas.openxmlformats.org/officeDocument/2006/relationships/customXml" Target="../ink/ink93.xml"/><Relationship Id="rId114" Type="http://schemas.openxmlformats.org/officeDocument/2006/relationships/customXml" Target="../ink/ink101.xml"/><Relationship Id="rId10" Type="http://schemas.openxmlformats.org/officeDocument/2006/relationships/image" Target="../media/image3.jpg"/><Relationship Id="rId31" Type="http://schemas.openxmlformats.org/officeDocument/2006/relationships/customXml" Target="../ink/ink20.xml"/><Relationship Id="rId44" Type="http://schemas.openxmlformats.org/officeDocument/2006/relationships/customXml" Target="../ink/ink32.xml"/><Relationship Id="rId52" Type="http://schemas.openxmlformats.org/officeDocument/2006/relationships/customXml" Target="../ink/ink40.xml"/><Relationship Id="rId60" Type="http://schemas.openxmlformats.org/officeDocument/2006/relationships/customXml" Target="../ink/ink48.xml"/><Relationship Id="rId65" Type="http://schemas.openxmlformats.org/officeDocument/2006/relationships/image" Target="../media/image34.png"/><Relationship Id="rId73" Type="http://schemas.openxmlformats.org/officeDocument/2006/relationships/customXml" Target="../ink/ink60.xml"/><Relationship Id="rId78" Type="http://schemas.openxmlformats.org/officeDocument/2006/relationships/customXml" Target="../ink/ink65.xml"/><Relationship Id="rId81" Type="http://schemas.openxmlformats.org/officeDocument/2006/relationships/customXml" Target="../ink/ink68.xml"/><Relationship Id="rId86" Type="http://schemas.openxmlformats.org/officeDocument/2006/relationships/customXml" Target="../ink/ink73.xml"/><Relationship Id="rId94" Type="http://schemas.openxmlformats.org/officeDocument/2006/relationships/customXml" Target="../ink/ink81.xml"/><Relationship Id="rId99" Type="http://schemas.openxmlformats.org/officeDocument/2006/relationships/customXml" Target="../ink/ink86.xml"/><Relationship Id="rId101" Type="http://schemas.openxmlformats.org/officeDocument/2006/relationships/customXml" Target="../ink/ink88.xml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customXml" Target="../ink/ink7.xml"/><Relationship Id="rId39" Type="http://schemas.openxmlformats.org/officeDocument/2006/relationships/customXml" Target="../ink/ink28.xml"/><Relationship Id="rId109" Type="http://schemas.openxmlformats.org/officeDocument/2006/relationships/customXml" Target="../ink/ink96.xml"/><Relationship Id="rId34" Type="http://schemas.openxmlformats.org/officeDocument/2006/relationships/customXml" Target="../ink/ink23.xml"/><Relationship Id="rId50" Type="http://schemas.openxmlformats.org/officeDocument/2006/relationships/customXml" Target="../ink/ink38.xml"/><Relationship Id="rId55" Type="http://schemas.openxmlformats.org/officeDocument/2006/relationships/customXml" Target="../ink/ink43.xml"/><Relationship Id="rId76" Type="http://schemas.openxmlformats.org/officeDocument/2006/relationships/customXml" Target="../ink/ink63.xml"/><Relationship Id="rId97" Type="http://schemas.openxmlformats.org/officeDocument/2006/relationships/customXml" Target="../ink/ink84.xml"/><Relationship Id="rId104" Type="http://schemas.openxmlformats.org/officeDocument/2006/relationships/customXml" Target="../ink/ink91.xml"/><Relationship Id="rId7" Type="http://schemas.openxmlformats.org/officeDocument/2006/relationships/image" Target="../media/image28.png"/><Relationship Id="rId71" Type="http://schemas.openxmlformats.org/officeDocument/2006/relationships/customXml" Target="../ink/ink58.xml"/><Relationship Id="rId92" Type="http://schemas.openxmlformats.org/officeDocument/2006/relationships/customXml" Target="../ink/ink79.xml"/><Relationship Id="rId2" Type="http://schemas.openxmlformats.org/officeDocument/2006/relationships/image" Target="../media/image1.jpg"/><Relationship Id="rId29" Type="http://schemas.openxmlformats.org/officeDocument/2006/relationships/customXml" Target="../ink/ink18.xml"/><Relationship Id="rId24" Type="http://schemas.openxmlformats.org/officeDocument/2006/relationships/customXml" Target="../ink/ink13.xml"/><Relationship Id="rId40" Type="http://schemas.openxmlformats.org/officeDocument/2006/relationships/customXml" Target="../ink/ink29.xml"/><Relationship Id="rId45" Type="http://schemas.openxmlformats.org/officeDocument/2006/relationships/customXml" Target="../ink/ink33.xml"/><Relationship Id="rId66" Type="http://schemas.openxmlformats.org/officeDocument/2006/relationships/customXml" Target="../ink/ink53.xml"/><Relationship Id="rId87" Type="http://schemas.openxmlformats.org/officeDocument/2006/relationships/customXml" Target="../ink/ink74.xml"/><Relationship Id="rId110" Type="http://schemas.openxmlformats.org/officeDocument/2006/relationships/customXml" Target="../ink/ink97.xml"/><Relationship Id="rId115" Type="http://schemas.openxmlformats.org/officeDocument/2006/relationships/customXml" Target="../ink/ink102.xml"/><Relationship Id="rId61" Type="http://schemas.openxmlformats.org/officeDocument/2006/relationships/customXml" Target="../ink/ink49.xml"/><Relationship Id="rId82" Type="http://schemas.openxmlformats.org/officeDocument/2006/relationships/customXml" Target="../ink/ink69.xml"/><Relationship Id="rId19" Type="http://schemas.openxmlformats.org/officeDocument/2006/relationships/customXml" Target="../ink/ink8.xml"/><Relationship Id="rId14" Type="http://schemas.openxmlformats.org/officeDocument/2006/relationships/customXml" Target="../ink/ink3.xml"/><Relationship Id="rId30" Type="http://schemas.openxmlformats.org/officeDocument/2006/relationships/customXml" Target="../ink/ink19.xml"/><Relationship Id="rId35" Type="http://schemas.openxmlformats.org/officeDocument/2006/relationships/customXml" Target="../ink/ink24.xml"/><Relationship Id="rId56" Type="http://schemas.openxmlformats.org/officeDocument/2006/relationships/customXml" Target="../ink/ink44.xml"/><Relationship Id="rId77" Type="http://schemas.openxmlformats.org/officeDocument/2006/relationships/customXml" Target="../ink/ink64.xml"/><Relationship Id="rId100" Type="http://schemas.openxmlformats.org/officeDocument/2006/relationships/customXml" Target="../ink/ink87.xml"/><Relationship Id="rId105" Type="http://schemas.openxmlformats.org/officeDocument/2006/relationships/customXml" Target="../ink/ink92.xml"/><Relationship Id="rId8" Type="http://schemas.openxmlformats.org/officeDocument/2006/relationships/image" Target="../media/image29.png"/><Relationship Id="rId51" Type="http://schemas.openxmlformats.org/officeDocument/2006/relationships/customXml" Target="../ink/ink39.xml"/><Relationship Id="rId72" Type="http://schemas.openxmlformats.org/officeDocument/2006/relationships/customXml" Target="../ink/ink59.xml"/><Relationship Id="rId93" Type="http://schemas.openxmlformats.org/officeDocument/2006/relationships/customXml" Target="../ink/ink80.xml"/><Relationship Id="rId98" Type="http://schemas.openxmlformats.org/officeDocument/2006/relationships/customXml" Target="../ink/ink85.xml"/><Relationship Id="rId3" Type="http://schemas.openxmlformats.org/officeDocument/2006/relationships/image" Target="../media/image2.jpg"/><Relationship Id="rId25" Type="http://schemas.openxmlformats.org/officeDocument/2006/relationships/customXml" Target="../ink/ink14.xml"/><Relationship Id="rId46" Type="http://schemas.openxmlformats.org/officeDocument/2006/relationships/customXml" Target="../ink/ink34.xml"/><Relationship Id="rId67" Type="http://schemas.openxmlformats.org/officeDocument/2006/relationships/customXml" Target="../ink/ink54.xml"/><Relationship Id="rId116" Type="http://schemas.openxmlformats.org/officeDocument/2006/relationships/customXml" Target="../ink/ink103.xml"/><Relationship Id="rId20" Type="http://schemas.openxmlformats.org/officeDocument/2006/relationships/customXml" Target="../ink/ink9.xml"/><Relationship Id="rId41" Type="http://schemas.openxmlformats.org/officeDocument/2006/relationships/customXml" Target="../ink/ink30.xml"/><Relationship Id="rId62" Type="http://schemas.openxmlformats.org/officeDocument/2006/relationships/customXml" Target="../ink/ink50.xml"/><Relationship Id="rId83" Type="http://schemas.openxmlformats.org/officeDocument/2006/relationships/customXml" Target="../ink/ink70.xml"/><Relationship Id="rId88" Type="http://schemas.openxmlformats.org/officeDocument/2006/relationships/customXml" Target="../ink/ink75.xml"/><Relationship Id="rId111" Type="http://schemas.openxmlformats.org/officeDocument/2006/relationships/customXml" Target="../ink/ink9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7.xml"/><Relationship Id="rId21" Type="http://schemas.openxmlformats.org/officeDocument/2006/relationships/customXml" Target="../ink/ink122.xml"/><Relationship Id="rId42" Type="http://schemas.openxmlformats.org/officeDocument/2006/relationships/customXml" Target="../ink/ink143.xml"/><Relationship Id="rId63" Type="http://schemas.openxmlformats.org/officeDocument/2006/relationships/customXml" Target="../ink/ink164.xml"/><Relationship Id="rId84" Type="http://schemas.openxmlformats.org/officeDocument/2006/relationships/customXml" Target="../ink/ink184.xml"/><Relationship Id="rId138" Type="http://schemas.openxmlformats.org/officeDocument/2006/relationships/customXml" Target="../ink/ink237.xml"/><Relationship Id="rId159" Type="http://schemas.openxmlformats.org/officeDocument/2006/relationships/customXml" Target="../ink/ink258.xml"/><Relationship Id="rId170" Type="http://schemas.openxmlformats.org/officeDocument/2006/relationships/customXml" Target="../ink/ink269.xml"/><Relationship Id="rId191" Type="http://schemas.openxmlformats.org/officeDocument/2006/relationships/customXml" Target="../ink/ink290.xml"/><Relationship Id="rId205" Type="http://schemas.openxmlformats.org/officeDocument/2006/relationships/customXml" Target="../ink/ink304.xml"/><Relationship Id="rId226" Type="http://schemas.openxmlformats.org/officeDocument/2006/relationships/customXml" Target="../ink/ink325.xml"/><Relationship Id="rId107" Type="http://schemas.openxmlformats.org/officeDocument/2006/relationships/customXml" Target="../ink/ink207.xml"/><Relationship Id="rId11" Type="http://schemas.openxmlformats.org/officeDocument/2006/relationships/customXml" Target="../ink/ink112.xml"/><Relationship Id="rId32" Type="http://schemas.openxmlformats.org/officeDocument/2006/relationships/customXml" Target="../ink/ink133.xml"/><Relationship Id="rId53" Type="http://schemas.openxmlformats.org/officeDocument/2006/relationships/customXml" Target="../ink/ink154.xml"/><Relationship Id="rId74" Type="http://schemas.openxmlformats.org/officeDocument/2006/relationships/customXml" Target="../ink/ink174.xml"/><Relationship Id="rId128" Type="http://schemas.openxmlformats.org/officeDocument/2006/relationships/customXml" Target="../ink/ink228.xml"/><Relationship Id="rId149" Type="http://schemas.openxmlformats.org/officeDocument/2006/relationships/customXml" Target="../ink/ink248.xml"/><Relationship Id="rId5" Type="http://schemas.openxmlformats.org/officeDocument/2006/relationships/customXml" Target="../ink/ink106.xml"/><Relationship Id="rId95" Type="http://schemas.openxmlformats.org/officeDocument/2006/relationships/customXml" Target="../ink/ink195.xml"/><Relationship Id="rId160" Type="http://schemas.openxmlformats.org/officeDocument/2006/relationships/customXml" Target="../ink/ink259.xml"/><Relationship Id="rId181" Type="http://schemas.openxmlformats.org/officeDocument/2006/relationships/customXml" Target="../ink/ink280.xml"/><Relationship Id="rId216" Type="http://schemas.openxmlformats.org/officeDocument/2006/relationships/customXml" Target="../ink/ink315.xml"/><Relationship Id="rId237" Type="http://schemas.openxmlformats.org/officeDocument/2006/relationships/customXml" Target="../ink/ink336.xml"/><Relationship Id="rId22" Type="http://schemas.openxmlformats.org/officeDocument/2006/relationships/customXml" Target="../ink/ink123.xml"/><Relationship Id="rId43" Type="http://schemas.openxmlformats.org/officeDocument/2006/relationships/customXml" Target="../ink/ink144.xml"/><Relationship Id="rId64" Type="http://schemas.openxmlformats.org/officeDocument/2006/relationships/customXml" Target="../ink/ink165.xml"/><Relationship Id="rId118" Type="http://schemas.openxmlformats.org/officeDocument/2006/relationships/customXml" Target="../ink/ink218.xml"/><Relationship Id="rId139" Type="http://schemas.openxmlformats.org/officeDocument/2006/relationships/customXml" Target="../ink/ink238.xml"/><Relationship Id="rId85" Type="http://schemas.openxmlformats.org/officeDocument/2006/relationships/customXml" Target="../ink/ink185.xml"/><Relationship Id="rId150" Type="http://schemas.openxmlformats.org/officeDocument/2006/relationships/customXml" Target="../ink/ink249.xml"/><Relationship Id="rId171" Type="http://schemas.openxmlformats.org/officeDocument/2006/relationships/customXml" Target="../ink/ink270.xml"/><Relationship Id="rId192" Type="http://schemas.openxmlformats.org/officeDocument/2006/relationships/customXml" Target="../ink/ink291.xml"/><Relationship Id="rId206" Type="http://schemas.openxmlformats.org/officeDocument/2006/relationships/customXml" Target="../ink/ink305.xml"/><Relationship Id="rId227" Type="http://schemas.openxmlformats.org/officeDocument/2006/relationships/customXml" Target="../ink/ink326.xml"/><Relationship Id="rId12" Type="http://schemas.openxmlformats.org/officeDocument/2006/relationships/customXml" Target="../ink/ink113.xml"/><Relationship Id="rId33" Type="http://schemas.openxmlformats.org/officeDocument/2006/relationships/customXml" Target="../ink/ink134.xml"/><Relationship Id="rId108" Type="http://schemas.openxmlformats.org/officeDocument/2006/relationships/customXml" Target="../ink/ink208.xml"/><Relationship Id="rId129" Type="http://schemas.openxmlformats.org/officeDocument/2006/relationships/customXml" Target="../ink/ink229.xml"/><Relationship Id="rId54" Type="http://schemas.openxmlformats.org/officeDocument/2006/relationships/customXml" Target="../ink/ink155.xml"/><Relationship Id="rId75" Type="http://schemas.openxmlformats.org/officeDocument/2006/relationships/customXml" Target="../ink/ink175.xml"/><Relationship Id="rId96" Type="http://schemas.openxmlformats.org/officeDocument/2006/relationships/customXml" Target="../ink/ink196.xml"/><Relationship Id="rId140" Type="http://schemas.openxmlformats.org/officeDocument/2006/relationships/customXml" Target="../ink/ink239.xml"/><Relationship Id="rId161" Type="http://schemas.openxmlformats.org/officeDocument/2006/relationships/customXml" Target="../ink/ink260.xml"/><Relationship Id="rId182" Type="http://schemas.openxmlformats.org/officeDocument/2006/relationships/customXml" Target="../ink/ink281.xml"/><Relationship Id="rId217" Type="http://schemas.openxmlformats.org/officeDocument/2006/relationships/customXml" Target="../ink/ink316.xml"/><Relationship Id="rId6" Type="http://schemas.openxmlformats.org/officeDocument/2006/relationships/customXml" Target="../ink/ink107.xml"/><Relationship Id="rId238" Type="http://schemas.openxmlformats.org/officeDocument/2006/relationships/customXml" Target="../ink/ink337.xml"/><Relationship Id="rId23" Type="http://schemas.openxmlformats.org/officeDocument/2006/relationships/customXml" Target="../ink/ink124.xml"/><Relationship Id="rId119" Type="http://schemas.openxmlformats.org/officeDocument/2006/relationships/customXml" Target="../ink/ink219.xml"/><Relationship Id="rId44" Type="http://schemas.openxmlformats.org/officeDocument/2006/relationships/customXml" Target="../ink/ink145.xml"/><Relationship Id="rId65" Type="http://schemas.openxmlformats.org/officeDocument/2006/relationships/customXml" Target="../ink/ink166.xml"/><Relationship Id="rId86" Type="http://schemas.openxmlformats.org/officeDocument/2006/relationships/customXml" Target="../ink/ink186.xml"/><Relationship Id="rId130" Type="http://schemas.openxmlformats.org/officeDocument/2006/relationships/customXml" Target="../ink/ink230.xml"/><Relationship Id="rId151" Type="http://schemas.openxmlformats.org/officeDocument/2006/relationships/customXml" Target="../ink/ink250.xml"/><Relationship Id="rId172" Type="http://schemas.openxmlformats.org/officeDocument/2006/relationships/customXml" Target="../ink/ink271.xml"/><Relationship Id="rId193" Type="http://schemas.openxmlformats.org/officeDocument/2006/relationships/customXml" Target="../ink/ink292.xml"/><Relationship Id="rId207" Type="http://schemas.openxmlformats.org/officeDocument/2006/relationships/customXml" Target="../ink/ink306.xml"/><Relationship Id="rId228" Type="http://schemas.openxmlformats.org/officeDocument/2006/relationships/customXml" Target="../ink/ink327.xml"/><Relationship Id="rId13" Type="http://schemas.openxmlformats.org/officeDocument/2006/relationships/customXml" Target="../ink/ink114.xml"/><Relationship Id="rId109" Type="http://schemas.openxmlformats.org/officeDocument/2006/relationships/customXml" Target="../ink/ink209.xml"/><Relationship Id="rId34" Type="http://schemas.openxmlformats.org/officeDocument/2006/relationships/customXml" Target="../ink/ink135.xml"/><Relationship Id="rId55" Type="http://schemas.openxmlformats.org/officeDocument/2006/relationships/customXml" Target="../ink/ink156.xml"/><Relationship Id="rId76" Type="http://schemas.openxmlformats.org/officeDocument/2006/relationships/customXml" Target="../ink/ink176.xml"/><Relationship Id="rId97" Type="http://schemas.openxmlformats.org/officeDocument/2006/relationships/customXml" Target="../ink/ink197.xml"/><Relationship Id="rId120" Type="http://schemas.openxmlformats.org/officeDocument/2006/relationships/customXml" Target="../ink/ink220.xml"/><Relationship Id="rId141" Type="http://schemas.openxmlformats.org/officeDocument/2006/relationships/customXml" Target="../ink/ink240.xml"/><Relationship Id="rId7" Type="http://schemas.openxmlformats.org/officeDocument/2006/relationships/customXml" Target="../ink/ink108.xml"/><Relationship Id="rId162" Type="http://schemas.openxmlformats.org/officeDocument/2006/relationships/customXml" Target="../ink/ink261.xml"/><Relationship Id="rId183" Type="http://schemas.openxmlformats.org/officeDocument/2006/relationships/customXml" Target="../ink/ink282.xml"/><Relationship Id="rId218" Type="http://schemas.openxmlformats.org/officeDocument/2006/relationships/customXml" Target="../ink/ink317.xml"/><Relationship Id="rId239" Type="http://schemas.openxmlformats.org/officeDocument/2006/relationships/customXml" Target="../ink/ink338.xml"/><Relationship Id="rId24" Type="http://schemas.openxmlformats.org/officeDocument/2006/relationships/customXml" Target="../ink/ink125.xml"/><Relationship Id="rId45" Type="http://schemas.openxmlformats.org/officeDocument/2006/relationships/customXml" Target="../ink/ink146.xml"/><Relationship Id="rId66" Type="http://schemas.openxmlformats.org/officeDocument/2006/relationships/customXml" Target="../ink/ink167.xml"/><Relationship Id="rId87" Type="http://schemas.openxmlformats.org/officeDocument/2006/relationships/customXml" Target="../ink/ink187.xml"/><Relationship Id="rId110" Type="http://schemas.openxmlformats.org/officeDocument/2006/relationships/customXml" Target="../ink/ink210.xml"/><Relationship Id="rId131" Type="http://schemas.openxmlformats.org/officeDocument/2006/relationships/customXml" Target="../ink/ink231.xml"/><Relationship Id="rId152" Type="http://schemas.openxmlformats.org/officeDocument/2006/relationships/customXml" Target="../ink/ink251.xml"/><Relationship Id="rId173" Type="http://schemas.openxmlformats.org/officeDocument/2006/relationships/customXml" Target="../ink/ink272.xml"/><Relationship Id="rId194" Type="http://schemas.openxmlformats.org/officeDocument/2006/relationships/customXml" Target="../ink/ink293.xml"/><Relationship Id="rId208" Type="http://schemas.openxmlformats.org/officeDocument/2006/relationships/customXml" Target="../ink/ink307.xml"/><Relationship Id="rId229" Type="http://schemas.openxmlformats.org/officeDocument/2006/relationships/customXml" Target="../ink/ink328.xml"/><Relationship Id="rId240" Type="http://schemas.openxmlformats.org/officeDocument/2006/relationships/customXml" Target="../ink/ink339.xml"/><Relationship Id="rId14" Type="http://schemas.openxmlformats.org/officeDocument/2006/relationships/customXml" Target="../ink/ink115.xml"/><Relationship Id="rId35" Type="http://schemas.openxmlformats.org/officeDocument/2006/relationships/customXml" Target="../ink/ink136.xml"/><Relationship Id="rId56" Type="http://schemas.openxmlformats.org/officeDocument/2006/relationships/customXml" Target="../ink/ink157.xml"/><Relationship Id="rId77" Type="http://schemas.openxmlformats.org/officeDocument/2006/relationships/customXml" Target="../ink/ink177.xml"/><Relationship Id="rId100" Type="http://schemas.openxmlformats.org/officeDocument/2006/relationships/customXml" Target="../ink/ink200.xml"/><Relationship Id="rId8" Type="http://schemas.openxmlformats.org/officeDocument/2006/relationships/customXml" Target="../ink/ink109.xml"/><Relationship Id="rId98" Type="http://schemas.openxmlformats.org/officeDocument/2006/relationships/customXml" Target="../ink/ink198.xml"/><Relationship Id="rId121" Type="http://schemas.openxmlformats.org/officeDocument/2006/relationships/customXml" Target="../ink/ink221.xml"/><Relationship Id="rId142" Type="http://schemas.openxmlformats.org/officeDocument/2006/relationships/customXml" Target="../ink/ink241.xml"/><Relationship Id="rId163" Type="http://schemas.openxmlformats.org/officeDocument/2006/relationships/customXml" Target="../ink/ink262.xml"/><Relationship Id="rId184" Type="http://schemas.openxmlformats.org/officeDocument/2006/relationships/customXml" Target="../ink/ink283.xml"/><Relationship Id="rId219" Type="http://schemas.openxmlformats.org/officeDocument/2006/relationships/customXml" Target="../ink/ink318.xml"/><Relationship Id="rId230" Type="http://schemas.openxmlformats.org/officeDocument/2006/relationships/customXml" Target="../ink/ink329.xml"/><Relationship Id="rId25" Type="http://schemas.openxmlformats.org/officeDocument/2006/relationships/customXml" Target="../ink/ink126.xml"/><Relationship Id="rId46" Type="http://schemas.openxmlformats.org/officeDocument/2006/relationships/customXml" Target="../ink/ink147.xml"/><Relationship Id="rId67" Type="http://schemas.openxmlformats.org/officeDocument/2006/relationships/customXml" Target="../ink/ink168.xml"/><Relationship Id="rId88" Type="http://schemas.openxmlformats.org/officeDocument/2006/relationships/customXml" Target="../ink/ink188.xml"/><Relationship Id="rId111" Type="http://schemas.openxmlformats.org/officeDocument/2006/relationships/customXml" Target="../ink/ink211.xml"/><Relationship Id="rId132" Type="http://schemas.openxmlformats.org/officeDocument/2006/relationships/customXml" Target="../ink/ink232.xml"/><Relationship Id="rId153" Type="http://schemas.openxmlformats.org/officeDocument/2006/relationships/customXml" Target="../ink/ink252.xml"/><Relationship Id="rId174" Type="http://schemas.openxmlformats.org/officeDocument/2006/relationships/customXml" Target="../ink/ink273.xml"/><Relationship Id="rId195" Type="http://schemas.openxmlformats.org/officeDocument/2006/relationships/customXml" Target="../ink/ink294.xml"/><Relationship Id="rId209" Type="http://schemas.openxmlformats.org/officeDocument/2006/relationships/customXml" Target="../ink/ink308.xml"/><Relationship Id="rId220" Type="http://schemas.openxmlformats.org/officeDocument/2006/relationships/customXml" Target="../ink/ink319.xml"/><Relationship Id="rId241" Type="http://schemas.openxmlformats.org/officeDocument/2006/relationships/customXml" Target="../ink/ink340.xml"/><Relationship Id="rId15" Type="http://schemas.openxmlformats.org/officeDocument/2006/relationships/customXml" Target="../ink/ink116.xml"/><Relationship Id="rId36" Type="http://schemas.openxmlformats.org/officeDocument/2006/relationships/customXml" Target="../ink/ink137.xml"/><Relationship Id="rId57" Type="http://schemas.openxmlformats.org/officeDocument/2006/relationships/customXml" Target="../ink/ink158.xml"/><Relationship Id="rId106" Type="http://schemas.openxmlformats.org/officeDocument/2006/relationships/customXml" Target="../ink/ink206.xml"/><Relationship Id="rId127" Type="http://schemas.openxmlformats.org/officeDocument/2006/relationships/customXml" Target="../ink/ink227.xml"/><Relationship Id="rId10" Type="http://schemas.openxmlformats.org/officeDocument/2006/relationships/customXml" Target="../ink/ink111.xml"/><Relationship Id="rId31" Type="http://schemas.openxmlformats.org/officeDocument/2006/relationships/customXml" Target="../ink/ink132.xml"/><Relationship Id="rId52" Type="http://schemas.openxmlformats.org/officeDocument/2006/relationships/customXml" Target="../ink/ink153.xml"/><Relationship Id="rId73" Type="http://schemas.openxmlformats.org/officeDocument/2006/relationships/customXml" Target="../ink/ink173.xml"/><Relationship Id="rId78" Type="http://schemas.openxmlformats.org/officeDocument/2006/relationships/customXml" Target="../ink/ink178.xml"/><Relationship Id="rId94" Type="http://schemas.openxmlformats.org/officeDocument/2006/relationships/customXml" Target="../ink/ink194.xml"/><Relationship Id="rId99" Type="http://schemas.openxmlformats.org/officeDocument/2006/relationships/customXml" Target="../ink/ink199.xml"/><Relationship Id="rId101" Type="http://schemas.openxmlformats.org/officeDocument/2006/relationships/customXml" Target="../ink/ink201.xml"/><Relationship Id="rId122" Type="http://schemas.openxmlformats.org/officeDocument/2006/relationships/customXml" Target="../ink/ink222.xml"/><Relationship Id="rId143" Type="http://schemas.openxmlformats.org/officeDocument/2006/relationships/customXml" Target="../ink/ink242.xml"/><Relationship Id="rId148" Type="http://schemas.openxmlformats.org/officeDocument/2006/relationships/customXml" Target="../ink/ink247.xml"/><Relationship Id="rId164" Type="http://schemas.openxmlformats.org/officeDocument/2006/relationships/customXml" Target="../ink/ink263.xml"/><Relationship Id="rId169" Type="http://schemas.openxmlformats.org/officeDocument/2006/relationships/customXml" Target="../ink/ink268.xml"/><Relationship Id="rId185" Type="http://schemas.openxmlformats.org/officeDocument/2006/relationships/customXml" Target="../ink/ink284.xml"/><Relationship Id="rId4" Type="http://schemas.openxmlformats.org/officeDocument/2006/relationships/customXml" Target="../ink/ink105.xml"/><Relationship Id="rId9" Type="http://schemas.openxmlformats.org/officeDocument/2006/relationships/customXml" Target="../ink/ink110.xml"/><Relationship Id="rId180" Type="http://schemas.openxmlformats.org/officeDocument/2006/relationships/customXml" Target="../ink/ink279.xml"/><Relationship Id="rId210" Type="http://schemas.openxmlformats.org/officeDocument/2006/relationships/customXml" Target="../ink/ink309.xml"/><Relationship Id="rId215" Type="http://schemas.openxmlformats.org/officeDocument/2006/relationships/customXml" Target="../ink/ink314.xml"/><Relationship Id="rId236" Type="http://schemas.openxmlformats.org/officeDocument/2006/relationships/customXml" Target="../ink/ink335.xml"/><Relationship Id="rId26" Type="http://schemas.openxmlformats.org/officeDocument/2006/relationships/customXml" Target="../ink/ink127.xml"/><Relationship Id="rId231" Type="http://schemas.openxmlformats.org/officeDocument/2006/relationships/customXml" Target="../ink/ink330.xml"/><Relationship Id="rId47" Type="http://schemas.openxmlformats.org/officeDocument/2006/relationships/customXml" Target="../ink/ink148.xml"/><Relationship Id="rId68" Type="http://schemas.openxmlformats.org/officeDocument/2006/relationships/customXml" Target="../ink/ink169.xml"/><Relationship Id="rId89" Type="http://schemas.openxmlformats.org/officeDocument/2006/relationships/customXml" Target="../ink/ink189.xml"/><Relationship Id="rId112" Type="http://schemas.openxmlformats.org/officeDocument/2006/relationships/customXml" Target="../ink/ink212.xml"/><Relationship Id="rId133" Type="http://schemas.openxmlformats.org/officeDocument/2006/relationships/customXml" Target="../ink/ink233.xml"/><Relationship Id="rId154" Type="http://schemas.openxmlformats.org/officeDocument/2006/relationships/customXml" Target="../ink/ink253.xml"/><Relationship Id="rId175" Type="http://schemas.openxmlformats.org/officeDocument/2006/relationships/customXml" Target="../ink/ink274.xml"/><Relationship Id="rId196" Type="http://schemas.openxmlformats.org/officeDocument/2006/relationships/customXml" Target="../ink/ink295.xml"/><Relationship Id="rId200" Type="http://schemas.openxmlformats.org/officeDocument/2006/relationships/customXml" Target="../ink/ink299.xml"/><Relationship Id="rId16" Type="http://schemas.openxmlformats.org/officeDocument/2006/relationships/customXml" Target="../ink/ink117.xml"/><Relationship Id="rId221" Type="http://schemas.openxmlformats.org/officeDocument/2006/relationships/customXml" Target="../ink/ink320.xml"/><Relationship Id="rId242" Type="http://schemas.openxmlformats.org/officeDocument/2006/relationships/customXml" Target="../ink/ink341.xml"/><Relationship Id="rId37" Type="http://schemas.openxmlformats.org/officeDocument/2006/relationships/customXml" Target="../ink/ink138.xml"/><Relationship Id="rId58" Type="http://schemas.openxmlformats.org/officeDocument/2006/relationships/customXml" Target="../ink/ink159.xml"/><Relationship Id="rId79" Type="http://schemas.openxmlformats.org/officeDocument/2006/relationships/customXml" Target="../ink/ink179.xml"/><Relationship Id="rId102" Type="http://schemas.openxmlformats.org/officeDocument/2006/relationships/customXml" Target="../ink/ink202.xml"/><Relationship Id="rId123" Type="http://schemas.openxmlformats.org/officeDocument/2006/relationships/customXml" Target="../ink/ink223.xml"/><Relationship Id="rId144" Type="http://schemas.openxmlformats.org/officeDocument/2006/relationships/customXml" Target="../ink/ink243.xml"/><Relationship Id="rId90" Type="http://schemas.openxmlformats.org/officeDocument/2006/relationships/customXml" Target="../ink/ink190.xml"/><Relationship Id="rId165" Type="http://schemas.openxmlformats.org/officeDocument/2006/relationships/customXml" Target="../ink/ink264.xml"/><Relationship Id="rId186" Type="http://schemas.openxmlformats.org/officeDocument/2006/relationships/customXml" Target="../ink/ink285.xml"/><Relationship Id="rId211" Type="http://schemas.openxmlformats.org/officeDocument/2006/relationships/customXml" Target="../ink/ink310.xml"/><Relationship Id="rId232" Type="http://schemas.openxmlformats.org/officeDocument/2006/relationships/customXml" Target="../ink/ink331.xml"/><Relationship Id="rId27" Type="http://schemas.openxmlformats.org/officeDocument/2006/relationships/customXml" Target="../ink/ink128.xml"/><Relationship Id="rId48" Type="http://schemas.openxmlformats.org/officeDocument/2006/relationships/customXml" Target="../ink/ink149.xml"/><Relationship Id="rId69" Type="http://schemas.openxmlformats.org/officeDocument/2006/relationships/customXml" Target="../ink/ink170.xml"/><Relationship Id="rId113" Type="http://schemas.openxmlformats.org/officeDocument/2006/relationships/customXml" Target="../ink/ink213.xml"/><Relationship Id="rId134" Type="http://schemas.openxmlformats.org/officeDocument/2006/relationships/image" Target="../media/image33.png"/><Relationship Id="rId80" Type="http://schemas.openxmlformats.org/officeDocument/2006/relationships/customXml" Target="../ink/ink180.xml"/><Relationship Id="rId155" Type="http://schemas.openxmlformats.org/officeDocument/2006/relationships/customXml" Target="../ink/ink254.xml"/><Relationship Id="rId176" Type="http://schemas.openxmlformats.org/officeDocument/2006/relationships/customXml" Target="../ink/ink275.xml"/><Relationship Id="rId197" Type="http://schemas.openxmlformats.org/officeDocument/2006/relationships/customXml" Target="../ink/ink296.xml"/><Relationship Id="rId201" Type="http://schemas.openxmlformats.org/officeDocument/2006/relationships/customXml" Target="../ink/ink300.xml"/><Relationship Id="rId222" Type="http://schemas.openxmlformats.org/officeDocument/2006/relationships/customXml" Target="../ink/ink321.xml"/><Relationship Id="rId243" Type="http://schemas.openxmlformats.org/officeDocument/2006/relationships/customXml" Target="../ink/ink342.xml"/><Relationship Id="rId17" Type="http://schemas.openxmlformats.org/officeDocument/2006/relationships/customXml" Target="../ink/ink118.xml"/><Relationship Id="rId38" Type="http://schemas.openxmlformats.org/officeDocument/2006/relationships/customXml" Target="../ink/ink139.xml"/><Relationship Id="rId59" Type="http://schemas.openxmlformats.org/officeDocument/2006/relationships/customXml" Target="../ink/ink160.xml"/><Relationship Id="rId103" Type="http://schemas.openxmlformats.org/officeDocument/2006/relationships/customXml" Target="../ink/ink203.xml"/><Relationship Id="rId124" Type="http://schemas.openxmlformats.org/officeDocument/2006/relationships/customXml" Target="../ink/ink224.xml"/><Relationship Id="rId70" Type="http://schemas.openxmlformats.org/officeDocument/2006/relationships/image" Target="../media/image32.png"/><Relationship Id="rId91" Type="http://schemas.openxmlformats.org/officeDocument/2006/relationships/customXml" Target="../ink/ink191.xml"/><Relationship Id="rId145" Type="http://schemas.openxmlformats.org/officeDocument/2006/relationships/customXml" Target="../ink/ink244.xml"/><Relationship Id="rId166" Type="http://schemas.openxmlformats.org/officeDocument/2006/relationships/customXml" Target="../ink/ink265.xml"/><Relationship Id="rId187" Type="http://schemas.openxmlformats.org/officeDocument/2006/relationships/customXml" Target="../ink/ink28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1.xml"/><Relationship Id="rId233" Type="http://schemas.openxmlformats.org/officeDocument/2006/relationships/customXml" Target="../ink/ink332.xml"/><Relationship Id="rId28" Type="http://schemas.openxmlformats.org/officeDocument/2006/relationships/customXml" Target="../ink/ink129.xml"/><Relationship Id="rId49" Type="http://schemas.openxmlformats.org/officeDocument/2006/relationships/customXml" Target="../ink/ink150.xml"/><Relationship Id="rId114" Type="http://schemas.openxmlformats.org/officeDocument/2006/relationships/customXml" Target="../ink/ink214.xml"/><Relationship Id="rId60" Type="http://schemas.openxmlformats.org/officeDocument/2006/relationships/customXml" Target="../ink/ink161.xml"/><Relationship Id="rId81" Type="http://schemas.openxmlformats.org/officeDocument/2006/relationships/customXml" Target="../ink/ink181.xml"/><Relationship Id="rId135" Type="http://schemas.openxmlformats.org/officeDocument/2006/relationships/customXml" Target="../ink/ink234.xml"/><Relationship Id="rId156" Type="http://schemas.openxmlformats.org/officeDocument/2006/relationships/customXml" Target="../ink/ink255.xml"/><Relationship Id="rId177" Type="http://schemas.openxmlformats.org/officeDocument/2006/relationships/customXml" Target="../ink/ink276.xml"/><Relationship Id="rId198" Type="http://schemas.openxmlformats.org/officeDocument/2006/relationships/customXml" Target="../ink/ink297.xml"/><Relationship Id="rId202" Type="http://schemas.openxmlformats.org/officeDocument/2006/relationships/customXml" Target="../ink/ink301.xml"/><Relationship Id="rId223" Type="http://schemas.openxmlformats.org/officeDocument/2006/relationships/customXml" Target="../ink/ink322.xml"/><Relationship Id="rId244" Type="http://schemas.openxmlformats.org/officeDocument/2006/relationships/customXml" Target="../ink/ink343.xml"/><Relationship Id="rId18" Type="http://schemas.openxmlformats.org/officeDocument/2006/relationships/customXml" Target="../ink/ink119.xml"/><Relationship Id="rId39" Type="http://schemas.openxmlformats.org/officeDocument/2006/relationships/customXml" Target="../ink/ink140.xml"/><Relationship Id="rId50" Type="http://schemas.openxmlformats.org/officeDocument/2006/relationships/customXml" Target="../ink/ink151.xml"/><Relationship Id="rId104" Type="http://schemas.openxmlformats.org/officeDocument/2006/relationships/customXml" Target="../ink/ink204.xml"/><Relationship Id="rId125" Type="http://schemas.openxmlformats.org/officeDocument/2006/relationships/customXml" Target="../ink/ink225.xml"/><Relationship Id="rId146" Type="http://schemas.openxmlformats.org/officeDocument/2006/relationships/customXml" Target="../ink/ink245.xml"/><Relationship Id="rId167" Type="http://schemas.openxmlformats.org/officeDocument/2006/relationships/customXml" Target="../ink/ink266.xml"/><Relationship Id="rId188" Type="http://schemas.openxmlformats.org/officeDocument/2006/relationships/customXml" Target="../ink/ink287.xml"/><Relationship Id="rId71" Type="http://schemas.openxmlformats.org/officeDocument/2006/relationships/customXml" Target="../ink/ink171.xml"/><Relationship Id="rId92" Type="http://schemas.openxmlformats.org/officeDocument/2006/relationships/customXml" Target="../ink/ink192.xml"/><Relationship Id="rId213" Type="http://schemas.openxmlformats.org/officeDocument/2006/relationships/customXml" Target="../ink/ink312.xml"/><Relationship Id="rId234" Type="http://schemas.openxmlformats.org/officeDocument/2006/relationships/customXml" Target="../ink/ink333.xml"/><Relationship Id="rId2" Type="http://schemas.openxmlformats.org/officeDocument/2006/relationships/customXml" Target="../ink/ink104.xml"/><Relationship Id="rId29" Type="http://schemas.openxmlformats.org/officeDocument/2006/relationships/customXml" Target="../ink/ink130.xml"/><Relationship Id="rId40" Type="http://schemas.openxmlformats.org/officeDocument/2006/relationships/customXml" Target="../ink/ink141.xml"/><Relationship Id="rId115" Type="http://schemas.openxmlformats.org/officeDocument/2006/relationships/customXml" Target="../ink/ink215.xml"/><Relationship Id="rId136" Type="http://schemas.openxmlformats.org/officeDocument/2006/relationships/customXml" Target="../ink/ink235.xml"/><Relationship Id="rId157" Type="http://schemas.openxmlformats.org/officeDocument/2006/relationships/customXml" Target="../ink/ink256.xml"/><Relationship Id="rId178" Type="http://schemas.openxmlformats.org/officeDocument/2006/relationships/customXml" Target="../ink/ink277.xml"/><Relationship Id="rId61" Type="http://schemas.openxmlformats.org/officeDocument/2006/relationships/customXml" Target="../ink/ink162.xml"/><Relationship Id="rId82" Type="http://schemas.openxmlformats.org/officeDocument/2006/relationships/customXml" Target="../ink/ink182.xml"/><Relationship Id="rId199" Type="http://schemas.openxmlformats.org/officeDocument/2006/relationships/customXml" Target="../ink/ink298.xml"/><Relationship Id="rId203" Type="http://schemas.openxmlformats.org/officeDocument/2006/relationships/customXml" Target="../ink/ink302.xml"/><Relationship Id="rId19" Type="http://schemas.openxmlformats.org/officeDocument/2006/relationships/customXml" Target="../ink/ink120.xml"/><Relationship Id="rId224" Type="http://schemas.openxmlformats.org/officeDocument/2006/relationships/customXml" Target="../ink/ink323.xml"/><Relationship Id="rId30" Type="http://schemas.openxmlformats.org/officeDocument/2006/relationships/customXml" Target="../ink/ink131.xml"/><Relationship Id="rId105" Type="http://schemas.openxmlformats.org/officeDocument/2006/relationships/customXml" Target="../ink/ink205.xml"/><Relationship Id="rId126" Type="http://schemas.openxmlformats.org/officeDocument/2006/relationships/customXml" Target="../ink/ink226.xml"/><Relationship Id="rId147" Type="http://schemas.openxmlformats.org/officeDocument/2006/relationships/customXml" Target="../ink/ink246.xml"/><Relationship Id="rId168" Type="http://schemas.openxmlformats.org/officeDocument/2006/relationships/customXml" Target="../ink/ink267.xml"/><Relationship Id="rId51" Type="http://schemas.openxmlformats.org/officeDocument/2006/relationships/customXml" Target="../ink/ink152.xml"/><Relationship Id="rId72" Type="http://schemas.openxmlformats.org/officeDocument/2006/relationships/customXml" Target="../ink/ink172.xml"/><Relationship Id="rId93" Type="http://schemas.openxmlformats.org/officeDocument/2006/relationships/customXml" Target="../ink/ink193.xml"/><Relationship Id="rId189" Type="http://schemas.openxmlformats.org/officeDocument/2006/relationships/customXml" Target="../ink/ink288.xml"/><Relationship Id="rId3" Type="http://schemas.openxmlformats.org/officeDocument/2006/relationships/image" Target="../media/image35.png"/><Relationship Id="rId214" Type="http://schemas.openxmlformats.org/officeDocument/2006/relationships/customXml" Target="../ink/ink313.xml"/><Relationship Id="rId235" Type="http://schemas.openxmlformats.org/officeDocument/2006/relationships/customXml" Target="../ink/ink334.xml"/><Relationship Id="rId116" Type="http://schemas.openxmlformats.org/officeDocument/2006/relationships/customXml" Target="../ink/ink216.xml"/><Relationship Id="rId137" Type="http://schemas.openxmlformats.org/officeDocument/2006/relationships/customXml" Target="../ink/ink236.xml"/><Relationship Id="rId158" Type="http://schemas.openxmlformats.org/officeDocument/2006/relationships/customXml" Target="../ink/ink257.xml"/><Relationship Id="rId20" Type="http://schemas.openxmlformats.org/officeDocument/2006/relationships/customXml" Target="../ink/ink121.xml"/><Relationship Id="rId41" Type="http://schemas.openxmlformats.org/officeDocument/2006/relationships/customXml" Target="../ink/ink142.xml"/><Relationship Id="rId62" Type="http://schemas.openxmlformats.org/officeDocument/2006/relationships/customXml" Target="../ink/ink163.xml"/><Relationship Id="rId83" Type="http://schemas.openxmlformats.org/officeDocument/2006/relationships/customXml" Target="../ink/ink183.xml"/><Relationship Id="rId179" Type="http://schemas.openxmlformats.org/officeDocument/2006/relationships/customXml" Target="../ink/ink278.xml"/><Relationship Id="rId190" Type="http://schemas.openxmlformats.org/officeDocument/2006/relationships/customXml" Target="../ink/ink289.xml"/><Relationship Id="rId204" Type="http://schemas.openxmlformats.org/officeDocument/2006/relationships/customXml" Target="../ink/ink303.xml"/><Relationship Id="rId225" Type="http://schemas.openxmlformats.org/officeDocument/2006/relationships/customXml" Target="../ink/ink32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9.xml"/><Relationship Id="rId21" Type="http://schemas.openxmlformats.org/officeDocument/2006/relationships/image" Target="../media/image33.png"/><Relationship Id="rId42" Type="http://schemas.openxmlformats.org/officeDocument/2006/relationships/customXml" Target="../ink/ink377.xml"/><Relationship Id="rId63" Type="http://schemas.openxmlformats.org/officeDocument/2006/relationships/customXml" Target="../ink/ink398.xml"/><Relationship Id="rId84" Type="http://schemas.openxmlformats.org/officeDocument/2006/relationships/customXml" Target="../ink/ink419.xml"/><Relationship Id="rId138" Type="http://schemas.openxmlformats.org/officeDocument/2006/relationships/customXml" Target="../ink/ink470.xml"/><Relationship Id="rId107" Type="http://schemas.openxmlformats.org/officeDocument/2006/relationships/customXml" Target="../ink/ink441.xml"/><Relationship Id="rId11" Type="http://schemas.openxmlformats.org/officeDocument/2006/relationships/customXml" Target="../ink/ink347.xml"/><Relationship Id="rId32" Type="http://schemas.openxmlformats.org/officeDocument/2006/relationships/customXml" Target="../ink/ink367.xml"/><Relationship Id="rId37" Type="http://schemas.openxmlformats.org/officeDocument/2006/relationships/customXml" Target="../ink/ink372.xml"/><Relationship Id="rId53" Type="http://schemas.openxmlformats.org/officeDocument/2006/relationships/customXml" Target="../ink/ink388.xml"/><Relationship Id="rId58" Type="http://schemas.openxmlformats.org/officeDocument/2006/relationships/customXml" Target="../ink/ink393.xml"/><Relationship Id="rId74" Type="http://schemas.openxmlformats.org/officeDocument/2006/relationships/customXml" Target="../ink/ink409.xml"/><Relationship Id="rId79" Type="http://schemas.openxmlformats.org/officeDocument/2006/relationships/customXml" Target="../ink/ink414.xml"/><Relationship Id="rId102" Type="http://schemas.openxmlformats.org/officeDocument/2006/relationships/customXml" Target="../ink/ink436.xml"/><Relationship Id="rId123" Type="http://schemas.openxmlformats.org/officeDocument/2006/relationships/customXml" Target="../ink/ink455.xml"/><Relationship Id="rId128" Type="http://schemas.openxmlformats.org/officeDocument/2006/relationships/customXml" Target="../ink/ink460.xml"/><Relationship Id="rId5" Type="http://schemas.openxmlformats.org/officeDocument/2006/relationships/image" Target="../media/image28.png"/><Relationship Id="rId90" Type="http://schemas.openxmlformats.org/officeDocument/2006/relationships/customXml" Target="../ink/ink425.xml"/><Relationship Id="rId95" Type="http://schemas.openxmlformats.org/officeDocument/2006/relationships/customXml" Target="../ink/ink430.xml"/><Relationship Id="rId22" Type="http://schemas.openxmlformats.org/officeDocument/2006/relationships/customXml" Target="../ink/ink357.xml"/><Relationship Id="rId27" Type="http://schemas.openxmlformats.org/officeDocument/2006/relationships/customXml" Target="../ink/ink362.xml"/><Relationship Id="rId43" Type="http://schemas.openxmlformats.org/officeDocument/2006/relationships/customXml" Target="../ink/ink378.xml"/><Relationship Id="rId48" Type="http://schemas.openxmlformats.org/officeDocument/2006/relationships/customXml" Target="../ink/ink383.xml"/><Relationship Id="rId64" Type="http://schemas.openxmlformats.org/officeDocument/2006/relationships/customXml" Target="../ink/ink399.xml"/><Relationship Id="rId69" Type="http://schemas.openxmlformats.org/officeDocument/2006/relationships/customXml" Target="../ink/ink404.xml"/><Relationship Id="rId113" Type="http://schemas.openxmlformats.org/officeDocument/2006/relationships/customXml" Target="../ink/ink446.xml"/><Relationship Id="rId118" Type="http://schemas.openxmlformats.org/officeDocument/2006/relationships/customXml" Target="../ink/ink450.xml"/><Relationship Id="rId134" Type="http://schemas.openxmlformats.org/officeDocument/2006/relationships/customXml" Target="../ink/ink466.xml"/><Relationship Id="rId139" Type="http://schemas.openxmlformats.org/officeDocument/2006/relationships/customXml" Target="../ink/ink471.xml"/><Relationship Id="rId80" Type="http://schemas.openxmlformats.org/officeDocument/2006/relationships/customXml" Target="../ink/ink415.xml"/><Relationship Id="rId85" Type="http://schemas.openxmlformats.org/officeDocument/2006/relationships/customXml" Target="../ink/ink420.xml"/><Relationship Id="rId12" Type="http://schemas.openxmlformats.org/officeDocument/2006/relationships/customXml" Target="../ink/ink348.xml"/><Relationship Id="rId17" Type="http://schemas.openxmlformats.org/officeDocument/2006/relationships/customXml" Target="../ink/ink353.xml"/><Relationship Id="rId33" Type="http://schemas.openxmlformats.org/officeDocument/2006/relationships/customXml" Target="../ink/ink368.xml"/><Relationship Id="rId38" Type="http://schemas.openxmlformats.org/officeDocument/2006/relationships/customXml" Target="../ink/ink373.xml"/><Relationship Id="rId59" Type="http://schemas.openxmlformats.org/officeDocument/2006/relationships/customXml" Target="../ink/ink394.xml"/><Relationship Id="rId103" Type="http://schemas.openxmlformats.org/officeDocument/2006/relationships/customXml" Target="../ink/ink437.xml"/><Relationship Id="rId108" Type="http://schemas.openxmlformats.org/officeDocument/2006/relationships/customXml" Target="../ink/ink442.xml"/><Relationship Id="rId124" Type="http://schemas.openxmlformats.org/officeDocument/2006/relationships/customXml" Target="../ink/ink456.xml"/><Relationship Id="rId129" Type="http://schemas.openxmlformats.org/officeDocument/2006/relationships/customXml" Target="../ink/ink461.xml"/><Relationship Id="rId54" Type="http://schemas.openxmlformats.org/officeDocument/2006/relationships/customXml" Target="../ink/ink389.xml"/><Relationship Id="rId70" Type="http://schemas.openxmlformats.org/officeDocument/2006/relationships/customXml" Target="../ink/ink405.xml"/><Relationship Id="rId75" Type="http://schemas.openxmlformats.org/officeDocument/2006/relationships/customXml" Target="../ink/ink410.xml"/><Relationship Id="rId91" Type="http://schemas.openxmlformats.org/officeDocument/2006/relationships/customXml" Target="../ink/ink426.xml"/><Relationship Id="rId96" Type="http://schemas.openxmlformats.org/officeDocument/2006/relationships/customXml" Target="../ink/ink431.xml"/><Relationship Id="rId140" Type="http://schemas.openxmlformats.org/officeDocument/2006/relationships/customXml" Target="../ink/ink4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23" Type="http://schemas.openxmlformats.org/officeDocument/2006/relationships/customXml" Target="../ink/ink358.xml"/><Relationship Id="rId28" Type="http://schemas.openxmlformats.org/officeDocument/2006/relationships/customXml" Target="../ink/ink363.xml"/><Relationship Id="rId49" Type="http://schemas.openxmlformats.org/officeDocument/2006/relationships/customXml" Target="../ink/ink384.xml"/><Relationship Id="rId114" Type="http://schemas.openxmlformats.org/officeDocument/2006/relationships/customXml" Target="../ink/ink447.xml"/><Relationship Id="rId119" Type="http://schemas.openxmlformats.org/officeDocument/2006/relationships/customXml" Target="../ink/ink451.xml"/><Relationship Id="rId44" Type="http://schemas.openxmlformats.org/officeDocument/2006/relationships/customXml" Target="../ink/ink379.xml"/><Relationship Id="rId60" Type="http://schemas.openxmlformats.org/officeDocument/2006/relationships/customXml" Target="../ink/ink395.xml"/><Relationship Id="rId65" Type="http://schemas.openxmlformats.org/officeDocument/2006/relationships/customXml" Target="../ink/ink400.xml"/><Relationship Id="rId81" Type="http://schemas.openxmlformats.org/officeDocument/2006/relationships/customXml" Target="../ink/ink416.xml"/><Relationship Id="rId86" Type="http://schemas.openxmlformats.org/officeDocument/2006/relationships/customXml" Target="../ink/ink421.xml"/><Relationship Id="rId130" Type="http://schemas.openxmlformats.org/officeDocument/2006/relationships/customXml" Target="../ink/ink462.xml"/><Relationship Id="rId135" Type="http://schemas.openxmlformats.org/officeDocument/2006/relationships/customXml" Target="../ink/ink467.xml"/><Relationship Id="rId13" Type="http://schemas.openxmlformats.org/officeDocument/2006/relationships/customXml" Target="../ink/ink349.xml"/><Relationship Id="rId18" Type="http://schemas.openxmlformats.org/officeDocument/2006/relationships/customXml" Target="../ink/ink354.xml"/><Relationship Id="rId39" Type="http://schemas.openxmlformats.org/officeDocument/2006/relationships/customXml" Target="../ink/ink374.xml"/><Relationship Id="rId109" Type="http://schemas.openxmlformats.org/officeDocument/2006/relationships/customXml" Target="../ink/ink443.xml"/><Relationship Id="rId34" Type="http://schemas.openxmlformats.org/officeDocument/2006/relationships/customXml" Target="../ink/ink369.xml"/><Relationship Id="rId50" Type="http://schemas.openxmlformats.org/officeDocument/2006/relationships/customXml" Target="../ink/ink385.xml"/><Relationship Id="rId55" Type="http://schemas.openxmlformats.org/officeDocument/2006/relationships/customXml" Target="../ink/ink390.xml"/><Relationship Id="rId76" Type="http://schemas.openxmlformats.org/officeDocument/2006/relationships/customXml" Target="../ink/ink411.xml"/><Relationship Id="rId97" Type="http://schemas.openxmlformats.org/officeDocument/2006/relationships/customXml" Target="../ink/ink432.xml"/><Relationship Id="rId104" Type="http://schemas.openxmlformats.org/officeDocument/2006/relationships/customXml" Target="../ink/ink438.xml"/><Relationship Id="rId120" Type="http://schemas.openxmlformats.org/officeDocument/2006/relationships/customXml" Target="../ink/ink452.xml"/><Relationship Id="rId125" Type="http://schemas.openxmlformats.org/officeDocument/2006/relationships/customXml" Target="../ink/ink457.xml"/><Relationship Id="rId141" Type="http://schemas.openxmlformats.org/officeDocument/2006/relationships/customXml" Target="../ink/ink473.xml"/><Relationship Id="rId7" Type="http://schemas.openxmlformats.org/officeDocument/2006/relationships/customXml" Target="../ink/ink344.xml"/><Relationship Id="rId71" Type="http://schemas.openxmlformats.org/officeDocument/2006/relationships/customXml" Target="../ink/ink406.xml"/><Relationship Id="rId92" Type="http://schemas.openxmlformats.org/officeDocument/2006/relationships/customXml" Target="../ink/ink427.xml"/><Relationship Id="rId2" Type="http://schemas.openxmlformats.org/officeDocument/2006/relationships/image" Target="../media/image2.jpg"/><Relationship Id="rId29" Type="http://schemas.openxmlformats.org/officeDocument/2006/relationships/customXml" Target="../ink/ink364.xml"/><Relationship Id="rId24" Type="http://schemas.openxmlformats.org/officeDocument/2006/relationships/customXml" Target="../ink/ink359.xml"/><Relationship Id="rId40" Type="http://schemas.openxmlformats.org/officeDocument/2006/relationships/customXml" Target="../ink/ink375.xml"/><Relationship Id="rId45" Type="http://schemas.openxmlformats.org/officeDocument/2006/relationships/customXml" Target="../ink/ink380.xml"/><Relationship Id="rId66" Type="http://schemas.openxmlformats.org/officeDocument/2006/relationships/customXml" Target="../ink/ink401.xml"/><Relationship Id="rId87" Type="http://schemas.openxmlformats.org/officeDocument/2006/relationships/customXml" Target="../ink/ink422.xml"/><Relationship Id="rId110" Type="http://schemas.openxmlformats.org/officeDocument/2006/relationships/customXml" Target="../ink/ink444.xml"/><Relationship Id="rId115" Type="http://schemas.openxmlformats.org/officeDocument/2006/relationships/image" Target="../media/image40.png"/><Relationship Id="rId131" Type="http://schemas.openxmlformats.org/officeDocument/2006/relationships/customXml" Target="../ink/ink463.xml"/><Relationship Id="rId136" Type="http://schemas.openxmlformats.org/officeDocument/2006/relationships/customXml" Target="../ink/ink468.xml"/><Relationship Id="rId61" Type="http://schemas.openxmlformats.org/officeDocument/2006/relationships/customXml" Target="../ink/ink396.xml"/><Relationship Id="rId82" Type="http://schemas.openxmlformats.org/officeDocument/2006/relationships/customXml" Target="../ink/ink417.xml"/><Relationship Id="rId19" Type="http://schemas.openxmlformats.org/officeDocument/2006/relationships/customXml" Target="../ink/ink355.xml"/><Relationship Id="rId14" Type="http://schemas.openxmlformats.org/officeDocument/2006/relationships/customXml" Target="../ink/ink350.xml"/><Relationship Id="rId30" Type="http://schemas.openxmlformats.org/officeDocument/2006/relationships/customXml" Target="../ink/ink365.xml"/><Relationship Id="rId35" Type="http://schemas.openxmlformats.org/officeDocument/2006/relationships/customXml" Target="../ink/ink370.xml"/><Relationship Id="rId56" Type="http://schemas.openxmlformats.org/officeDocument/2006/relationships/customXml" Target="../ink/ink391.xml"/><Relationship Id="rId77" Type="http://schemas.openxmlformats.org/officeDocument/2006/relationships/customXml" Target="../ink/ink412.xml"/><Relationship Id="rId100" Type="http://schemas.openxmlformats.org/officeDocument/2006/relationships/customXml" Target="../ink/ink434.xml"/><Relationship Id="rId105" Type="http://schemas.openxmlformats.org/officeDocument/2006/relationships/customXml" Target="../ink/ink439.xml"/><Relationship Id="rId126" Type="http://schemas.openxmlformats.org/officeDocument/2006/relationships/customXml" Target="../ink/ink458.xml"/><Relationship Id="rId8" Type="http://schemas.openxmlformats.org/officeDocument/2006/relationships/image" Target="../media/image32.png"/><Relationship Id="rId51" Type="http://schemas.openxmlformats.org/officeDocument/2006/relationships/customXml" Target="../ink/ink386.xml"/><Relationship Id="rId72" Type="http://schemas.openxmlformats.org/officeDocument/2006/relationships/customXml" Target="../ink/ink407.xml"/><Relationship Id="rId93" Type="http://schemas.openxmlformats.org/officeDocument/2006/relationships/customXml" Target="../ink/ink428.xml"/><Relationship Id="rId98" Type="http://schemas.openxmlformats.org/officeDocument/2006/relationships/image" Target="../media/image38.png"/><Relationship Id="rId121" Type="http://schemas.openxmlformats.org/officeDocument/2006/relationships/customXml" Target="../ink/ink453.xml"/><Relationship Id="rId142" Type="http://schemas.openxmlformats.org/officeDocument/2006/relationships/customXml" Target="../ink/ink474.xml"/><Relationship Id="rId3" Type="http://schemas.openxmlformats.org/officeDocument/2006/relationships/image" Target="../media/image36.png"/><Relationship Id="rId25" Type="http://schemas.openxmlformats.org/officeDocument/2006/relationships/customXml" Target="../ink/ink360.xml"/><Relationship Id="rId46" Type="http://schemas.openxmlformats.org/officeDocument/2006/relationships/customXml" Target="../ink/ink381.xml"/><Relationship Id="rId67" Type="http://schemas.openxmlformats.org/officeDocument/2006/relationships/customXml" Target="../ink/ink402.xml"/><Relationship Id="rId116" Type="http://schemas.openxmlformats.org/officeDocument/2006/relationships/customXml" Target="../ink/ink448.xml"/><Relationship Id="rId137" Type="http://schemas.openxmlformats.org/officeDocument/2006/relationships/customXml" Target="../ink/ink469.xml"/><Relationship Id="rId20" Type="http://schemas.openxmlformats.org/officeDocument/2006/relationships/customXml" Target="../ink/ink356.xml"/><Relationship Id="rId41" Type="http://schemas.openxmlformats.org/officeDocument/2006/relationships/customXml" Target="../ink/ink376.xml"/><Relationship Id="rId62" Type="http://schemas.openxmlformats.org/officeDocument/2006/relationships/customXml" Target="../ink/ink397.xml"/><Relationship Id="rId83" Type="http://schemas.openxmlformats.org/officeDocument/2006/relationships/customXml" Target="../ink/ink418.xml"/><Relationship Id="rId88" Type="http://schemas.openxmlformats.org/officeDocument/2006/relationships/customXml" Target="../ink/ink423.xml"/><Relationship Id="rId111" Type="http://schemas.openxmlformats.org/officeDocument/2006/relationships/image" Target="../media/image39.png"/><Relationship Id="rId132" Type="http://schemas.openxmlformats.org/officeDocument/2006/relationships/customXml" Target="../ink/ink464.xml"/><Relationship Id="rId15" Type="http://schemas.openxmlformats.org/officeDocument/2006/relationships/customXml" Target="../ink/ink351.xml"/><Relationship Id="rId36" Type="http://schemas.openxmlformats.org/officeDocument/2006/relationships/customXml" Target="../ink/ink371.xml"/><Relationship Id="rId57" Type="http://schemas.openxmlformats.org/officeDocument/2006/relationships/customXml" Target="../ink/ink392.xml"/><Relationship Id="rId106" Type="http://schemas.openxmlformats.org/officeDocument/2006/relationships/customXml" Target="../ink/ink440.xml"/><Relationship Id="rId127" Type="http://schemas.openxmlformats.org/officeDocument/2006/relationships/customXml" Target="../ink/ink459.xml"/><Relationship Id="rId10" Type="http://schemas.openxmlformats.org/officeDocument/2006/relationships/customXml" Target="../ink/ink346.xml"/><Relationship Id="rId31" Type="http://schemas.openxmlformats.org/officeDocument/2006/relationships/customXml" Target="../ink/ink366.xml"/><Relationship Id="rId52" Type="http://schemas.openxmlformats.org/officeDocument/2006/relationships/customXml" Target="../ink/ink387.xml"/><Relationship Id="rId73" Type="http://schemas.openxmlformats.org/officeDocument/2006/relationships/customXml" Target="../ink/ink408.xml"/><Relationship Id="rId78" Type="http://schemas.openxmlformats.org/officeDocument/2006/relationships/customXml" Target="../ink/ink413.xml"/><Relationship Id="rId94" Type="http://schemas.openxmlformats.org/officeDocument/2006/relationships/customXml" Target="../ink/ink429.xml"/><Relationship Id="rId99" Type="http://schemas.openxmlformats.org/officeDocument/2006/relationships/customXml" Target="../ink/ink433.xml"/><Relationship Id="rId101" Type="http://schemas.openxmlformats.org/officeDocument/2006/relationships/customXml" Target="../ink/ink435.xml"/><Relationship Id="rId122" Type="http://schemas.openxmlformats.org/officeDocument/2006/relationships/customXml" Target="../ink/ink454.xml"/><Relationship Id="rId143" Type="http://schemas.openxmlformats.org/officeDocument/2006/relationships/customXml" Target="../ink/ink475.xml"/><Relationship Id="rId4" Type="http://schemas.openxmlformats.org/officeDocument/2006/relationships/image" Target="../media/image37.png"/><Relationship Id="rId9" Type="http://schemas.openxmlformats.org/officeDocument/2006/relationships/customXml" Target="../ink/ink345.xml"/><Relationship Id="rId26" Type="http://schemas.openxmlformats.org/officeDocument/2006/relationships/customXml" Target="../ink/ink361.xml"/><Relationship Id="rId47" Type="http://schemas.openxmlformats.org/officeDocument/2006/relationships/customXml" Target="../ink/ink382.xml"/><Relationship Id="rId68" Type="http://schemas.openxmlformats.org/officeDocument/2006/relationships/customXml" Target="../ink/ink403.xml"/><Relationship Id="rId89" Type="http://schemas.openxmlformats.org/officeDocument/2006/relationships/customXml" Target="../ink/ink424.xml"/><Relationship Id="rId112" Type="http://schemas.openxmlformats.org/officeDocument/2006/relationships/customXml" Target="../ink/ink445.xml"/><Relationship Id="rId133" Type="http://schemas.openxmlformats.org/officeDocument/2006/relationships/customXml" Target="../ink/ink465.xml"/><Relationship Id="rId16" Type="http://schemas.openxmlformats.org/officeDocument/2006/relationships/customXml" Target="../ink/ink3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.jp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318317" y="1224280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8560308" y="1526291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7981870" y="31780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3875964" y="2156182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3761664" y="1609725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3761664" y="4775201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3888663" y="4829176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30833" r="78798" b="6853"/>
          <a:stretch/>
        </p:blipFill>
        <p:spPr>
          <a:xfrm>
            <a:off x="1532815" y="2003782"/>
            <a:ext cx="2171699" cy="4273550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80" y="1526291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80" y="2183516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80" y="1992179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79" y="3264997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45" y="2828041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47" y="2879460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25" y="4301241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4" y="4731602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46" y="5354695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74" y="5220798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9571376" y="1553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9579390" y="37610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315960" y="1526291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315960" y="4942840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6514786" y="2612381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6503849" y="3122679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6475912" y="3200465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6477885" y="5773622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8560306" y="4154278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223158" y="500196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295366" y="555447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6977010" y="3401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242715" y="221918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819005" y="33973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189692" y="54075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103449" y="175643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103449" y="395323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8670147" y="154171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8670147" y="37764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8670147" y="1880267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8662131" y="185521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8670003" y="381301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8670003" y="219376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9571376" y="183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113611" y="20314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8C6AD004-A075-0B51-D278-4DB900C8A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763" y="3685565"/>
            <a:ext cx="492753" cy="4448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7B4C5E-DC33-650D-0F4F-D6A67DEC308B}"/>
              </a:ext>
            </a:extLst>
          </p:cNvPr>
          <p:cNvSpPr txBox="1"/>
          <p:nvPr/>
        </p:nvSpPr>
        <p:spPr>
          <a:xfrm>
            <a:off x="1871045" y="3645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731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994178" y="1200347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9236169" y="1502358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8657731" y="7847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4551825" y="2132249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4437525" y="1585792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4437525" y="4751268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4564524" y="4805243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t="17381" r="49457" b="-225"/>
          <a:stretch/>
        </p:blipFill>
        <p:spPr>
          <a:xfrm>
            <a:off x="535980" y="1176413"/>
            <a:ext cx="6420704" cy="5681587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1" y="1502358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41" y="2159583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41" y="1968246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40" y="3241064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006" y="2804108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08" y="2855527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786" y="4277308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355" y="4707669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07" y="5330762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735" y="5196865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10247237" y="1529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10255251" y="37371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991821" y="1502358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991821" y="4918907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7190647" y="2588448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7179710" y="3098746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7151773" y="3176532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7153746" y="5749689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9236167" y="4130345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899019" y="476263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779191" y="565322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7652871" y="3377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918576" y="2195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8494866" y="337345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865553" y="53835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779310" y="1732503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779310" y="39292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875262" y="2625086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262" y="2625086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840664" y="4907353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664" y="4907353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9346008" y="151778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9346008" y="375253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9359841" y="212942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841" y="2129420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9362229" y="343903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29" y="3439036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9346008" y="1856334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9337992" y="183127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9345864" y="378908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9345864" y="216983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10259962" y="212942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62" y="2129420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10247237" y="1806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789472" y="200756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10255251" y="34352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251" y="3435269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DEEE01-046F-3FC6-0908-615AE2AB9515}"/>
                  </a:ext>
                </a:extLst>
              </p14:cNvPr>
              <p14:cNvContentPartPr/>
              <p14:nvPr/>
            </p14:nvContentPartPr>
            <p14:xfrm>
              <a:off x="4452216" y="4402690"/>
              <a:ext cx="375840" cy="149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DEEE01-046F-3FC6-0908-615AE2AB95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3216" y="4393690"/>
                <a:ext cx="393480" cy="167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BF3490A-9003-7347-D3CD-9B8583274D99}"/>
              </a:ext>
            </a:extLst>
          </p:cNvPr>
          <p:cNvSpPr txBox="1"/>
          <p:nvPr/>
        </p:nvSpPr>
        <p:spPr>
          <a:xfrm>
            <a:off x="4498588" y="427730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" pitchFamily="2" charset="0"/>
              </a:rPr>
              <a:t>c</a:t>
            </a:r>
            <a:r>
              <a:rPr lang="en-US" i="1" baseline="-25000" dirty="0">
                <a:solidFill>
                  <a:schemeClr val="bg1"/>
                </a:solidFill>
                <a:latin typeface="Times" pitchFamily="2" charset="0"/>
              </a:rPr>
              <a:t>m</a:t>
            </a:r>
            <a:endParaRPr lang="en-US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D93A5-A1D7-BA2C-7E0C-D5837CFCC4DF}"/>
              </a:ext>
            </a:extLst>
          </p:cNvPr>
          <p:cNvSpPr txBox="1"/>
          <p:nvPr/>
        </p:nvSpPr>
        <p:spPr>
          <a:xfrm>
            <a:off x="2598860" y="2298697"/>
            <a:ext cx="35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C</a:t>
            </a:r>
            <a:endParaRPr lang="en-US" sz="2000" i="1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08D9BC-1DCF-1E9D-8180-868B9262AEEF}"/>
              </a:ext>
            </a:extLst>
          </p:cNvPr>
          <p:cNvSpPr txBox="1"/>
          <p:nvPr/>
        </p:nvSpPr>
        <p:spPr>
          <a:xfrm>
            <a:off x="2245148" y="5568238"/>
            <a:ext cx="80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Times" pitchFamily="2" charset="0"/>
              </a:rPr>
              <a:t>T - C</a:t>
            </a:r>
          </a:p>
        </p:txBody>
      </p:sp>
      <p:pic>
        <p:nvPicPr>
          <p:cNvPr id="57" name="Picture 5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6C25771-B3FB-8E78-5FA0-0705FC92FF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963" y="3777510"/>
            <a:ext cx="492753" cy="4448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5FD7C7-1F00-C13B-9C4D-70ECBD1B1353}"/>
              </a:ext>
            </a:extLst>
          </p:cNvPr>
          <p:cNvSpPr txBox="1"/>
          <p:nvPr/>
        </p:nvSpPr>
        <p:spPr>
          <a:xfrm>
            <a:off x="1058245" y="373714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147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E77-B598-5522-B8B4-FCF81CEF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E5F59D-2E5A-FA15-DA70-DDE1270D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09BDD7A0-05E9-A408-E7E7-E067C7057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127"/>
          <a:stretch/>
        </p:blipFill>
        <p:spPr>
          <a:xfrm>
            <a:off x="-186594" y="0"/>
            <a:ext cx="1390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4FA96D42-4F2F-A634-0933-C23929DC6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364" t="17852" r="49472"/>
          <a:stretch/>
        </p:blipFill>
        <p:spPr>
          <a:xfrm>
            <a:off x="4318317" y="1224280"/>
            <a:ext cx="1809683" cy="5633720"/>
          </a:xfrm>
        </p:spPr>
      </p:pic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8560308" y="1526291"/>
            <a:ext cx="543141" cy="4853883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7981870" y="31780"/>
            <a:ext cx="1457539" cy="1478165"/>
          </a:xfrm>
          <a:prstGeom prst="rect">
            <a:avLst/>
          </a:prstGeom>
        </p:spPr>
      </p:pic>
      <p:pic>
        <p:nvPicPr>
          <p:cNvPr id="12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1037AF09-C82F-3F95-BA08-92D95A292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9" t="25926" r="76101" b="47870"/>
          <a:stretch/>
        </p:blipFill>
        <p:spPr>
          <a:xfrm>
            <a:off x="3875964" y="2156182"/>
            <a:ext cx="317500" cy="17970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FD372-6549-31DC-4783-06967AC5D36B}"/>
              </a:ext>
            </a:extLst>
          </p:cNvPr>
          <p:cNvSpPr/>
          <p:nvPr/>
        </p:nvSpPr>
        <p:spPr>
          <a:xfrm>
            <a:off x="3761664" y="1609725"/>
            <a:ext cx="546100" cy="297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3231F-A367-C317-4462-E1E27421CC82}"/>
              </a:ext>
            </a:extLst>
          </p:cNvPr>
          <p:cNvSpPr/>
          <p:nvPr/>
        </p:nvSpPr>
        <p:spPr>
          <a:xfrm>
            <a:off x="3761664" y="4775201"/>
            <a:ext cx="546100" cy="1987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3E2D1CD-90D7-258E-96DD-82A9233D3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12" t="65741" r="76071" b="6852"/>
          <a:stretch/>
        </p:blipFill>
        <p:spPr>
          <a:xfrm>
            <a:off x="3888663" y="4829176"/>
            <a:ext cx="304801" cy="1879600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30833" r="78798" b="6853"/>
          <a:stretch/>
        </p:blipFill>
        <p:spPr>
          <a:xfrm>
            <a:off x="1532815" y="2003782"/>
            <a:ext cx="2171699" cy="4273550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80" y="1526291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80" y="2183516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80" y="1992179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79" y="3264997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45" y="2828041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547" y="2879460"/>
            <a:ext cx="164407" cy="217753"/>
          </a:xfrm>
          <a:prstGeom prst="rect">
            <a:avLst/>
          </a:prstGeom>
        </p:spPr>
      </p:pic>
      <p:pic>
        <p:nvPicPr>
          <p:cNvPr id="24" name="Picture 23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D3CB42B4-65D6-558C-96EF-4358DBEC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25" y="4301241"/>
            <a:ext cx="123825" cy="16400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4" y="4731602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446" y="5354695"/>
            <a:ext cx="123825" cy="164003"/>
          </a:xfrm>
          <a:prstGeom prst="rect">
            <a:avLst/>
          </a:prstGeom>
        </p:spPr>
      </p:pic>
      <p:pic>
        <p:nvPicPr>
          <p:cNvPr id="27" name="Picture 2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B779654-81E5-4372-B3E4-011934D9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874" y="5220798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9571376" y="15538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9579390" y="376107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315960" y="1526291"/>
            <a:ext cx="76200" cy="3302885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315960" y="4942840"/>
            <a:ext cx="76200" cy="1491616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6514786" y="2612381"/>
            <a:ext cx="200519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6503849" y="3122679"/>
            <a:ext cx="1975803" cy="244500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6475912" y="3200465"/>
            <a:ext cx="2023042" cy="248818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/>
          <p:nvPr/>
        </p:nvCxnSpPr>
        <p:spPr>
          <a:xfrm>
            <a:off x="6477885" y="5773622"/>
            <a:ext cx="2005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8560306" y="4154278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223158" y="500196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295366" y="555447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6977010" y="3401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242715" y="221918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819005" y="33973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189692" y="54075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9103449" y="175643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9103449" y="395323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01" y="2649019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/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9AED92-6471-BBFC-8AD3-1A65B94A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803" y="4931286"/>
                <a:ext cx="479234" cy="470835"/>
              </a:xfrm>
              <a:prstGeom prst="rect">
                <a:avLst/>
              </a:prstGeom>
              <a:blipFill>
                <a:blip r:embed="rId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8670147" y="154171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8670147" y="37764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80" y="215335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368" y="346296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8670147" y="1880267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8662131" y="185521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8670003" y="381301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8670003" y="219376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101" y="2153353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9571376" y="18304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9113611" y="203149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90" y="3459202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8C6AD004-A075-0B51-D278-4DB900C8AC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763" y="3685565"/>
            <a:ext cx="492753" cy="4448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7B4C5E-DC33-650D-0F4F-D6A67DEC308B}"/>
              </a:ext>
            </a:extLst>
          </p:cNvPr>
          <p:cNvSpPr txBox="1"/>
          <p:nvPr/>
        </p:nvSpPr>
        <p:spPr>
          <a:xfrm>
            <a:off x="1871045" y="364520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374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6D267E46-4A39-C2A4-2E76-A9B67341F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6266"/>
          <a:stretch/>
        </p:blipFill>
        <p:spPr>
          <a:xfrm>
            <a:off x="1227178" y="1107938"/>
            <a:ext cx="543141" cy="4853883"/>
          </a:xfrm>
          <a:prstGeom prst="rect">
            <a:avLst/>
          </a:prstGeom>
        </p:spPr>
      </p:pic>
      <p:pic>
        <p:nvPicPr>
          <p:cNvPr id="5" name="Picture 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9792177-562D-CF9B-AD87-98551AC4D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17" y="2461107"/>
            <a:ext cx="164407" cy="217753"/>
          </a:xfrm>
          <a:prstGeom prst="rect">
            <a:avLst/>
          </a:prstGeom>
        </p:spPr>
      </p:pic>
      <p:pic>
        <p:nvPicPr>
          <p:cNvPr id="6" name="Picture 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A228EAA-3516-0B5E-44EB-10BB5B11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95" y="3882888"/>
            <a:ext cx="123825" cy="164003"/>
          </a:xfrm>
          <a:prstGeom prst="rect">
            <a:avLst/>
          </a:prstGeom>
        </p:spPr>
      </p:pic>
      <p:pic>
        <p:nvPicPr>
          <p:cNvPr id="7" name="Picture 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FA62340-93AE-7623-3749-E541250C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64" y="4313249"/>
            <a:ext cx="123825" cy="164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5A1FE-77FA-C797-42B4-AB8765B3AC7B}"/>
              </a:ext>
            </a:extLst>
          </p:cNvPr>
          <p:cNvSpPr txBox="1"/>
          <p:nvPr/>
        </p:nvSpPr>
        <p:spPr>
          <a:xfrm>
            <a:off x="2238246" y="1135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6F2334-03DF-2584-611E-7745F48B173C}"/>
              </a:ext>
            </a:extLst>
          </p:cNvPr>
          <p:cNvSpPr txBox="1"/>
          <p:nvPr/>
        </p:nvSpPr>
        <p:spPr>
          <a:xfrm>
            <a:off x="2246260" y="334272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8EF480-B347-0EE3-2569-452A3A0F694A}"/>
              </a:ext>
            </a:extLst>
          </p:cNvPr>
          <p:cNvCxnSpPr>
            <a:cxnSpLocks/>
          </p:cNvCxnSpPr>
          <p:nvPr/>
        </p:nvCxnSpPr>
        <p:spPr>
          <a:xfrm>
            <a:off x="1227176" y="3735925"/>
            <a:ext cx="5431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1102D0-3573-F6DF-FCCB-A802CAEBC7EC}"/>
              </a:ext>
            </a:extLst>
          </p:cNvPr>
          <p:cNvCxnSpPr>
            <a:cxnSpLocks/>
          </p:cNvCxnSpPr>
          <p:nvPr/>
        </p:nvCxnSpPr>
        <p:spPr>
          <a:xfrm flipH="1">
            <a:off x="1770319" y="1338083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9520E-48EA-89B9-7E59-2CDB20D31882}"/>
              </a:ext>
            </a:extLst>
          </p:cNvPr>
          <p:cNvCxnSpPr>
            <a:cxnSpLocks/>
          </p:cNvCxnSpPr>
          <p:nvPr/>
        </p:nvCxnSpPr>
        <p:spPr>
          <a:xfrm flipH="1">
            <a:off x="1770319" y="353487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BC7C87-D124-6A9B-1D2C-E1A0DA78A70F}"/>
              </a:ext>
            </a:extLst>
          </p:cNvPr>
          <p:cNvSpPr txBox="1"/>
          <p:nvPr/>
        </p:nvSpPr>
        <p:spPr>
          <a:xfrm>
            <a:off x="796080" y="223027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7B956-4675-652D-C800-62F6E9A76224}"/>
              </a:ext>
            </a:extLst>
          </p:cNvPr>
          <p:cNvSpPr txBox="1"/>
          <p:nvPr/>
        </p:nvSpPr>
        <p:spPr>
          <a:xfrm>
            <a:off x="697200" y="44772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DF8885-A6CD-46F1-6434-140D563C3DAB}"/>
              </a:ext>
            </a:extLst>
          </p:cNvPr>
          <p:cNvSpPr txBox="1"/>
          <p:nvPr/>
        </p:nvSpPr>
        <p:spPr>
          <a:xfrm>
            <a:off x="1337017" y="112336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0F24AD-2061-564E-AC35-78EC06DA5682}"/>
              </a:ext>
            </a:extLst>
          </p:cNvPr>
          <p:cNvSpPr txBox="1"/>
          <p:nvPr/>
        </p:nvSpPr>
        <p:spPr>
          <a:xfrm>
            <a:off x="1337017" y="335811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34291-EC40-3BB7-20FC-310CC10A2A59}"/>
                  </a:ext>
                </a:extLst>
              </p:cNvPr>
              <p:cNvSpPr txBox="1"/>
              <p:nvPr/>
            </p:nvSpPr>
            <p:spPr>
              <a:xfrm>
                <a:off x="1350850" y="17350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34291-EC40-3BB7-20FC-310CC10A2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50" y="1735000"/>
                <a:ext cx="309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A51C8-7B39-12D7-4A79-66D9780DA89A}"/>
                  </a:ext>
                </a:extLst>
              </p:cNvPr>
              <p:cNvSpPr txBox="1"/>
              <p:nvPr/>
            </p:nvSpPr>
            <p:spPr>
              <a:xfrm>
                <a:off x="1353238" y="304461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A51C8-7B39-12D7-4A79-66D9780DA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38" y="3044616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9C9B0B-7E8D-75B9-8FE9-DA3AFFCE8B77}"/>
              </a:ext>
            </a:extLst>
          </p:cNvPr>
          <p:cNvCxnSpPr>
            <a:cxnSpLocks/>
          </p:cNvCxnSpPr>
          <p:nvPr/>
        </p:nvCxnSpPr>
        <p:spPr>
          <a:xfrm>
            <a:off x="1337017" y="1461914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78D85B-BEC2-883E-CF01-8249F7D4797C}"/>
              </a:ext>
            </a:extLst>
          </p:cNvPr>
          <p:cNvSpPr txBox="1"/>
          <p:nvPr/>
        </p:nvSpPr>
        <p:spPr>
          <a:xfrm>
            <a:off x="1329001" y="1436858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5EA1F6-5CDB-3800-821F-DBAE01450924}"/>
              </a:ext>
            </a:extLst>
          </p:cNvPr>
          <p:cNvCxnSpPr>
            <a:cxnSpLocks/>
          </p:cNvCxnSpPr>
          <p:nvPr/>
        </p:nvCxnSpPr>
        <p:spPr>
          <a:xfrm>
            <a:off x="1336873" y="339466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49AFBB-EA62-9A35-E8C6-28E63DF3EDE0}"/>
              </a:ext>
            </a:extLst>
          </p:cNvPr>
          <p:cNvCxnSpPr>
            <a:cxnSpLocks/>
          </p:cNvCxnSpPr>
          <p:nvPr/>
        </p:nvCxnSpPr>
        <p:spPr>
          <a:xfrm>
            <a:off x="1336873" y="1775412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77A998-91CC-5B44-7F58-0F89CE2BB445}"/>
                  </a:ext>
                </a:extLst>
              </p:cNvPr>
              <p:cNvSpPr txBox="1"/>
              <p:nvPr/>
            </p:nvSpPr>
            <p:spPr>
              <a:xfrm>
                <a:off x="2250971" y="17350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77A998-91CC-5B44-7F58-0F89CE2B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71" y="1735000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3ADBE94-B8BE-20B4-92CD-063BC195F2DD}"/>
              </a:ext>
            </a:extLst>
          </p:cNvPr>
          <p:cNvSpPr txBox="1"/>
          <p:nvPr/>
        </p:nvSpPr>
        <p:spPr>
          <a:xfrm>
            <a:off x="2238246" y="1412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521F21-7763-F24D-4CDE-C32E50DC2E4D}"/>
              </a:ext>
            </a:extLst>
          </p:cNvPr>
          <p:cNvCxnSpPr>
            <a:cxnSpLocks/>
          </p:cNvCxnSpPr>
          <p:nvPr/>
        </p:nvCxnSpPr>
        <p:spPr>
          <a:xfrm flipH="1">
            <a:off x="1780481" y="1613146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36323B-6AB5-7EE3-D04B-7B3876D12A22}"/>
                  </a:ext>
                </a:extLst>
              </p:cNvPr>
              <p:cNvSpPr txBox="1"/>
              <p:nvPr/>
            </p:nvSpPr>
            <p:spPr>
              <a:xfrm>
                <a:off x="2246260" y="304084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36323B-6AB5-7EE3-D04B-7B3876D12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60" y="3040849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DCB65C-2E66-599A-0DD2-4229D6C5CFA0}"/>
                  </a:ext>
                </a:extLst>
              </p:cNvPr>
              <p:cNvSpPr txBox="1"/>
              <p:nvPr/>
            </p:nvSpPr>
            <p:spPr>
              <a:xfrm>
                <a:off x="3096483" y="644009"/>
                <a:ext cx="85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 pitchFamily="2" charset="0"/>
                  </a:rPr>
                  <a:t>P</a:t>
                </a:r>
                <a:r>
                  <a:rPr lang="en-US" sz="1600" i="1" baseline="-25000" dirty="0">
                    <a:latin typeface="Times" pitchFamily="2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EP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DCB65C-2E66-599A-0DD2-4229D6C5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83" y="644009"/>
                <a:ext cx="859941" cy="338554"/>
              </a:xfrm>
              <a:prstGeom prst="rect">
                <a:avLst/>
              </a:prstGeom>
              <a:blipFill>
                <a:blip r:embed="rId8"/>
                <a:stretch>
                  <a:fillRect l="-28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DD3862-D760-5F19-BD31-6A387A2B4E1B}"/>
                  </a:ext>
                </a:extLst>
              </p:cNvPr>
              <p:cNvSpPr txBox="1"/>
              <p:nvPr/>
            </p:nvSpPr>
            <p:spPr>
              <a:xfrm>
                <a:off x="4067093" y="644009"/>
                <a:ext cx="85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 pitchFamily="2" charset="0"/>
                  </a:rPr>
                  <a:t>P</a:t>
                </a:r>
                <a:r>
                  <a:rPr lang="en-US" sz="1600" i="1" baseline="-25000" dirty="0">
                    <a:latin typeface="Times" pitchFamily="2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NP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DD3862-D760-5F19-BD31-6A387A2B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93" y="644009"/>
                <a:ext cx="859941" cy="338554"/>
              </a:xfrm>
              <a:prstGeom prst="rect">
                <a:avLst/>
              </a:prstGeom>
              <a:blipFill>
                <a:blip r:embed="rId9"/>
                <a:stretch>
                  <a:fillRect l="-441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9E94B35-AC7D-12DE-16AF-99C8FD61F9EA}"/>
              </a:ext>
            </a:extLst>
          </p:cNvPr>
          <p:cNvSpPr txBox="1"/>
          <p:nvPr/>
        </p:nvSpPr>
        <p:spPr>
          <a:xfrm>
            <a:off x="3078889" y="1073518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2" charset="0"/>
              </a:rPr>
              <a:t>1-</a:t>
            </a:r>
            <a:r>
              <a:rPr lang="el-GR" sz="1600" i="1" dirty="0">
                <a:latin typeface="Times" pitchFamily="2" charset="0"/>
              </a:rPr>
              <a:t> β</a:t>
            </a:r>
            <a:r>
              <a:rPr lang="en-US" sz="1600" i="1" dirty="0">
                <a:latin typeface="Times" pitchFamily="2" charset="0"/>
              </a:rPr>
              <a:t>w</a:t>
            </a:r>
            <a:r>
              <a:rPr lang="en-US" sz="1600" i="1" baseline="-25000" dirty="0">
                <a:latin typeface="Times" pitchFamily="2" charset="0"/>
              </a:rPr>
              <a:t>1</a:t>
            </a:r>
            <a:r>
              <a:rPr lang="en-US" sz="1600" i="1" dirty="0">
                <a:latin typeface="Times" pitchFamily="2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A91CA8-A232-2BFA-BD02-C5FC1AFF0FDA}"/>
              </a:ext>
            </a:extLst>
          </p:cNvPr>
          <p:cNvSpPr txBox="1"/>
          <p:nvPr/>
        </p:nvSpPr>
        <p:spPr>
          <a:xfrm>
            <a:off x="3078888" y="1338083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1-</a:t>
            </a:r>
            <a:r>
              <a:rPr lang="el-GR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β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2</a:t>
            </a:r>
            <a:r>
              <a:rPr lang="en-US" sz="1600" i="1" dirty="0">
                <a:solidFill>
                  <a:schemeClr val="bg2">
                    <a:lumMod val="25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C33BD2-715F-9A8E-6D2A-4BD3302BB24D}"/>
              </a:ext>
            </a:extLst>
          </p:cNvPr>
          <p:cNvSpPr txBox="1"/>
          <p:nvPr/>
        </p:nvSpPr>
        <p:spPr>
          <a:xfrm>
            <a:off x="3096482" y="3379605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1-</a:t>
            </a:r>
            <a:r>
              <a:rPr lang="el-GR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β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k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41348-8042-5865-6673-F867171AABBE}"/>
              </a:ext>
            </a:extLst>
          </p:cNvPr>
          <p:cNvSpPr txBox="1"/>
          <p:nvPr/>
        </p:nvSpPr>
        <p:spPr>
          <a:xfrm>
            <a:off x="4140541" y="1073518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1</a:t>
            </a:r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F26DAA-C8B8-9D2F-8024-0E4C5237D1B1}"/>
              </a:ext>
            </a:extLst>
          </p:cNvPr>
          <p:cNvSpPr txBox="1"/>
          <p:nvPr/>
        </p:nvSpPr>
        <p:spPr>
          <a:xfrm>
            <a:off x="4140541" y="1309950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2</a:t>
            </a:r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D49C95-82B2-B798-D346-DFD727A5003B}"/>
              </a:ext>
            </a:extLst>
          </p:cNvPr>
          <p:cNvSpPr txBox="1"/>
          <p:nvPr/>
        </p:nvSpPr>
        <p:spPr>
          <a:xfrm>
            <a:off x="4140540" y="3394662"/>
            <a:ext cx="85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α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w</a:t>
            </a:r>
            <a:r>
              <a:rPr lang="en-US" sz="1600" i="1" baseline="-25000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k</a:t>
            </a:r>
            <a:r>
              <a:rPr lang="en-US" sz="1600" i="1" dirty="0">
                <a:solidFill>
                  <a:schemeClr val="bg2">
                    <a:lumMod val="10000"/>
                  </a:schemeClr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C1440366-15FF-3A38-B236-B80EC9C4CF86}"/>
              </a:ext>
            </a:extLst>
          </p:cNvPr>
          <p:cNvSpPr/>
          <p:nvPr/>
        </p:nvSpPr>
        <p:spPr>
          <a:xfrm rot="10800000">
            <a:off x="2985815" y="1136253"/>
            <a:ext cx="119529" cy="2543898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7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7726B1-A5C7-FA42-99DB-6C7FFF190EF1}"/>
                  </a:ext>
                </a:extLst>
              </p:cNvPr>
              <p:cNvSpPr txBox="1"/>
              <p:nvPr/>
            </p:nvSpPr>
            <p:spPr>
              <a:xfrm>
                <a:off x="3896416" y="1089444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7726B1-A5C7-FA42-99DB-6C7FFF19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416" y="1089444"/>
                <a:ext cx="31299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3877FB-EC0F-D1AE-59CE-5F20CB3A5F14}"/>
                  </a:ext>
                </a:extLst>
              </p:cNvPr>
              <p:cNvSpPr txBox="1"/>
              <p:nvPr/>
            </p:nvSpPr>
            <p:spPr>
              <a:xfrm>
                <a:off x="3893881" y="1333750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3877FB-EC0F-D1AE-59CE-5F20CB3A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81" y="1333750"/>
                <a:ext cx="31299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1D794-B65D-337A-7653-25FF1DD8EF8E}"/>
                  </a:ext>
                </a:extLst>
              </p:cNvPr>
              <p:cNvSpPr txBox="1"/>
              <p:nvPr/>
            </p:nvSpPr>
            <p:spPr>
              <a:xfrm>
                <a:off x="3893881" y="3379605"/>
                <a:ext cx="312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i="1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01D794-B65D-337A-7653-25FF1DD8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81" y="3379605"/>
                <a:ext cx="31299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riangle 42">
            <a:extLst>
              <a:ext uri="{FF2B5EF4-FFF2-40B4-BE49-F238E27FC236}">
                <a16:creationId xmlns:a16="http://schemas.microsoft.com/office/drawing/2014/main" id="{0AD1D92D-7671-F738-A426-52A0CE6DA37A}"/>
              </a:ext>
            </a:extLst>
          </p:cNvPr>
          <p:cNvSpPr/>
          <p:nvPr/>
        </p:nvSpPr>
        <p:spPr>
          <a:xfrm>
            <a:off x="4866416" y="1135480"/>
            <a:ext cx="119529" cy="2543898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7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3DAB0E-E617-7310-D516-EB63A7E212E7}"/>
              </a:ext>
            </a:extLst>
          </p:cNvPr>
          <p:cNvSpPr txBox="1"/>
          <p:nvPr/>
        </p:nvSpPr>
        <p:spPr>
          <a:xfrm>
            <a:off x="2985814" y="354486"/>
            <a:ext cx="2625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 pitchFamily="2" charset="0"/>
              </a:rPr>
              <a:t>Likelihood contribution</a:t>
            </a:r>
          </a:p>
        </p:txBody>
      </p:sp>
    </p:spTree>
    <p:extLst>
      <p:ext uri="{BB962C8B-B14F-4D97-AF65-F5344CB8AC3E}">
        <p14:creationId xmlns:p14="http://schemas.microsoft.com/office/powerpoint/2010/main" val="258270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D7E0D4AC-F343-4FEC-1D74-BCB0A47A4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3" t="22957" r="11076" b="38723"/>
          <a:stretch/>
        </p:blipFill>
        <p:spPr>
          <a:xfrm>
            <a:off x="10408380" y="1533634"/>
            <a:ext cx="507861" cy="4136845"/>
          </a:xfrm>
          <a:prstGeom prst="rect">
            <a:avLst/>
          </a:prstGeom>
        </p:spPr>
      </p:pic>
      <p:pic>
        <p:nvPicPr>
          <p:cNvPr id="11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2D1DDE4-99F4-F481-A2B6-A3F794DC8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3" r="8075" b="78446"/>
          <a:stretch/>
        </p:blipFill>
        <p:spPr>
          <a:xfrm>
            <a:off x="8889487" y="0"/>
            <a:ext cx="1457539" cy="1478165"/>
          </a:xfrm>
          <a:prstGeom prst="rect">
            <a:avLst/>
          </a:prstGeom>
        </p:spPr>
      </p:pic>
      <p:pic>
        <p:nvPicPr>
          <p:cNvPr id="1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F60ED97-1B65-D213-344D-851CF77DD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" t="17381" r="75773" b="-225"/>
          <a:stretch/>
        </p:blipFill>
        <p:spPr>
          <a:xfrm>
            <a:off x="582182" y="1023980"/>
            <a:ext cx="2802560" cy="5681587"/>
          </a:xfrm>
          <a:prstGeom prst="rect">
            <a:avLst/>
          </a:prstGeom>
        </p:spPr>
      </p:pic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61" y="1486012"/>
            <a:ext cx="123825" cy="164003"/>
          </a:xfrm>
          <a:prstGeom prst="rect">
            <a:avLst/>
          </a:prstGeom>
        </p:spPr>
      </p:pic>
      <p:pic>
        <p:nvPicPr>
          <p:cNvPr id="19" name="Picture 18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2F136CE7-DC2D-3AD1-307E-57A8A7E5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961" y="2143237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02" y="5265658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660" y="3224718"/>
            <a:ext cx="123825" cy="164003"/>
          </a:xfrm>
          <a:prstGeom prst="rect">
            <a:avLst/>
          </a:prstGeom>
        </p:spPr>
      </p:pic>
      <p:pic>
        <p:nvPicPr>
          <p:cNvPr id="22" name="Picture 21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E828473-AD49-8315-E4B9-01D7173AF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326" y="2787762"/>
            <a:ext cx="123825" cy="164003"/>
          </a:xfrm>
          <a:prstGeom prst="rect">
            <a:avLst/>
          </a:prstGeom>
        </p:spPr>
      </p:pic>
      <p:pic>
        <p:nvPicPr>
          <p:cNvPr id="23" name="Picture 2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CBDC528A-B503-3279-837C-865D7F22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619" y="2886803"/>
            <a:ext cx="164407" cy="217753"/>
          </a:xfrm>
          <a:prstGeom prst="rect">
            <a:avLst/>
          </a:prstGeom>
        </p:spPr>
      </p:pic>
      <p:pic>
        <p:nvPicPr>
          <p:cNvPr id="25" name="Picture 2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C86EAFD-77DA-533E-473C-BF62FCA0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566" y="4738945"/>
            <a:ext cx="123825" cy="164003"/>
          </a:xfrm>
          <a:prstGeom prst="rect">
            <a:avLst/>
          </a:prstGeom>
        </p:spPr>
      </p:pic>
      <p:pic>
        <p:nvPicPr>
          <p:cNvPr id="26" name="Picture 25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1DCAD7EB-8F95-2277-0918-23ABBCF0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627" y="5314416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11419448" y="15611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11468782" y="522666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6916617" y="1858813"/>
            <a:ext cx="102698" cy="982891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6897641" y="4966290"/>
            <a:ext cx="88368" cy="791101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7266967" y="2572102"/>
            <a:ext cx="1207519" cy="2442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7273996" y="2916841"/>
            <a:ext cx="1125866" cy="22902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7132828" y="3033404"/>
            <a:ext cx="1297800" cy="223186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>
            <a:cxnSpLocks/>
          </p:cNvCxnSpPr>
          <p:nvPr/>
        </p:nvCxnSpPr>
        <p:spPr>
          <a:xfrm>
            <a:off x="7192708" y="5462189"/>
            <a:ext cx="1229253" cy="162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139863-EC59-1BC2-1676-1B461F0F4DF0}"/>
              </a:ext>
            </a:extLst>
          </p:cNvPr>
          <p:cNvCxnSpPr>
            <a:cxnSpLocks/>
          </p:cNvCxnSpPr>
          <p:nvPr/>
        </p:nvCxnSpPr>
        <p:spPr>
          <a:xfrm>
            <a:off x="10408378" y="5670479"/>
            <a:ext cx="4884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9C07DBD6-886F-0A0B-8A27-79B8653B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55" t="5218" r="45053" b="83393"/>
          <a:stretch/>
        </p:blipFill>
        <p:spPr>
          <a:xfrm>
            <a:off x="5882149" y="473547"/>
            <a:ext cx="1579880" cy="781050"/>
          </a:xfrm>
          <a:prstGeom prst="rect">
            <a:avLst/>
          </a:prstGeom>
        </p:spPr>
      </p:pic>
      <p:pic>
        <p:nvPicPr>
          <p:cNvPr id="47" name="Content Placeholder 4" descr="A picture containing diagram, line, plan, technical drawing&#10;&#10;Description automatically generated">
            <a:extLst>
              <a:ext uri="{FF2B5EF4-FFF2-40B4-BE49-F238E27FC236}">
                <a16:creationId xmlns:a16="http://schemas.microsoft.com/office/drawing/2014/main" id="{FE87E457-28CD-E481-3389-6020D1FDD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4" t="6181" r="65894" b="82430"/>
          <a:stretch/>
        </p:blipFill>
        <p:spPr>
          <a:xfrm>
            <a:off x="3779191" y="565322"/>
            <a:ext cx="1579880" cy="7810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7149123" y="3215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7562150" y="21722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7990009" y="3557947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7509747" y="544348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" pitchFamily="2" charset="0"/>
              </a:rPr>
              <a:t>1 - </a:t>
            </a:r>
            <a:r>
              <a:rPr lang="el-GR" i="1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>
            <a:off x="10951521" y="1763779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B52694-DE2C-7D28-F1BB-41E72F607EDC}"/>
              </a:ext>
            </a:extLst>
          </p:cNvPr>
          <p:cNvCxnSpPr>
            <a:cxnSpLocks/>
          </p:cNvCxnSpPr>
          <p:nvPr/>
        </p:nvCxnSpPr>
        <p:spPr>
          <a:xfrm flipH="1">
            <a:off x="10961683" y="5443481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/>
              <p:nvPr/>
            </p:nvSpPr>
            <p:spPr>
              <a:xfrm>
                <a:off x="9163971" y="2619021"/>
                <a:ext cx="459869" cy="468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7250F-F86D-1DED-F836-AE14852BA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971" y="2619021"/>
                <a:ext cx="459869" cy="468270"/>
              </a:xfrm>
              <a:prstGeom prst="rect">
                <a:avLst/>
              </a:prstGeom>
              <a:blipFill>
                <a:blip r:embed="rId4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10518219" y="1549056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10493194" y="5265270"/>
            <a:ext cx="37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10532052" y="2160696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052" y="2160696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10518075" y="4837973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075" y="4837973"/>
                <a:ext cx="3097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10518219" y="1887610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10510203" y="1862554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i="1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i="1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10490668" y="5280265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10518075" y="2201108"/>
            <a:ext cx="3432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11432173" y="216069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173" y="2160696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11419448" y="18377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i="1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i="1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067A48-AE95-D645-8EC0-2EC9301E4104}"/>
              </a:ext>
            </a:extLst>
          </p:cNvPr>
          <p:cNvCxnSpPr>
            <a:cxnSpLocks/>
          </p:cNvCxnSpPr>
          <p:nvPr/>
        </p:nvCxnSpPr>
        <p:spPr>
          <a:xfrm flipH="1">
            <a:off x="10961683" y="2038842"/>
            <a:ext cx="520527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11468782" y="487374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782" y="4873747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B60D93A5-A1D7-BA2C-7E0C-D5837CFCC4DF}"/>
              </a:ext>
            </a:extLst>
          </p:cNvPr>
          <p:cNvSpPr txBox="1"/>
          <p:nvPr/>
        </p:nvSpPr>
        <p:spPr>
          <a:xfrm>
            <a:off x="3031060" y="1133524"/>
            <a:ext cx="352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C</a:t>
            </a:r>
            <a:endParaRPr lang="en-US" sz="2000" i="1" dirty="0">
              <a:solidFill>
                <a:schemeClr val="tx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08D9BC-1DCF-1E9D-8180-868B9262AEEF}"/>
                  </a:ext>
                </a:extLst>
              </p:cNvPr>
              <p:cNvSpPr txBox="1"/>
              <p:nvPr/>
            </p:nvSpPr>
            <p:spPr>
              <a:xfrm>
                <a:off x="2812738" y="6241744"/>
                <a:ext cx="8056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i="1" dirty="0">
                    <a:latin typeface="Times" pitchFamily="2" charset="0"/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  <a:latin typeface="Times" pitchFamily="2" charset="0"/>
                  </a:rPr>
                  <a:t>- C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208D9BC-1DCF-1E9D-8180-868B9262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738" y="6241744"/>
                <a:ext cx="805616" cy="400110"/>
              </a:xfrm>
              <a:prstGeom prst="rect">
                <a:avLst/>
              </a:prstGeom>
              <a:blipFill>
                <a:blip r:embed="rId9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6C25771-B3FB-8E78-5FA0-0705FC92FF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6165" y="3625077"/>
            <a:ext cx="492753" cy="444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5FD7C7-1F00-C13B-9C4D-70ECBD1B1353}"/>
                  </a:ext>
                </a:extLst>
              </p:cNvPr>
              <p:cNvSpPr txBox="1"/>
              <p:nvPr/>
            </p:nvSpPr>
            <p:spPr>
              <a:xfrm>
                <a:off x="1104447" y="3584713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15FD7C7-1F00-C13B-9C4D-70ECBD1B1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47" y="3584713"/>
                <a:ext cx="45730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94B1CF6A-84C0-AA3C-224B-F23BB9ABD96A}"/>
              </a:ext>
            </a:extLst>
          </p:cNvPr>
          <p:cNvSpPr/>
          <p:nvPr/>
        </p:nvSpPr>
        <p:spPr>
          <a:xfrm>
            <a:off x="3885137" y="1612053"/>
            <a:ext cx="1128916" cy="838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508DD78-3049-2F43-AD60-6594FCC60FBF}"/>
              </a:ext>
            </a:extLst>
          </p:cNvPr>
          <p:cNvSpPr/>
          <p:nvPr/>
        </p:nvSpPr>
        <p:spPr>
          <a:xfrm>
            <a:off x="4237872" y="1968246"/>
            <a:ext cx="1252877" cy="9839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F0CB86C-7E14-5F54-ECC4-F380405302F3}"/>
              </a:ext>
            </a:extLst>
          </p:cNvPr>
          <p:cNvSpPr/>
          <p:nvPr/>
        </p:nvSpPr>
        <p:spPr>
          <a:xfrm>
            <a:off x="4019509" y="2707697"/>
            <a:ext cx="1252877" cy="994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326E8C3-14A5-8596-4420-8DE3CD8850D6}"/>
              </a:ext>
            </a:extLst>
          </p:cNvPr>
          <p:cNvSpPr/>
          <p:nvPr/>
        </p:nvSpPr>
        <p:spPr>
          <a:xfrm>
            <a:off x="3882963" y="4574465"/>
            <a:ext cx="1509183" cy="109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42D78EC-168D-CB1A-593D-F76D35E93027}"/>
              </a:ext>
            </a:extLst>
          </p:cNvPr>
          <p:cNvSpPr/>
          <p:nvPr/>
        </p:nvSpPr>
        <p:spPr>
          <a:xfrm>
            <a:off x="4918841" y="2655599"/>
            <a:ext cx="988906" cy="7178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Bracket 149">
            <a:extLst>
              <a:ext uri="{FF2B5EF4-FFF2-40B4-BE49-F238E27FC236}">
                <a16:creationId xmlns:a16="http://schemas.microsoft.com/office/drawing/2014/main" id="{1820B898-7EC6-06EE-E656-2EFDE1D020D5}"/>
              </a:ext>
            </a:extLst>
          </p:cNvPr>
          <p:cNvSpPr/>
          <p:nvPr/>
        </p:nvSpPr>
        <p:spPr>
          <a:xfrm flipH="1">
            <a:off x="6214226" y="1858813"/>
            <a:ext cx="102698" cy="983251"/>
          </a:xfrm>
          <a:prstGeom prst="rightBracket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Bracket 150">
            <a:extLst>
              <a:ext uri="{FF2B5EF4-FFF2-40B4-BE49-F238E27FC236}">
                <a16:creationId xmlns:a16="http://schemas.microsoft.com/office/drawing/2014/main" id="{F52E9A95-1B42-652D-F2B8-C3A542F64558}"/>
              </a:ext>
            </a:extLst>
          </p:cNvPr>
          <p:cNvSpPr/>
          <p:nvPr/>
        </p:nvSpPr>
        <p:spPr>
          <a:xfrm flipH="1">
            <a:off x="6254256" y="4966291"/>
            <a:ext cx="76342" cy="791101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0DB2DADA-1225-F426-4349-5E82353F821E}"/>
              </a:ext>
            </a:extLst>
          </p:cNvPr>
          <p:cNvSpPr/>
          <p:nvPr/>
        </p:nvSpPr>
        <p:spPr>
          <a:xfrm>
            <a:off x="4800572" y="4439509"/>
            <a:ext cx="908935" cy="986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A8FA0A1A-635A-755B-B1D1-4BE60E5671CF}"/>
              </a:ext>
            </a:extLst>
          </p:cNvPr>
          <p:cNvSpPr/>
          <p:nvPr/>
        </p:nvSpPr>
        <p:spPr>
          <a:xfrm>
            <a:off x="3821087" y="4932929"/>
            <a:ext cx="1066995" cy="1096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5E53098-BD60-51D4-42B1-BE50DCC8CB95}"/>
                  </a:ext>
                </a:extLst>
              </p14:cNvPr>
              <p14:cNvContentPartPr/>
              <p14:nvPr/>
            </p14:nvContentPartPr>
            <p14:xfrm>
              <a:off x="4361200" y="1752187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5E53098-BD60-51D4-42B1-BE50DCC8CB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5560" y="1716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10241E8-612D-C8A1-EF38-4EA5D3733E83}"/>
                  </a:ext>
                </a:extLst>
              </p14:cNvPr>
              <p14:cNvContentPartPr/>
              <p14:nvPr/>
            </p14:nvContentPartPr>
            <p14:xfrm>
              <a:off x="4139080" y="1967467"/>
              <a:ext cx="360" cy="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10241E8-612D-C8A1-EF38-4EA5D3733E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3440" y="19318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011B926-61B4-BDB7-69E4-4AD877EFF780}"/>
                  </a:ext>
                </a:extLst>
              </p14:cNvPr>
              <p14:cNvContentPartPr/>
              <p14:nvPr/>
            </p14:nvContentPartPr>
            <p14:xfrm>
              <a:off x="4692760" y="2188507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011B926-61B4-BDB7-69E4-4AD877EFF7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7120" y="2152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E38D61E-C1A0-0C93-1A86-47FF0F581087}"/>
                  </a:ext>
                </a:extLst>
              </p14:cNvPr>
              <p14:cNvContentPartPr/>
              <p14:nvPr/>
            </p14:nvContentPartPr>
            <p14:xfrm>
              <a:off x="5194600" y="2327107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E38D61E-C1A0-0C93-1A86-47FF0F5810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8960" y="2291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0C318A6-410A-BC0F-39B5-AE9D7685A136}"/>
                  </a:ext>
                </a:extLst>
              </p14:cNvPr>
              <p14:cNvContentPartPr/>
              <p14:nvPr/>
            </p14:nvContentPartPr>
            <p14:xfrm>
              <a:off x="4686280" y="2556787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0C318A6-410A-BC0F-39B5-AE9D7685A1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0280" y="25211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5D7788B-2ABA-951A-A86E-F28B58E4B294}"/>
                  </a:ext>
                </a:extLst>
              </p14:cNvPr>
              <p14:cNvContentPartPr/>
              <p14:nvPr/>
            </p14:nvContentPartPr>
            <p14:xfrm>
              <a:off x="5199640" y="2744707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5D7788B-2ABA-951A-A86E-F28B58E4B2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4000" y="2708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6087F71-D0B9-7A45-B57F-2CC87AA954AA}"/>
                  </a:ext>
                </a:extLst>
              </p14:cNvPr>
              <p14:cNvContentPartPr/>
              <p14:nvPr/>
            </p14:nvContentPartPr>
            <p14:xfrm>
              <a:off x="5115040" y="3070867"/>
              <a:ext cx="360" cy="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6087F71-D0B9-7A45-B57F-2CC87AA954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9400" y="3034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047DD0D-3F17-F816-C31B-5CF8F6A458E6}"/>
                  </a:ext>
                </a:extLst>
              </p14:cNvPr>
              <p14:cNvContentPartPr/>
              <p14:nvPr/>
            </p14:nvContentPartPr>
            <p14:xfrm>
              <a:off x="4741000" y="2806987"/>
              <a:ext cx="360" cy="3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047DD0D-3F17-F816-C31B-5CF8F6A458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5360" y="2770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FA32A95-0C43-5BD5-8D05-915A5E684FCE}"/>
                  </a:ext>
                </a:extLst>
              </p14:cNvPr>
              <p14:cNvContentPartPr/>
              <p14:nvPr/>
            </p14:nvContentPartPr>
            <p14:xfrm>
              <a:off x="5049520" y="2884027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FA32A95-0C43-5BD5-8D05-915A5E684F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13880" y="284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BB561D6-6489-53F6-BC14-8D817E078672}"/>
                  </a:ext>
                </a:extLst>
              </p14:cNvPr>
              <p14:cNvContentPartPr/>
              <p14:nvPr/>
            </p14:nvContentPartPr>
            <p14:xfrm>
              <a:off x="4595200" y="2790787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BB561D6-6489-53F6-BC14-8D817E0786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9200" y="27551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B1E4F3C-9F39-3330-3DA5-7CC42426B122}"/>
                  </a:ext>
                </a:extLst>
              </p14:cNvPr>
              <p14:cNvContentPartPr/>
              <p14:nvPr/>
            </p14:nvContentPartPr>
            <p14:xfrm>
              <a:off x="4198840" y="3376507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B1E4F3C-9F39-3330-3DA5-7CC42426B1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3200" y="3340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7285C76-2832-3E54-90E7-3122F3D4F0C8}"/>
                  </a:ext>
                </a:extLst>
              </p14:cNvPr>
              <p14:cNvContentPartPr/>
              <p14:nvPr/>
            </p14:nvContentPartPr>
            <p14:xfrm>
              <a:off x="4670080" y="3226027"/>
              <a:ext cx="36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7285C76-2832-3E54-90E7-3122F3D4F0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4440" y="31900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D37D4ED-B47D-B714-8070-5140AD32422B}"/>
                  </a:ext>
                </a:extLst>
              </p14:cNvPr>
              <p14:cNvContentPartPr/>
              <p14:nvPr/>
            </p14:nvContentPartPr>
            <p14:xfrm>
              <a:off x="5563240" y="3042427"/>
              <a:ext cx="360" cy="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D37D4ED-B47D-B714-8070-5140AD3242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27240" y="3006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C97A896-4D61-F75B-B630-85B2E6528C63}"/>
                  </a:ext>
                </a:extLst>
              </p14:cNvPr>
              <p14:cNvContentPartPr/>
              <p14:nvPr/>
            </p14:nvContentPartPr>
            <p14:xfrm>
              <a:off x="4621840" y="3557947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C97A896-4D61-F75B-B630-85B2E6528C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6200" y="35219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A87978B-539F-EFDC-81D8-BDD8D33F3740}"/>
                  </a:ext>
                </a:extLst>
              </p14:cNvPr>
              <p14:cNvContentPartPr/>
              <p14:nvPr/>
            </p14:nvContentPartPr>
            <p14:xfrm>
              <a:off x="6786121" y="2051052"/>
              <a:ext cx="36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A87978B-539F-EFDC-81D8-BDD8D33F374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048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0C0F2D3-A910-6321-6BFB-5EC0CB7E74B1}"/>
                  </a:ext>
                </a:extLst>
              </p14:cNvPr>
              <p14:cNvContentPartPr/>
              <p14:nvPr/>
            </p14:nvContentPartPr>
            <p14:xfrm>
              <a:off x="6633361" y="2051052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0C0F2D3-A910-6321-6BFB-5EC0CB7E74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772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D2344B7-D298-62C7-D9F6-070AF649E282}"/>
                  </a:ext>
                </a:extLst>
              </p14:cNvPr>
              <p14:cNvContentPartPr/>
              <p14:nvPr/>
            </p14:nvContentPartPr>
            <p14:xfrm>
              <a:off x="6785761" y="2203452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D2344B7-D298-62C7-D9F6-070AF649E2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012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6E5E0FB-3225-4A8E-ED4D-4C5692C49AEF}"/>
                  </a:ext>
                </a:extLst>
              </p14:cNvPr>
              <p14:cNvContentPartPr/>
              <p14:nvPr/>
            </p14:nvContentPartPr>
            <p14:xfrm>
              <a:off x="6480601" y="2051052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6E5E0FB-3225-4A8E-ED4D-4C5692C49A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4961" y="20154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14ADD8B-C928-C6A2-6327-8C1678CB75F9}"/>
                  </a:ext>
                </a:extLst>
              </p14:cNvPr>
              <p14:cNvContentPartPr/>
              <p14:nvPr/>
            </p14:nvContentPartPr>
            <p14:xfrm>
              <a:off x="6633001" y="2203452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14ADD8B-C928-C6A2-6327-8C1678CB75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736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993F0BF-2985-02A2-2B22-D1F4ADE0E692}"/>
                  </a:ext>
                </a:extLst>
              </p14:cNvPr>
              <p14:cNvContentPartPr/>
              <p14:nvPr/>
            </p14:nvContentPartPr>
            <p14:xfrm>
              <a:off x="6785401" y="2355852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993F0BF-2985-02A2-2B22-D1F4ADE0E6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9761" y="2320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21C829-10FA-8AE3-61FE-2BB71F79992F}"/>
                  </a:ext>
                </a:extLst>
              </p14:cNvPr>
              <p14:cNvContentPartPr/>
              <p14:nvPr/>
            </p14:nvContentPartPr>
            <p14:xfrm>
              <a:off x="6480241" y="2203452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21C829-10FA-8AE3-61FE-2BB71F7999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4601" y="2167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4E97CDB-AB59-6561-CEEA-7AD43F4A1781}"/>
                  </a:ext>
                </a:extLst>
              </p14:cNvPr>
              <p14:cNvContentPartPr/>
              <p14:nvPr/>
            </p14:nvContentPartPr>
            <p14:xfrm>
              <a:off x="6632641" y="2355852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4E97CDB-AB59-6561-CEEA-7AD43F4A17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7001" y="2320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B6306DF-1514-1668-F7CA-753E329530E5}"/>
                  </a:ext>
                </a:extLst>
              </p14:cNvPr>
              <p14:cNvContentPartPr/>
              <p14:nvPr/>
            </p14:nvContentPartPr>
            <p14:xfrm>
              <a:off x="6785041" y="2508252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B6306DF-1514-1668-F7CA-753E329530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9401" y="24726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E14C2FA-A84E-03BA-ED6D-9EEE1C590C68}"/>
                  </a:ext>
                </a:extLst>
              </p14:cNvPr>
              <p14:cNvContentPartPr/>
              <p14:nvPr/>
            </p14:nvContentPartPr>
            <p14:xfrm>
              <a:off x="6479881" y="2350439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E14C2FA-A84E-03BA-ED6D-9EEE1C590C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4241" y="23147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66180B5-99F8-FD19-3B7D-F32E7A0A0F45}"/>
                  </a:ext>
                </a:extLst>
              </p14:cNvPr>
              <p14:cNvContentPartPr/>
              <p14:nvPr/>
            </p14:nvContentPartPr>
            <p14:xfrm>
              <a:off x="6632281" y="2502839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66180B5-99F8-FD19-3B7D-F32E7A0A0F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6641" y="24671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68726041-56A6-EAA1-DC1D-C8800A8DFEF2}"/>
                  </a:ext>
                </a:extLst>
              </p14:cNvPr>
              <p14:cNvContentPartPr/>
              <p14:nvPr/>
            </p14:nvContentPartPr>
            <p14:xfrm>
              <a:off x="6784681" y="2655239"/>
              <a:ext cx="360" cy="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68726041-56A6-EAA1-DC1D-C8800A8DFE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904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3F77A85-DAA4-E04A-07E8-A584DA80EE01}"/>
                  </a:ext>
                </a:extLst>
              </p14:cNvPr>
              <p14:cNvContentPartPr/>
              <p14:nvPr/>
            </p14:nvContentPartPr>
            <p14:xfrm>
              <a:off x="6479521" y="2502839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3F77A85-DAA4-E04A-07E8-A584DA80EE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3881" y="24671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2EB8468-FB68-8B74-1997-4AD12F9A5569}"/>
                  </a:ext>
                </a:extLst>
              </p14:cNvPr>
              <p14:cNvContentPartPr/>
              <p14:nvPr/>
            </p14:nvContentPartPr>
            <p14:xfrm>
              <a:off x="6631921" y="2655239"/>
              <a:ext cx="36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2EB8468-FB68-8B74-1997-4AD12F9A5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628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D9DFB89-55E6-A25C-7607-7BA24205BDC9}"/>
                  </a:ext>
                </a:extLst>
              </p14:cNvPr>
              <p14:cNvContentPartPr/>
              <p14:nvPr/>
            </p14:nvContentPartPr>
            <p14:xfrm>
              <a:off x="6479161" y="2655239"/>
              <a:ext cx="360" cy="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D9DFB89-55E6-A25C-7607-7BA24205BD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3521" y="26195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968C659-D3A1-250D-1B0C-9D00BAE5CC99}"/>
                  </a:ext>
                </a:extLst>
              </p14:cNvPr>
              <p14:cNvContentPartPr/>
              <p14:nvPr/>
            </p14:nvContentPartPr>
            <p14:xfrm>
              <a:off x="6781261" y="5127865"/>
              <a:ext cx="360" cy="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968C659-D3A1-250D-1B0C-9D00BAE5CC9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4526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9D48FE6-2A87-F70C-9D6A-7D2E4ACCDE08}"/>
                  </a:ext>
                </a:extLst>
              </p14:cNvPr>
              <p14:cNvContentPartPr/>
              <p14:nvPr/>
            </p14:nvContentPartPr>
            <p14:xfrm>
              <a:off x="6628501" y="5127865"/>
              <a:ext cx="360" cy="3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9D48FE6-2A87-F70C-9D6A-7D2E4ACCDE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250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F76B4CCC-4C4A-ECB0-E5BF-015C0C4F540B}"/>
                  </a:ext>
                </a:extLst>
              </p14:cNvPr>
              <p14:cNvContentPartPr/>
              <p14:nvPr/>
            </p14:nvContentPartPr>
            <p14:xfrm>
              <a:off x="6780901" y="5280265"/>
              <a:ext cx="360" cy="3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F76B4CCC-4C4A-ECB0-E5BF-015C0C4F54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44901" y="52442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910721F-E0DE-4362-5B14-09C40F307F16}"/>
                  </a:ext>
                </a:extLst>
              </p14:cNvPr>
              <p14:cNvContentPartPr/>
              <p14:nvPr/>
            </p14:nvContentPartPr>
            <p14:xfrm>
              <a:off x="6475741" y="5127865"/>
              <a:ext cx="360" cy="3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910721F-E0DE-4362-5B14-09C40F307F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9741" y="50918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5B539BA-8E2E-4F78-CE73-B5F57E9EA976}"/>
                  </a:ext>
                </a:extLst>
              </p14:cNvPr>
              <p14:cNvContentPartPr/>
              <p14:nvPr/>
            </p14:nvContentPartPr>
            <p14:xfrm>
              <a:off x="6628141" y="5280265"/>
              <a:ext cx="360" cy="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5B539BA-8E2E-4F78-CE73-B5F57E9EA9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2141" y="52442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68137D4-D5E9-AE04-6CA5-AD198516BEF4}"/>
                  </a:ext>
                </a:extLst>
              </p14:cNvPr>
              <p14:cNvContentPartPr/>
              <p14:nvPr/>
            </p14:nvContentPartPr>
            <p14:xfrm>
              <a:off x="6780541" y="5432665"/>
              <a:ext cx="360" cy="3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68137D4-D5E9-AE04-6CA5-AD198516BE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44541" y="53966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7B20F59-C989-F911-C055-79D2DEBA9A8A}"/>
                  </a:ext>
                </a:extLst>
              </p14:cNvPr>
              <p14:cNvContentPartPr/>
              <p14:nvPr/>
            </p14:nvContentPartPr>
            <p14:xfrm>
              <a:off x="6475381" y="5284365"/>
              <a:ext cx="360" cy="3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7B20F59-C989-F911-C055-79D2DEBA9A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9381" y="5248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AB24050-D827-56C5-B56D-49172207A159}"/>
                  </a:ext>
                </a:extLst>
              </p14:cNvPr>
              <p14:cNvContentPartPr/>
              <p14:nvPr/>
            </p14:nvContentPartPr>
            <p14:xfrm>
              <a:off x="6627781" y="5436765"/>
              <a:ext cx="360" cy="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AB24050-D827-56C5-B56D-49172207A1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1781" y="54007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1396655-1B14-0FB5-4745-88EE06066094}"/>
                  </a:ext>
                </a:extLst>
              </p14:cNvPr>
              <p14:cNvContentPartPr/>
              <p14:nvPr/>
            </p14:nvContentPartPr>
            <p14:xfrm>
              <a:off x="6780181" y="5589165"/>
              <a:ext cx="360" cy="3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1396655-1B14-0FB5-4745-88EE060660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4418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614A2F3-7C29-1986-6B72-79DD25F2BD38}"/>
                  </a:ext>
                </a:extLst>
              </p14:cNvPr>
              <p14:cNvContentPartPr/>
              <p14:nvPr/>
            </p14:nvContentPartPr>
            <p14:xfrm>
              <a:off x="6475021" y="5436765"/>
              <a:ext cx="360" cy="3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614A2F3-7C29-1986-6B72-79DD25F2BD3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9021" y="54007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5B0E6D9A-3467-7D4F-93CF-495A4B48B1F0}"/>
                  </a:ext>
                </a:extLst>
              </p14:cNvPr>
              <p14:cNvContentPartPr/>
              <p14:nvPr/>
            </p14:nvContentPartPr>
            <p14:xfrm>
              <a:off x="6627421" y="5589165"/>
              <a:ext cx="360" cy="3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5B0E6D9A-3467-7D4F-93CF-495A4B48B1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9142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8D2E35D-BEE5-3475-8DF3-3974C514C426}"/>
                  </a:ext>
                </a:extLst>
              </p14:cNvPr>
              <p14:cNvContentPartPr/>
              <p14:nvPr/>
            </p14:nvContentPartPr>
            <p14:xfrm>
              <a:off x="6474661" y="5589165"/>
              <a:ext cx="360" cy="3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8D2E35D-BEE5-3475-8DF3-3974C514C4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38661" y="55531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75F31C9E-21E9-C0E3-B28C-2388CB904005}"/>
                  </a:ext>
                </a:extLst>
              </p14:cNvPr>
              <p14:cNvContentPartPr/>
              <p14:nvPr/>
            </p14:nvContentPartPr>
            <p14:xfrm>
              <a:off x="4400080" y="4802827"/>
              <a:ext cx="360" cy="3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75F31C9E-21E9-C0E3-B28C-2388CB9040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64440" y="47668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CB23CF-B444-9020-280D-76D8D7902239}"/>
                  </a:ext>
                </a:extLst>
              </p14:cNvPr>
              <p14:cNvContentPartPr/>
              <p14:nvPr/>
            </p14:nvContentPartPr>
            <p14:xfrm>
              <a:off x="4662160" y="4789867"/>
              <a:ext cx="360" cy="3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CB23CF-B444-9020-280D-76D8D79022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26160" y="4753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B7277FE-079C-325B-A2CB-A2953C0A748A}"/>
                  </a:ext>
                </a:extLst>
              </p14:cNvPr>
              <p14:cNvContentPartPr/>
              <p14:nvPr/>
            </p14:nvContentPartPr>
            <p14:xfrm>
              <a:off x="4941160" y="4873747"/>
              <a:ext cx="360" cy="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B7277FE-079C-325B-A2CB-A2953C0A74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05520" y="48377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5A75B9F-120E-3DCD-CED3-A199F7C10177}"/>
                  </a:ext>
                </a:extLst>
              </p14:cNvPr>
              <p14:cNvContentPartPr/>
              <p14:nvPr/>
            </p14:nvContentPartPr>
            <p14:xfrm>
              <a:off x="5128000" y="5207107"/>
              <a:ext cx="360" cy="3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5A75B9F-120E-3DCD-CED3-A199F7C101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92000" y="51714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670F65A-725C-15F5-C845-6DBE98555C06}"/>
                  </a:ext>
                </a:extLst>
              </p14:cNvPr>
              <p14:cNvContentPartPr/>
              <p14:nvPr/>
            </p14:nvContentPartPr>
            <p14:xfrm>
              <a:off x="5167240" y="4999747"/>
              <a:ext cx="360" cy="3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670F65A-725C-15F5-C845-6DBE98555C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31600" y="4964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B5B1B5-A596-E6BB-D6EF-71FB5165D1CE}"/>
                  </a:ext>
                </a:extLst>
              </p14:cNvPr>
              <p14:cNvContentPartPr/>
              <p14:nvPr/>
            </p14:nvContentPartPr>
            <p14:xfrm>
              <a:off x="4207840" y="5266867"/>
              <a:ext cx="360" cy="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B5B1B5-A596-E6BB-D6EF-71FB5165D1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71840" y="5230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B1AF45B-7FFC-78D9-BA1F-8B608173ACF9}"/>
                  </a:ext>
                </a:extLst>
              </p14:cNvPr>
              <p14:cNvContentPartPr/>
              <p14:nvPr/>
            </p14:nvContentPartPr>
            <p14:xfrm>
              <a:off x="4339960" y="5170027"/>
              <a:ext cx="360" cy="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B1AF45B-7FFC-78D9-BA1F-8B608173AC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04320" y="5134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08F6153-8F1A-53FD-A013-4AA0AD7E2FAA}"/>
                  </a:ext>
                </a:extLst>
              </p14:cNvPr>
              <p14:cNvContentPartPr/>
              <p14:nvPr/>
            </p14:nvContentPartPr>
            <p14:xfrm>
              <a:off x="4587280" y="5469907"/>
              <a:ext cx="360" cy="3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08F6153-8F1A-53FD-A013-4AA0AD7E2F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51280" y="5433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2ACCA76-774C-FF50-FEE4-7C521BDA9EF5}"/>
                  </a:ext>
                </a:extLst>
              </p14:cNvPr>
              <p14:cNvContentPartPr/>
              <p14:nvPr/>
            </p14:nvContentPartPr>
            <p14:xfrm>
              <a:off x="4295680" y="5788507"/>
              <a:ext cx="360" cy="3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2ACCA76-774C-FF50-FEE4-7C521BDA9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60040" y="5752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9BD71BE4-D4F7-06FF-689F-7286F2C9B9FA}"/>
                  </a:ext>
                </a:extLst>
              </p14:cNvPr>
              <p14:cNvContentPartPr/>
              <p14:nvPr/>
            </p14:nvContentPartPr>
            <p14:xfrm>
              <a:off x="5404840" y="4718227"/>
              <a:ext cx="360" cy="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9BD71BE4-D4F7-06FF-689F-7286F2C9B9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68840" y="468222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87" name="Oval 286">
            <a:extLst>
              <a:ext uri="{FF2B5EF4-FFF2-40B4-BE49-F238E27FC236}">
                <a16:creationId xmlns:a16="http://schemas.microsoft.com/office/drawing/2014/main" id="{A2ACD230-4CC9-6718-1456-CAB5029F74E9}"/>
              </a:ext>
            </a:extLst>
          </p:cNvPr>
          <p:cNvSpPr/>
          <p:nvPr/>
        </p:nvSpPr>
        <p:spPr>
          <a:xfrm>
            <a:off x="8498222" y="4780132"/>
            <a:ext cx="977671" cy="12036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9272AAE-D2DF-E9B2-9F7B-9864414FDE9A}"/>
                  </a:ext>
                </a:extLst>
              </p:cNvPr>
              <p:cNvSpPr txBox="1"/>
              <p:nvPr/>
            </p:nvSpPr>
            <p:spPr>
              <a:xfrm>
                <a:off x="8945095" y="5167073"/>
                <a:ext cx="479234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9272AAE-D2DF-E9B2-9F7B-9864414F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095" y="5167073"/>
                <a:ext cx="479234" cy="470835"/>
              </a:xfrm>
              <a:prstGeom prst="rect">
                <a:avLst/>
              </a:prstGeom>
              <a:blipFill>
                <a:blip r:embed="rId65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EC3986C-2A8E-8BE2-4005-5C1CBC48BBB4}"/>
              </a:ext>
            </a:extLst>
          </p:cNvPr>
          <p:cNvCxnSpPr>
            <a:cxnSpLocks/>
          </p:cNvCxnSpPr>
          <p:nvPr/>
        </p:nvCxnSpPr>
        <p:spPr>
          <a:xfrm flipV="1">
            <a:off x="9475893" y="1612053"/>
            <a:ext cx="706458" cy="743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B11E975-D682-4AE4-2859-A349512C6610}"/>
              </a:ext>
            </a:extLst>
          </p:cNvPr>
          <p:cNvCxnSpPr>
            <a:cxnSpLocks/>
          </p:cNvCxnSpPr>
          <p:nvPr/>
        </p:nvCxnSpPr>
        <p:spPr>
          <a:xfrm>
            <a:off x="9492114" y="3373451"/>
            <a:ext cx="628892" cy="2070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6065ABC-573B-BA3A-9EC5-46FD189DEB8A}"/>
                  </a:ext>
                </a:extLst>
              </p14:cNvPr>
              <p14:cNvContentPartPr/>
              <p14:nvPr/>
            </p14:nvContentPartPr>
            <p14:xfrm>
              <a:off x="8899895" y="5173704"/>
              <a:ext cx="360" cy="3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6065ABC-573B-BA3A-9EC5-46FD189DEB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4255" y="51380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25DC36B-42C4-246C-56FD-3C781A488455}"/>
                  </a:ext>
                </a:extLst>
              </p14:cNvPr>
              <p14:cNvContentPartPr/>
              <p14:nvPr/>
            </p14:nvContentPartPr>
            <p14:xfrm>
              <a:off x="8747135" y="5173704"/>
              <a:ext cx="360" cy="3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25DC36B-42C4-246C-56FD-3C781A4884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11495" y="51380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888252C-E9B2-DFFE-64E3-F5B4535D4501}"/>
                  </a:ext>
                </a:extLst>
              </p14:cNvPr>
              <p14:cNvContentPartPr/>
              <p14:nvPr/>
            </p14:nvContentPartPr>
            <p14:xfrm>
              <a:off x="8899534" y="5484964"/>
              <a:ext cx="360" cy="3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888252C-E9B2-DFFE-64E3-F5B4535D45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63894" y="54493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8D23852-0D80-8A8C-CC44-CECB886570D3}"/>
                  </a:ext>
                </a:extLst>
              </p14:cNvPr>
              <p14:cNvContentPartPr/>
              <p14:nvPr/>
            </p14:nvContentPartPr>
            <p14:xfrm>
              <a:off x="8746415" y="5323196"/>
              <a:ext cx="360" cy="3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8D23852-0D80-8A8C-CC44-CECB886570D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10415" y="52871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D6AF12A-8CE1-577B-CF35-8FAAD4C1060A}"/>
                  </a:ext>
                </a:extLst>
              </p14:cNvPr>
              <p14:cNvContentPartPr/>
              <p14:nvPr/>
            </p14:nvContentPartPr>
            <p14:xfrm>
              <a:off x="8747135" y="5480231"/>
              <a:ext cx="360" cy="3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D6AF12A-8CE1-577B-CF35-8FAAD4C106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11135" y="54442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C47ED42-723E-DBB0-0706-C103C70D4ABC}"/>
                  </a:ext>
                </a:extLst>
              </p14:cNvPr>
              <p14:cNvContentPartPr/>
              <p14:nvPr/>
            </p14:nvContentPartPr>
            <p14:xfrm>
              <a:off x="8899535" y="5632631"/>
              <a:ext cx="360" cy="3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C47ED42-723E-DBB0-0706-C103C70D4A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63535" y="55966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51092DD-0B48-1A6A-25E4-82E4B6FA2E69}"/>
                  </a:ext>
                </a:extLst>
              </p14:cNvPr>
              <p14:cNvContentPartPr/>
              <p14:nvPr/>
            </p14:nvContentPartPr>
            <p14:xfrm>
              <a:off x="8746775" y="5632631"/>
              <a:ext cx="360" cy="3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51092DD-0B48-1A6A-25E4-82E4B6FA2E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10775" y="559663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07" name="Oval 306">
            <a:extLst>
              <a:ext uri="{FF2B5EF4-FFF2-40B4-BE49-F238E27FC236}">
                <a16:creationId xmlns:a16="http://schemas.microsoft.com/office/drawing/2014/main" id="{E71CE68E-16C3-E92A-062D-CC1F63A14ACF}"/>
              </a:ext>
            </a:extLst>
          </p:cNvPr>
          <p:cNvSpPr/>
          <p:nvPr/>
        </p:nvSpPr>
        <p:spPr>
          <a:xfrm>
            <a:off x="8515019" y="2251341"/>
            <a:ext cx="1120034" cy="12036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EE0899D-E285-AD91-05E2-294611E59367}"/>
                  </a:ext>
                </a:extLst>
              </p14:cNvPr>
              <p14:cNvContentPartPr/>
              <p14:nvPr/>
            </p14:nvContentPartPr>
            <p14:xfrm>
              <a:off x="8868296" y="2583140"/>
              <a:ext cx="360" cy="3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EE0899D-E285-AD91-05E2-294611E593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2656" y="25475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F96E4CE-2987-616A-6B69-8EF40197313D}"/>
                  </a:ext>
                </a:extLst>
              </p14:cNvPr>
              <p14:cNvContentPartPr/>
              <p14:nvPr/>
            </p14:nvContentPartPr>
            <p14:xfrm>
              <a:off x="8715536" y="2583140"/>
              <a:ext cx="360" cy="3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F96E4CE-2987-616A-6B69-8EF4019731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9896" y="25475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17A53E3-CB79-D27F-9E9A-75533554A8EA}"/>
                  </a:ext>
                </a:extLst>
              </p14:cNvPr>
              <p14:cNvContentPartPr/>
              <p14:nvPr/>
            </p14:nvContentPartPr>
            <p14:xfrm>
              <a:off x="8867936" y="2735540"/>
              <a:ext cx="360" cy="3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17A53E3-CB79-D27F-9E9A-75533554A8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2296" y="2699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41F92518-3730-A640-C612-EFC671FAC0F0}"/>
                  </a:ext>
                </a:extLst>
              </p14:cNvPr>
              <p14:cNvContentPartPr/>
              <p14:nvPr/>
            </p14:nvContentPartPr>
            <p14:xfrm>
              <a:off x="8715176" y="2735540"/>
              <a:ext cx="360" cy="3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41F92518-3730-A640-C612-EFC671FAC0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9536" y="2699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658730CE-4DDC-1155-36E0-FEF7FDD0C4C9}"/>
                  </a:ext>
                </a:extLst>
              </p14:cNvPr>
              <p14:cNvContentPartPr/>
              <p14:nvPr/>
            </p14:nvContentPartPr>
            <p14:xfrm>
              <a:off x="9018918" y="2734820"/>
              <a:ext cx="360" cy="3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658730CE-4DDC-1155-36E0-FEF7FDD0C4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82918" y="26988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8A242B8-18D9-1D4F-983D-62FCEEB01BCE}"/>
                  </a:ext>
                </a:extLst>
              </p14:cNvPr>
              <p14:cNvContentPartPr/>
              <p14:nvPr/>
            </p14:nvContentPartPr>
            <p14:xfrm>
              <a:off x="8715536" y="2889667"/>
              <a:ext cx="360" cy="3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8A242B8-18D9-1D4F-983D-62FCEEB01B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79536" y="28536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D0B8651-C6EE-A701-A149-A66FA876CAFE}"/>
                  </a:ext>
                </a:extLst>
              </p14:cNvPr>
              <p14:cNvContentPartPr/>
              <p14:nvPr/>
            </p14:nvContentPartPr>
            <p14:xfrm>
              <a:off x="9184352" y="3032684"/>
              <a:ext cx="360" cy="3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D0B8651-C6EE-A701-A149-A66FA876CAF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48352" y="299668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C640424-9932-E0EC-CB4D-8CA0B7A65EAB}"/>
                  </a:ext>
                </a:extLst>
              </p14:cNvPr>
              <p14:cNvContentPartPr/>
              <p14:nvPr/>
            </p14:nvContentPartPr>
            <p14:xfrm>
              <a:off x="8715176" y="3042067"/>
              <a:ext cx="360" cy="3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C640424-9932-E0EC-CB4D-8CA0B7A65E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79176" y="30060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2F39FA8-D3C9-54D7-3AE1-9F4A7C69EB4B}"/>
                  </a:ext>
                </a:extLst>
              </p14:cNvPr>
              <p14:cNvContentPartPr/>
              <p14:nvPr/>
            </p14:nvContentPartPr>
            <p14:xfrm>
              <a:off x="8893520" y="5321011"/>
              <a:ext cx="360" cy="3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2F39FA8-D3C9-54D7-3AE1-9F4A7C69EB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57520" y="52850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EDD5883-867D-2070-BB17-1D102A0C6597}"/>
                  </a:ext>
                </a:extLst>
              </p14:cNvPr>
              <p14:cNvContentPartPr/>
              <p14:nvPr/>
            </p14:nvContentPartPr>
            <p14:xfrm>
              <a:off x="9178579" y="2582780"/>
              <a:ext cx="360" cy="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EDD5883-867D-2070-BB17-1D102A0C65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2939" y="25471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41A3D37-8E99-3161-6268-039B4F3239C4}"/>
                  </a:ext>
                </a:extLst>
              </p14:cNvPr>
              <p14:cNvContentPartPr/>
              <p14:nvPr/>
            </p14:nvContentPartPr>
            <p14:xfrm>
              <a:off x="9025819" y="2582780"/>
              <a:ext cx="360" cy="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41A3D37-8E99-3161-6268-039B4F3239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0179" y="25471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999759F-8E12-684B-0B8B-3E7CCAECE854}"/>
                  </a:ext>
                </a:extLst>
              </p14:cNvPr>
              <p14:cNvContentPartPr/>
              <p14:nvPr/>
            </p14:nvContentPartPr>
            <p14:xfrm>
              <a:off x="9178219" y="2735180"/>
              <a:ext cx="360" cy="3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999759F-8E12-684B-0B8B-3E7CCAECE8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2579" y="26995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ED3380D9-F42D-48C5-E61B-BC952639F7C3}"/>
                  </a:ext>
                </a:extLst>
              </p14:cNvPr>
              <p14:cNvContentPartPr/>
              <p14:nvPr/>
            </p14:nvContentPartPr>
            <p14:xfrm>
              <a:off x="8867936" y="2886827"/>
              <a:ext cx="360" cy="3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ED3380D9-F42D-48C5-E61B-BC952639F7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2296" y="285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CAA54EB-0C5A-A6DE-C5EC-5165C26AC1F4}"/>
                  </a:ext>
                </a:extLst>
              </p14:cNvPr>
              <p14:cNvContentPartPr/>
              <p14:nvPr/>
            </p14:nvContentPartPr>
            <p14:xfrm>
              <a:off x="9182413" y="2880644"/>
              <a:ext cx="360" cy="3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CAA54EB-0C5A-A6DE-C5EC-5165C26AC1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6773" y="28450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343A94A-62D3-F24F-20B6-5DE9A8243F95}"/>
                  </a:ext>
                </a:extLst>
              </p14:cNvPr>
              <p14:cNvContentPartPr/>
              <p14:nvPr/>
            </p14:nvContentPartPr>
            <p14:xfrm>
              <a:off x="9029653" y="2880644"/>
              <a:ext cx="360" cy="3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343A94A-62D3-F24F-20B6-5DE9A8243F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4013" y="28450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C0BDD422-FC2D-5283-0961-81DAC13FEEDD}"/>
                  </a:ext>
                </a:extLst>
              </p14:cNvPr>
              <p14:cNvContentPartPr/>
              <p14:nvPr/>
            </p14:nvContentPartPr>
            <p14:xfrm>
              <a:off x="8878343" y="3042459"/>
              <a:ext cx="360" cy="3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C0BDD422-FC2D-5283-0961-81DAC13FEED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2703" y="30068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99CF2D5-8AAB-31C9-7130-C684DF5D97E4}"/>
                  </a:ext>
                </a:extLst>
              </p14:cNvPr>
              <p14:cNvContentPartPr/>
              <p14:nvPr/>
            </p14:nvContentPartPr>
            <p14:xfrm>
              <a:off x="9029293" y="3033044"/>
              <a:ext cx="360" cy="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99CF2D5-8AAB-31C9-7130-C684DF5D97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3653" y="29974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16CC90B-F663-BFBE-81BE-521C084BB425}"/>
                  </a:ext>
                </a:extLst>
              </p14:cNvPr>
              <p14:cNvContentPartPr/>
              <p14:nvPr/>
            </p14:nvContentPartPr>
            <p14:xfrm>
              <a:off x="10300905" y="1666145"/>
              <a:ext cx="360" cy="3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16CC90B-F663-BFBE-81BE-521C084BB4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5265" y="16305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4EDB3B5-916D-B406-B5BE-8285C4DC628A}"/>
                  </a:ext>
                </a:extLst>
              </p14:cNvPr>
              <p14:cNvContentPartPr/>
              <p14:nvPr/>
            </p14:nvContentPartPr>
            <p14:xfrm>
              <a:off x="10300545" y="1818545"/>
              <a:ext cx="360" cy="3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4EDB3B5-916D-B406-B5BE-8285C4DC62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4905" y="17829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9768D4FF-E56A-E20F-968B-21DEEF30A24C}"/>
                  </a:ext>
                </a:extLst>
              </p14:cNvPr>
              <p14:cNvContentPartPr/>
              <p14:nvPr/>
            </p14:nvContentPartPr>
            <p14:xfrm>
              <a:off x="10300185" y="1970945"/>
              <a:ext cx="360" cy="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9768D4FF-E56A-E20F-968B-21DEEF30A2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4545" y="19353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3A7F308-0DA4-A5BA-AC9D-D42D6EF4634A}"/>
                  </a:ext>
                </a:extLst>
              </p14:cNvPr>
              <p14:cNvContentPartPr/>
              <p14:nvPr/>
            </p14:nvContentPartPr>
            <p14:xfrm>
              <a:off x="10298025" y="3335459"/>
              <a:ext cx="360" cy="3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3A7F308-0DA4-A5BA-AC9D-D42D6EF463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385" y="32998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28F0319-7C53-B09F-01A9-9C8761F48325}"/>
                  </a:ext>
                </a:extLst>
              </p14:cNvPr>
              <p14:cNvContentPartPr/>
              <p14:nvPr/>
            </p14:nvContentPartPr>
            <p14:xfrm>
              <a:off x="10299465" y="2275745"/>
              <a:ext cx="360" cy="3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28F0319-7C53-B09F-01A9-9C8761F483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825" y="22401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2025B8E-DF56-B2E8-7544-0B03C816645F}"/>
                  </a:ext>
                </a:extLst>
              </p14:cNvPr>
              <p14:cNvContentPartPr/>
              <p14:nvPr/>
            </p14:nvContentPartPr>
            <p14:xfrm>
              <a:off x="10299105" y="2428145"/>
              <a:ext cx="360" cy="3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2025B8E-DF56-B2E8-7544-0B03C81664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465" y="23925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534EB5E-051D-A833-023A-2B77B4FFB7D7}"/>
                  </a:ext>
                </a:extLst>
              </p14:cNvPr>
              <p14:cNvContentPartPr/>
              <p14:nvPr/>
            </p14:nvContentPartPr>
            <p14:xfrm>
              <a:off x="10298745" y="2575132"/>
              <a:ext cx="360" cy="3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534EB5E-051D-A833-023A-2B77B4FFB7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105" y="25394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6B7B4511-E66A-7D27-4951-E48472F9F8FA}"/>
                  </a:ext>
                </a:extLst>
              </p14:cNvPr>
              <p14:cNvContentPartPr/>
              <p14:nvPr/>
            </p14:nvContentPartPr>
            <p14:xfrm>
              <a:off x="10298025" y="3800025"/>
              <a:ext cx="360" cy="3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6B7B4511-E66A-7D27-4951-E48472F9F8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385" y="37643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43C260C-52CC-A19A-6B61-8424CA099386}"/>
                  </a:ext>
                </a:extLst>
              </p14:cNvPr>
              <p14:cNvContentPartPr/>
              <p14:nvPr/>
            </p14:nvContentPartPr>
            <p14:xfrm>
              <a:off x="10298385" y="2727532"/>
              <a:ext cx="360" cy="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43C260C-52CC-A19A-6B61-8424CA0993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745" y="26918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B146E5C2-CBEC-8605-17F4-2F001DE4524C}"/>
                  </a:ext>
                </a:extLst>
              </p14:cNvPr>
              <p14:cNvContentPartPr/>
              <p14:nvPr/>
            </p14:nvContentPartPr>
            <p14:xfrm>
              <a:off x="10298025" y="3647625"/>
              <a:ext cx="360" cy="3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B146E5C2-CBEC-8605-17F4-2F001DE452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385" y="36119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0B7C998-93B2-31AE-C942-2FB3020F9159}"/>
                  </a:ext>
                </a:extLst>
              </p14:cNvPr>
              <p14:cNvContentPartPr/>
              <p14:nvPr/>
            </p14:nvContentPartPr>
            <p14:xfrm>
              <a:off x="10298025" y="2879932"/>
              <a:ext cx="360" cy="3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0B7C998-93B2-31AE-C942-2FB3020F91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2385" y="28442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84FD8E0-A051-ECC0-4E8A-99F1CA712241}"/>
                  </a:ext>
                </a:extLst>
              </p14:cNvPr>
              <p14:cNvContentPartPr/>
              <p14:nvPr/>
            </p14:nvContentPartPr>
            <p14:xfrm>
              <a:off x="10300545" y="3036432"/>
              <a:ext cx="360" cy="3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84FD8E0-A051-ECC0-4E8A-99F1CA7122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4545" y="30004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1E45C21-6E16-694D-CA7A-6910E8B92AE2}"/>
                  </a:ext>
                </a:extLst>
              </p14:cNvPr>
              <p14:cNvContentPartPr/>
              <p14:nvPr/>
            </p14:nvContentPartPr>
            <p14:xfrm>
              <a:off x="10286333" y="5015737"/>
              <a:ext cx="360" cy="3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1E45C21-6E16-694D-CA7A-6910E8B92A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50333" y="497973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4696D9E-B33D-81BF-F3FF-1B36D34C5D6A}"/>
                  </a:ext>
                </a:extLst>
              </p14:cNvPr>
              <p14:cNvContentPartPr/>
              <p14:nvPr/>
            </p14:nvContentPartPr>
            <p14:xfrm>
              <a:off x="10298025" y="2115425"/>
              <a:ext cx="360" cy="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4696D9E-B33D-81BF-F3FF-1B36D34C5D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2025" y="20794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E314554-4294-A5F0-F5FC-3EC61557B769}"/>
                  </a:ext>
                </a:extLst>
              </p14:cNvPr>
              <p14:cNvContentPartPr/>
              <p14:nvPr/>
            </p14:nvContentPartPr>
            <p14:xfrm>
              <a:off x="10299465" y="3493632"/>
              <a:ext cx="360" cy="3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E314554-4294-A5F0-F5FC-3EC61557B7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3465" y="34576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D336762-ED50-CCA6-BDF9-2843D235978A}"/>
                  </a:ext>
                </a:extLst>
              </p14:cNvPr>
              <p14:cNvContentPartPr/>
              <p14:nvPr/>
            </p14:nvContentPartPr>
            <p14:xfrm>
              <a:off x="10298385" y="3954932"/>
              <a:ext cx="360" cy="3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D336762-ED50-CCA6-BDF9-2843D23597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2385" y="39189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B3AD74E-2FF4-D6E3-968C-B84D43E76B8D}"/>
                  </a:ext>
                </a:extLst>
              </p14:cNvPr>
              <p14:cNvContentPartPr/>
              <p14:nvPr/>
            </p14:nvContentPartPr>
            <p14:xfrm>
              <a:off x="10297485" y="3178514"/>
              <a:ext cx="360" cy="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B3AD74E-2FF4-D6E3-968C-B84D43E76B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1845" y="31428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B8F71FA-CE98-CA0A-BF7E-DA4971073B4E}"/>
                  </a:ext>
                </a:extLst>
              </p14:cNvPr>
              <p14:cNvContentPartPr/>
              <p14:nvPr/>
            </p14:nvContentPartPr>
            <p14:xfrm>
              <a:off x="10299465" y="4269988"/>
              <a:ext cx="360" cy="3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B8F71FA-CE98-CA0A-BF7E-DA4971073B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825" y="4234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3BF2654-6821-BC3D-101E-5849820B9616}"/>
                  </a:ext>
                </a:extLst>
              </p14:cNvPr>
              <p14:cNvContentPartPr/>
              <p14:nvPr/>
            </p14:nvContentPartPr>
            <p14:xfrm>
              <a:off x="10298745" y="5616084"/>
              <a:ext cx="360" cy="3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3BF2654-6821-BC3D-101E-5849820B96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2745" y="558008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65B61D7-A9C0-81FA-5155-12A4CDC53889}"/>
                  </a:ext>
                </a:extLst>
              </p14:cNvPr>
              <p14:cNvContentPartPr/>
              <p14:nvPr/>
            </p14:nvContentPartPr>
            <p14:xfrm>
              <a:off x="10299825" y="4577295"/>
              <a:ext cx="360" cy="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65B61D7-A9C0-81FA-5155-12A4CDC538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3825" y="45412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182F455-9D8A-4776-F21C-B49E2F647C5C}"/>
                  </a:ext>
                </a:extLst>
              </p14:cNvPr>
              <p14:cNvContentPartPr/>
              <p14:nvPr/>
            </p14:nvContentPartPr>
            <p14:xfrm>
              <a:off x="10292730" y="5163010"/>
              <a:ext cx="360" cy="3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182F455-9D8A-4776-F21C-B49E2F647C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56730" y="51270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B6E4A9D0-D1CC-7DEC-5466-E6B15F6A5693}"/>
                  </a:ext>
                </a:extLst>
              </p14:cNvPr>
              <p14:cNvContentPartPr/>
              <p14:nvPr/>
            </p14:nvContentPartPr>
            <p14:xfrm>
              <a:off x="10300545" y="4864776"/>
              <a:ext cx="360" cy="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B6E4A9D0-D1CC-7DEC-5466-E6B15F6A56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4905" y="48291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CB22C75-B295-0674-03D7-A2F6DA1BDE3C}"/>
                  </a:ext>
                </a:extLst>
              </p14:cNvPr>
              <p14:cNvContentPartPr/>
              <p14:nvPr/>
            </p14:nvContentPartPr>
            <p14:xfrm>
              <a:off x="10298745" y="4434035"/>
              <a:ext cx="360" cy="3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CB22C75-B295-0674-03D7-A2F6DA1BDE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105" y="43983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A75EB7B-8BDF-CE07-88ED-906807F53B68}"/>
                  </a:ext>
                </a:extLst>
              </p14:cNvPr>
              <p14:cNvContentPartPr/>
              <p14:nvPr/>
            </p14:nvContentPartPr>
            <p14:xfrm>
              <a:off x="10297485" y="4727283"/>
              <a:ext cx="360" cy="3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A75EB7B-8BDF-CE07-88ED-906807F53B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1845" y="46916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65EC519-A409-1C83-C74D-9BD338D96C1A}"/>
                  </a:ext>
                </a:extLst>
              </p14:cNvPr>
              <p14:cNvContentPartPr/>
              <p14:nvPr/>
            </p14:nvContentPartPr>
            <p14:xfrm>
              <a:off x="10299105" y="5474376"/>
              <a:ext cx="360" cy="3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65EC519-A409-1C83-C74D-9BD338D96C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3465" y="543873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BC782A0-6357-C955-6495-FB7679D747AA}"/>
                  </a:ext>
                </a:extLst>
              </p14:cNvPr>
              <p14:cNvContentPartPr/>
              <p14:nvPr/>
            </p14:nvContentPartPr>
            <p14:xfrm>
              <a:off x="10297665" y="5314056"/>
              <a:ext cx="360" cy="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BC782A0-6357-C955-6495-FB7679D747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1665" y="52780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E9966C3-E899-CC80-5E79-D3D5170FEB31}"/>
                  </a:ext>
                </a:extLst>
              </p14:cNvPr>
              <p14:cNvContentPartPr/>
              <p14:nvPr/>
            </p14:nvContentPartPr>
            <p14:xfrm>
              <a:off x="10297485" y="4107984"/>
              <a:ext cx="360" cy="3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E9966C3-E899-CC80-5E79-D3D5170FEB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1845" y="4072344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57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28E28F-0AEF-91B2-B24B-D89B1334A8D7}"/>
                  </a:ext>
                </a:extLst>
              </p14:cNvPr>
              <p14:cNvContentPartPr/>
              <p14:nvPr/>
            </p14:nvContentPartPr>
            <p14:xfrm>
              <a:off x="5290866" y="334256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28E28F-0AEF-91B2-B24B-D89B1334A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866" y="3306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A07B4B-E321-BAB5-13F3-691E776D1F8E}"/>
                  </a:ext>
                </a:extLst>
              </p14:cNvPr>
              <p14:cNvContentPartPr/>
              <p14:nvPr/>
            </p14:nvContentPartPr>
            <p14:xfrm>
              <a:off x="6442333" y="51984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A07B4B-E321-BAB5-13F3-691E776D1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6333" y="51624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C15448-AED5-58B3-6BC7-C7AA55DE04E8}"/>
                  </a:ext>
                </a:extLst>
              </p14:cNvPr>
              <p14:cNvContentPartPr/>
              <p14:nvPr/>
            </p14:nvContentPartPr>
            <p14:xfrm>
              <a:off x="5443266" y="349496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C15448-AED5-58B3-6BC7-C7AA55DE04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266" y="3458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E91AE8-86C9-2BCA-6BF9-A1982093E339}"/>
                  </a:ext>
                </a:extLst>
              </p14:cNvPr>
              <p14:cNvContentPartPr/>
              <p14:nvPr/>
            </p14:nvContentPartPr>
            <p14:xfrm>
              <a:off x="5595666" y="364736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E91AE8-86C9-2BCA-6BF9-A1982093E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666" y="3611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F1AA17-8174-3FBE-5D01-9B3ECC4E388E}"/>
                  </a:ext>
                </a:extLst>
              </p14:cNvPr>
              <p14:cNvContentPartPr/>
              <p14:nvPr/>
            </p14:nvContentPartPr>
            <p14:xfrm>
              <a:off x="5748066" y="379976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F1AA17-8174-3FBE-5D01-9B3ECC4E3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2066" y="3763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522074-0158-4BBA-5618-63B315DBBBF3}"/>
                  </a:ext>
                </a:extLst>
              </p14:cNvPr>
              <p14:cNvContentPartPr/>
              <p14:nvPr/>
            </p14:nvContentPartPr>
            <p14:xfrm>
              <a:off x="5900466" y="3952167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522074-0158-4BBA-5618-63B315DBBB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46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151A85-C401-0A78-23B9-1380A02518DF}"/>
                  </a:ext>
                </a:extLst>
              </p14:cNvPr>
              <p14:cNvContentPartPr/>
              <p14:nvPr/>
            </p14:nvContentPartPr>
            <p14:xfrm>
              <a:off x="6052866" y="410456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151A85-C401-0A78-23B9-1380A0251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686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99231E-2AB6-3770-2594-7DA5951AC208}"/>
                  </a:ext>
                </a:extLst>
              </p14:cNvPr>
              <p14:cNvContentPartPr/>
              <p14:nvPr/>
            </p14:nvContentPartPr>
            <p14:xfrm>
              <a:off x="6205266" y="425696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99231E-2AB6-3770-2594-7DA5951AC2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26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A3D2CE-3AA6-2834-49FE-9FD9F860F750}"/>
                  </a:ext>
                </a:extLst>
              </p14:cNvPr>
              <p14:cNvContentPartPr/>
              <p14:nvPr/>
            </p14:nvContentPartPr>
            <p14:xfrm>
              <a:off x="5290866" y="349496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A3D2CE-3AA6-2834-49FE-9FD9F860F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866" y="3458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7E4F85-AC0F-7865-7A26-556BC6709529}"/>
                  </a:ext>
                </a:extLst>
              </p14:cNvPr>
              <p14:cNvContentPartPr/>
              <p14:nvPr/>
            </p14:nvContentPartPr>
            <p14:xfrm>
              <a:off x="5443266" y="3647367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7E4F85-AC0F-7865-7A26-556BC6709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7266" y="3611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E86536-AB7F-1A0D-4797-FF77E404EBDB}"/>
                  </a:ext>
                </a:extLst>
              </p14:cNvPr>
              <p14:cNvContentPartPr/>
              <p14:nvPr/>
            </p14:nvContentPartPr>
            <p14:xfrm>
              <a:off x="5595666" y="379976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E86536-AB7F-1A0D-4797-FF77E404EB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666" y="3763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E7116F-1C8D-9D20-B576-ED2B2AFECDAB}"/>
                  </a:ext>
                </a:extLst>
              </p14:cNvPr>
              <p14:cNvContentPartPr/>
              <p14:nvPr/>
            </p14:nvContentPartPr>
            <p14:xfrm>
              <a:off x="5748066" y="3952167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E7116F-1C8D-9D20-B576-ED2B2AFECD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206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BBF406B-E686-DC5F-A907-B6112327B049}"/>
                  </a:ext>
                </a:extLst>
              </p14:cNvPr>
              <p14:cNvContentPartPr/>
              <p14:nvPr/>
            </p14:nvContentPartPr>
            <p14:xfrm>
              <a:off x="5900466" y="410456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BBF406B-E686-DC5F-A907-B6112327B0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46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CFC249-E7BC-C7F3-D02D-BA31BE20FE12}"/>
                  </a:ext>
                </a:extLst>
              </p14:cNvPr>
              <p14:cNvContentPartPr/>
              <p14:nvPr/>
            </p14:nvContentPartPr>
            <p14:xfrm>
              <a:off x="6052866" y="425696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CFC249-E7BC-C7F3-D02D-BA31BE20FE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686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8C5A48-8E2E-884F-5183-83FF91838E2C}"/>
                  </a:ext>
                </a:extLst>
              </p14:cNvPr>
              <p14:cNvContentPartPr/>
              <p14:nvPr/>
            </p14:nvContentPartPr>
            <p14:xfrm>
              <a:off x="6205266" y="440936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8C5A48-8E2E-884F-5183-83FF91838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26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9822DD-EDB9-7BF6-C7EE-9536A0668BEF}"/>
                  </a:ext>
                </a:extLst>
              </p14:cNvPr>
              <p14:cNvContentPartPr/>
              <p14:nvPr/>
            </p14:nvContentPartPr>
            <p14:xfrm>
              <a:off x="5290506" y="364736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9822DD-EDB9-7BF6-C7EE-9536A0668B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506" y="3611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1142D5-8B95-2841-ED14-85C1CAB6B061}"/>
                  </a:ext>
                </a:extLst>
              </p14:cNvPr>
              <p14:cNvContentPartPr/>
              <p14:nvPr/>
            </p14:nvContentPartPr>
            <p14:xfrm>
              <a:off x="5442906" y="379976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1142D5-8B95-2841-ED14-85C1CAB6B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6906" y="3763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0811A5E-182D-9406-6272-63545D541873}"/>
                  </a:ext>
                </a:extLst>
              </p14:cNvPr>
              <p14:cNvContentPartPr/>
              <p14:nvPr/>
            </p14:nvContentPartPr>
            <p14:xfrm>
              <a:off x="5595306" y="395216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0811A5E-182D-9406-6272-63545D541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30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5C7ABE-5055-CBAF-9FD3-2879122EADF3}"/>
                  </a:ext>
                </a:extLst>
              </p14:cNvPr>
              <p14:cNvContentPartPr/>
              <p14:nvPr/>
            </p14:nvContentPartPr>
            <p14:xfrm>
              <a:off x="5747706" y="4104567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5C7ABE-5055-CBAF-9FD3-2879122EA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170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1275CD-C7ED-FB02-2F36-00067548AD9B}"/>
                  </a:ext>
                </a:extLst>
              </p14:cNvPr>
              <p14:cNvContentPartPr/>
              <p14:nvPr/>
            </p14:nvContentPartPr>
            <p14:xfrm>
              <a:off x="5900106" y="4256967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1275CD-C7ED-FB02-2F36-00067548AD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410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F1DB83-0448-BC36-DFF9-5F37D84AA645}"/>
                  </a:ext>
                </a:extLst>
              </p14:cNvPr>
              <p14:cNvContentPartPr/>
              <p14:nvPr/>
            </p14:nvContentPartPr>
            <p14:xfrm>
              <a:off x="6052506" y="440936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F1DB83-0448-BC36-DFF9-5F37D84AA6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650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68F1B6-AAB0-BDE2-2E12-186D8B8647B2}"/>
                  </a:ext>
                </a:extLst>
              </p14:cNvPr>
              <p14:cNvContentPartPr/>
              <p14:nvPr/>
            </p14:nvContentPartPr>
            <p14:xfrm>
              <a:off x="6204906" y="456176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68F1B6-AAB0-BDE2-2E12-186D8B864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890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7C75415-8AD6-A98A-2AE2-3803872DCCE2}"/>
                  </a:ext>
                </a:extLst>
              </p14:cNvPr>
              <p14:cNvContentPartPr/>
              <p14:nvPr/>
            </p14:nvContentPartPr>
            <p14:xfrm>
              <a:off x="5290146" y="379976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7C75415-8AD6-A98A-2AE2-3803872DCC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4146" y="3763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F9114E5-FC65-DDC2-E133-B8E0F042F43D}"/>
                  </a:ext>
                </a:extLst>
              </p14:cNvPr>
              <p14:cNvContentPartPr/>
              <p14:nvPr/>
            </p14:nvContentPartPr>
            <p14:xfrm>
              <a:off x="5442546" y="395216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F9114E5-FC65-DDC2-E133-B8E0F042F4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654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A0E387-29B4-020F-660E-3D1FAFD34513}"/>
                  </a:ext>
                </a:extLst>
              </p14:cNvPr>
              <p14:cNvContentPartPr/>
              <p14:nvPr/>
            </p14:nvContentPartPr>
            <p14:xfrm>
              <a:off x="5594946" y="410456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A0E387-29B4-020F-660E-3D1FAFD345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94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7C1176-D0A3-08D6-42CD-F95AE436FD94}"/>
                  </a:ext>
                </a:extLst>
              </p14:cNvPr>
              <p14:cNvContentPartPr/>
              <p14:nvPr/>
            </p14:nvContentPartPr>
            <p14:xfrm>
              <a:off x="5747346" y="4256967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7C1176-D0A3-08D6-42CD-F95AE436F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134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5E3BF51-3499-11DE-2A1C-A4778D7DEFF1}"/>
                  </a:ext>
                </a:extLst>
              </p14:cNvPr>
              <p14:cNvContentPartPr/>
              <p14:nvPr/>
            </p14:nvContentPartPr>
            <p14:xfrm>
              <a:off x="5899746" y="440936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5E3BF51-3499-11DE-2A1C-A4778D7DE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74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022751-70E0-2E58-8836-641D0EBBCB7B}"/>
                  </a:ext>
                </a:extLst>
              </p14:cNvPr>
              <p14:cNvContentPartPr/>
              <p14:nvPr/>
            </p14:nvContentPartPr>
            <p14:xfrm>
              <a:off x="6052146" y="456176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022751-70E0-2E58-8836-641D0EBBCB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614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3C7422-2B15-B11E-36EA-200624DA843B}"/>
                  </a:ext>
                </a:extLst>
              </p14:cNvPr>
              <p14:cNvContentPartPr/>
              <p14:nvPr/>
            </p14:nvContentPartPr>
            <p14:xfrm>
              <a:off x="6204546" y="471416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3C7422-2B15-B11E-36EA-200624DA8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854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A6FBBF2-0E0B-8383-4A80-D42F05C14176}"/>
                  </a:ext>
                </a:extLst>
              </p14:cNvPr>
              <p14:cNvContentPartPr/>
              <p14:nvPr/>
            </p14:nvContentPartPr>
            <p14:xfrm>
              <a:off x="5289786" y="395216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A6FBBF2-0E0B-8383-4A80-D42F05C14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786" y="3916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9B481B-2BBE-7908-867E-486E0CEA93EA}"/>
                  </a:ext>
                </a:extLst>
              </p14:cNvPr>
              <p14:cNvContentPartPr/>
              <p14:nvPr/>
            </p14:nvContentPartPr>
            <p14:xfrm>
              <a:off x="5442186" y="410456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9B481B-2BBE-7908-867E-486E0CEA93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618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57E715-9FE4-43D5-57FD-B4E38DA23DAD}"/>
                  </a:ext>
                </a:extLst>
              </p14:cNvPr>
              <p14:cNvContentPartPr/>
              <p14:nvPr/>
            </p14:nvContentPartPr>
            <p14:xfrm>
              <a:off x="5594586" y="425696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457E715-9FE4-43D5-57FD-B4E38DA23D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58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AABBF7-DA47-9538-CF05-DC4D10F41369}"/>
                  </a:ext>
                </a:extLst>
              </p14:cNvPr>
              <p14:cNvContentPartPr/>
              <p14:nvPr/>
            </p14:nvContentPartPr>
            <p14:xfrm>
              <a:off x="5746986" y="4409367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AABBF7-DA47-9538-CF05-DC4D10F41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98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D95A07-64BB-9193-D000-96F7F02BE389}"/>
                  </a:ext>
                </a:extLst>
              </p14:cNvPr>
              <p14:cNvContentPartPr/>
              <p14:nvPr/>
            </p14:nvContentPartPr>
            <p14:xfrm>
              <a:off x="5899386" y="4561767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D95A07-64BB-9193-D000-96F7F02BE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38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DEB860-DA06-26E0-30FA-FBCF0B3F3BE8}"/>
                  </a:ext>
                </a:extLst>
              </p14:cNvPr>
              <p14:cNvContentPartPr/>
              <p14:nvPr/>
            </p14:nvContentPartPr>
            <p14:xfrm>
              <a:off x="6051786" y="4714167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DEB860-DA06-26E0-30FA-FBCF0B3F3B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78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87BDBA-0776-B317-E551-4E0C4E94769B}"/>
                  </a:ext>
                </a:extLst>
              </p14:cNvPr>
              <p14:cNvContentPartPr/>
              <p14:nvPr/>
            </p14:nvContentPartPr>
            <p14:xfrm>
              <a:off x="6204186" y="486656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87BDBA-0776-B317-E551-4E0C4E9476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818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825337-8461-4152-6AA4-DB86F588D503}"/>
                  </a:ext>
                </a:extLst>
              </p14:cNvPr>
              <p14:cNvContentPartPr/>
              <p14:nvPr/>
            </p14:nvContentPartPr>
            <p14:xfrm>
              <a:off x="5289426" y="4104567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825337-8461-4152-6AA4-DB86F588D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426" y="4068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639A4F3-7743-B919-387B-6D45EF1918D0}"/>
                  </a:ext>
                </a:extLst>
              </p14:cNvPr>
              <p14:cNvContentPartPr/>
              <p14:nvPr/>
            </p14:nvContentPartPr>
            <p14:xfrm>
              <a:off x="5441826" y="4256967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639A4F3-7743-B919-387B-6D45EF1918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82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0C596B-0445-3CF0-6F8C-E2E27C598DB2}"/>
                  </a:ext>
                </a:extLst>
              </p14:cNvPr>
              <p14:cNvContentPartPr/>
              <p14:nvPr/>
            </p14:nvContentPartPr>
            <p14:xfrm>
              <a:off x="5594226" y="440936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0C596B-0445-3CF0-6F8C-E2E27C598D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22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D2DEF9-96E3-8600-7FF7-564114D9D2DD}"/>
                  </a:ext>
                </a:extLst>
              </p14:cNvPr>
              <p14:cNvContentPartPr/>
              <p14:nvPr/>
            </p14:nvContentPartPr>
            <p14:xfrm>
              <a:off x="5746626" y="4561767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D2DEF9-96E3-8600-7FF7-564114D9D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62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643FF00-323F-11C9-3AF2-156CB376FFDC}"/>
                  </a:ext>
                </a:extLst>
              </p14:cNvPr>
              <p14:cNvContentPartPr/>
              <p14:nvPr/>
            </p14:nvContentPartPr>
            <p14:xfrm>
              <a:off x="5899026" y="4714167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643FF00-323F-11C9-3AF2-156CB376F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02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1285C51-7543-AFDA-97D0-75D41CA0FA57}"/>
                  </a:ext>
                </a:extLst>
              </p14:cNvPr>
              <p14:cNvContentPartPr/>
              <p14:nvPr/>
            </p14:nvContentPartPr>
            <p14:xfrm>
              <a:off x="6051426" y="4866567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1285C51-7543-AFDA-97D0-75D41CA0F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42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BE4D1CA-14FD-E4A2-9CEE-630E653D11AD}"/>
                  </a:ext>
                </a:extLst>
              </p14:cNvPr>
              <p14:cNvContentPartPr/>
              <p14:nvPr/>
            </p14:nvContentPartPr>
            <p14:xfrm>
              <a:off x="6203826" y="5018967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BE4D1CA-14FD-E4A2-9CEE-630E653D1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826" y="4982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1FB59F0-D6AB-AA84-2CA3-C0E12CCEAB71}"/>
                  </a:ext>
                </a:extLst>
              </p14:cNvPr>
              <p14:cNvContentPartPr/>
              <p14:nvPr/>
            </p14:nvContentPartPr>
            <p14:xfrm>
              <a:off x="5289426" y="425696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1FB59F0-D6AB-AA84-2CA3-C0E12CCEAB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426" y="4220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02D1C6E-8937-882D-2686-9099BB3E4FE5}"/>
                  </a:ext>
                </a:extLst>
              </p14:cNvPr>
              <p14:cNvContentPartPr/>
              <p14:nvPr/>
            </p14:nvContentPartPr>
            <p14:xfrm>
              <a:off x="5441826" y="440936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02D1C6E-8937-882D-2686-9099BB3E4F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82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C18BD04-473C-29FD-9A06-D7523DF8098A}"/>
                  </a:ext>
                </a:extLst>
              </p14:cNvPr>
              <p14:cNvContentPartPr/>
              <p14:nvPr/>
            </p14:nvContentPartPr>
            <p14:xfrm>
              <a:off x="5594226" y="4561767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C18BD04-473C-29FD-9A06-D7523DF809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22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E987D39-520A-F4A1-5EEE-219BA530A302}"/>
                  </a:ext>
                </a:extLst>
              </p14:cNvPr>
              <p14:cNvContentPartPr/>
              <p14:nvPr/>
            </p14:nvContentPartPr>
            <p14:xfrm>
              <a:off x="5746626" y="4714167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E987D39-520A-F4A1-5EEE-219BA530A3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62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ABF8AF0-4156-0ACB-C9E8-53B57D8FB598}"/>
                  </a:ext>
                </a:extLst>
              </p14:cNvPr>
              <p14:cNvContentPartPr/>
              <p14:nvPr/>
            </p14:nvContentPartPr>
            <p14:xfrm>
              <a:off x="5899026" y="4866567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BF8AF0-4156-0ACB-C9E8-53B57D8FB5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02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27010D4-D38F-347C-448E-03D1F2FB2B57}"/>
                  </a:ext>
                </a:extLst>
              </p14:cNvPr>
              <p14:cNvContentPartPr/>
              <p14:nvPr/>
            </p14:nvContentPartPr>
            <p14:xfrm>
              <a:off x="6051426" y="501896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27010D4-D38F-347C-448E-03D1F2FB2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426" y="4982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CDEC2F3-2FCC-96DE-3303-7D3B10285894}"/>
                  </a:ext>
                </a:extLst>
              </p14:cNvPr>
              <p14:cNvContentPartPr/>
              <p14:nvPr/>
            </p14:nvContentPartPr>
            <p14:xfrm>
              <a:off x="6203826" y="517136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CDEC2F3-2FCC-96DE-3303-7D3B10285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826" y="5135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C3D8102-86F6-4C69-673D-7860E621C476}"/>
                  </a:ext>
                </a:extLst>
              </p14:cNvPr>
              <p14:cNvContentPartPr/>
              <p14:nvPr/>
            </p14:nvContentPartPr>
            <p14:xfrm>
              <a:off x="5289426" y="4409367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C3D8102-86F6-4C69-673D-7860E621C4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426" y="4373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A41CDE-7C5C-C135-A59A-744E36548847}"/>
                  </a:ext>
                </a:extLst>
              </p14:cNvPr>
              <p14:cNvContentPartPr/>
              <p14:nvPr/>
            </p14:nvContentPartPr>
            <p14:xfrm>
              <a:off x="6508626" y="5476167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A41CDE-7C5C-C135-A59A-744E36548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2626" y="5440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4586D43-C6B3-4CA2-144E-CE15A3E1DFF9}"/>
                  </a:ext>
                </a:extLst>
              </p14:cNvPr>
              <p14:cNvContentPartPr/>
              <p14:nvPr/>
            </p14:nvContentPartPr>
            <p14:xfrm>
              <a:off x="5441826" y="4561767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4586D43-C6B3-4CA2-144E-CE15A3E1D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82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EE8ED9-0770-003F-F34C-8DB3C8114F00}"/>
                  </a:ext>
                </a:extLst>
              </p14:cNvPr>
              <p14:cNvContentPartPr/>
              <p14:nvPr/>
            </p14:nvContentPartPr>
            <p14:xfrm>
              <a:off x="5594226" y="4714167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EE8ED9-0770-003F-F34C-8DB3C8114F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22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DFB2B1-63D2-563A-C233-201D1A89B463}"/>
                  </a:ext>
                </a:extLst>
              </p14:cNvPr>
              <p14:cNvContentPartPr/>
              <p14:nvPr/>
            </p14:nvContentPartPr>
            <p14:xfrm>
              <a:off x="5746626" y="4866567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DFB2B1-63D2-563A-C233-201D1A89B4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62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1CF1A6B-7FC2-C687-E5E7-E5F7BC1E2F18}"/>
                  </a:ext>
                </a:extLst>
              </p14:cNvPr>
              <p14:cNvContentPartPr/>
              <p14:nvPr/>
            </p14:nvContentPartPr>
            <p14:xfrm>
              <a:off x="5899026" y="5018967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1CF1A6B-7FC2-C687-E5E7-E5F7BC1E2F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3026" y="4982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F3EEEF8-330B-B760-CE78-F3BF56BF5E23}"/>
                  </a:ext>
                </a:extLst>
              </p14:cNvPr>
              <p14:cNvContentPartPr/>
              <p14:nvPr/>
            </p14:nvContentPartPr>
            <p14:xfrm>
              <a:off x="6051426" y="5171367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F3EEEF8-330B-B760-CE78-F3BF56BF5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426" y="5135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D4B26BF-C0AE-71ED-A5F8-66640AB3B67C}"/>
                  </a:ext>
                </a:extLst>
              </p14:cNvPr>
              <p14:cNvContentPartPr/>
              <p14:nvPr/>
            </p14:nvContentPartPr>
            <p14:xfrm>
              <a:off x="6203826" y="5323767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D4B26BF-C0AE-71ED-A5F8-66640AB3B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826" y="5287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E9A727B-83D7-D17F-04F5-507F87983F7C}"/>
                  </a:ext>
                </a:extLst>
              </p14:cNvPr>
              <p14:cNvContentPartPr/>
              <p14:nvPr/>
            </p14:nvContentPartPr>
            <p14:xfrm>
              <a:off x="5289066" y="4561767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E9A727B-83D7-D17F-04F5-507F87983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066" y="4525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7E65B90-6F49-9EDA-1516-37341314D8BF}"/>
                  </a:ext>
                </a:extLst>
              </p14:cNvPr>
              <p14:cNvContentPartPr/>
              <p14:nvPr/>
            </p14:nvContentPartPr>
            <p14:xfrm>
              <a:off x="5441466" y="4714167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7E65B90-6F49-9EDA-1516-37341314D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466" y="4678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62B7EB0-654F-3B09-2622-BBCA2D352D22}"/>
                  </a:ext>
                </a:extLst>
              </p14:cNvPr>
              <p14:cNvContentPartPr/>
              <p14:nvPr/>
            </p14:nvContentPartPr>
            <p14:xfrm>
              <a:off x="5593866" y="4866567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62B7EB0-654F-3B09-2622-BBCA2D352D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7866" y="4830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07A7C33-D5C7-DB55-B6E1-F61E01663DCE}"/>
                  </a:ext>
                </a:extLst>
              </p14:cNvPr>
              <p14:cNvContentPartPr/>
              <p14:nvPr/>
            </p14:nvContentPartPr>
            <p14:xfrm>
              <a:off x="5746266" y="5018967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07A7C33-D5C7-DB55-B6E1-F61E01663D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0266" y="4982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D4542A6-6814-EB2F-AB26-730E93E5ACDA}"/>
                  </a:ext>
                </a:extLst>
              </p14:cNvPr>
              <p14:cNvContentPartPr/>
              <p14:nvPr/>
            </p14:nvContentPartPr>
            <p14:xfrm>
              <a:off x="5898666" y="5171367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D4542A6-6814-EB2F-AB26-730E93E5A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2666" y="5135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758057B-B525-C30B-15F4-2477F8ADD171}"/>
                  </a:ext>
                </a:extLst>
              </p14:cNvPr>
              <p14:cNvContentPartPr/>
              <p14:nvPr/>
            </p14:nvContentPartPr>
            <p14:xfrm>
              <a:off x="6051066" y="5323767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758057B-B525-C30B-15F4-2477F8ADD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5066" y="52877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94DE02F-BD46-1ABD-3D4B-B47AE551DB84}"/>
                  </a:ext>
                </a:extLst>
              </p14:cNvPr>
              <p14:cNvContentPartPr/>
              <p14:nvPr/>
            </p14:nvContentPartPr>
            <p14:xfrm>
              <a:off x="6203466" y="5476167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94DE02F-BD46-1ABD-3D4B-B47AE551D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7466" y="54401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0C30402-1809-B922-4D7D-410A95FA95BC}"/>
                  </a:ext>
                </a:extLst>
              </p14:cNvPr>
              <p14:cNvContentPartPr/>
              <p14:nvPr/>
            </p14:nvContentPartPr>
            <p14:xfrm>
              <a:off x="6355866" y="562856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0C30402-1809-B922-4D7D-410A95FA95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866" y="5592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640D72E-36D0-F46D-52B5-2D6C91B91014}"/>
                  </a:ext>
                </a:extLst>
              </p14:cNvPr>
              <p14:cNvContentPartPr/>
              <p14:nvPr/>
            </p14:nvContentPartPr>
            <p14:xfrm>
              <a:off x="1785400" y="1102027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640D72E-36D0-F46D-52B5-2D6C91B9101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9760" y="1066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4E3AE0F-407A-1934-96A8-C9A5C0F38B87}"/>
                  </a:ext>
                </a:extLst>
              </p14:cNvPr>
              <p14:cNvContentPartPr/>
              <p14:nvPr/>
            </p14:nvContentPartPr>
            <p14:xfrm>
              <a:off x="1937800" y="125442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4E3AE0F-407A-1934-96A8-C9A5C0F38B8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2160" y="1218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C741072-8B09-77D1-458E-D3A67D44CED0}"/>
                  </a:ext>
                </a:extLst>
              </p14:cNvPr>
              <p14:cNvContentPartPr/>
              <p14:nvPr/>
            </p14:nvContentPartPr>
            <p14:xfrm>
              <a:off x="2090200" y="140682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C741072-8B09-77D1-458E-D3A67D44CED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4560" y="137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68FF531-4E93-7AB1-14D3-10476C18F2DD}"/>
                  </a:ext>
                </a:extLst>
              </p14:cNvPr>
              <p14:cNvContentPartPr/>
              <p14:nvPr/>
            </p14:nvContentPartPr>
            <p14:xfrm>
              <a:off x="2242600" y="155922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68FF531-4E93-7AB1-14D3-10476C18F2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6960" y="1523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B1F9FD3-D9AF-7C50-04CA-094DD929CD62}"/>
                  </a:ext>
                </a:extLst>
              </p14:cNvPr>
              <p14:cNvContentPartPr/>
              <p14:nvPr/>
            </p14:nvContentPartPr>
            <p14:xfrm>
              <a:off x="2395000" y="171162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B1F9FD3-D9AF-7C50-04CA-094DD929CD6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936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34D5BAF-9D80-F6A2-3AF4-4009BD694BE4}"/>
                  </a:ext>
                </a:extLst>
              </p14:cNvPr>
              <p14:cNvContentPartPr/>
              <p14:nvPr/>
            </p14:nvContentPartPr>
            <p14:xfrm>
              <a:off x="2547400" y="1864027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34D5BAF-9D80-F6A2-3AF4-4009BD694BE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176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9EA8E02-093C-9FEB-8D6B-B18F44A209B3}"/>
                  </a:ext>
                </a:extLst>
              </p14:cNvPr>
              <p14:cNvContentPartPr/>
              <p14:nvPr/>
            </p14:nvContentPartPr>
            <p14:xfrm>
              <a:off x="8479240" y="1358220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9EA8E02-093C-9FEB-8D6B-B18F44A209B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3600" y="13225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BB6B805-76AA-7E7D-02A1-4BFA0691B3FA}"/>
                  </a:ext>
                </a:extLst>
              </p14:cNvPr>
              <p14:cNvContentPartPr/>
              <p14:nvPr/>
            </p14:nvContentPartPr>
            <p14:xfrm>
              <a:off x="1785040" y="1254427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BB6B805-76AA-7E7D-02A1-4BFA0691B3F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9400" y="1218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ED156A0-429B-BC36-E7DB-FDFB7B619225}"/>
                  </a:ext>
                </a:extLst>
              </p14:cNvPr>
              <p14:cNvContentPartPr/>
              <p14:nvPr/>
            </p14:nvContentPartPr>
            <p14:xfrm>
              <a:off x="1937440" y="14068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ED156A0-429B-BC36-E7DB-FDFB7B61922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1800" y="137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6FE547-3CA0-4FD5-1A1A-97A9276045CE}"/>
                  </a:ext>
                </a:extLst>
              </p14:cNvPr>
              <p14:cNvContentPartPr/>
              <p14:nvPr/>
            </p14:nvContentPartPr>
            <p14:xfrm>
              <a:off x="2089840" y="1559227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6FE547-3CA0-4FD5-1A1A-97A9276045C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4200" y="1523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7E9E89A-A72B-E3CC-374E-2F37BD394ABF}"/>
                  </a:ext>
                </a:extLst>
              </p14:cNvPr>
              <p14:cNvContentPartPr/>
              <p14:nvPr/>
            </p14:nvContentPartPr>
            <p14:xfrm>
              <a:off x="2242240" y="1711627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7E9E89A-A72B-E3CC-374E-2F37BD394AB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660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6195E9-6CAE-61FC-1443-625706CF1710}"/>
                  </a:ext>
                </a:extLst>
              </p14:cNvPr>
              <p14:cNvContentPartPr/>
              <p14:nvPr/>
            </p14:nvContentPartPr>
            <p14:xfrm>
              <a:off x="2394640" y="186402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36195E9-6CAE-61FC-1443-625706CF171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900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5026A66-EEEF-CA96-79F7-626E4CAB40FF}"/>
                  </a:ext>
                </a:extLst>
              </p14:cNvPr>
              <p14:cNvContentPartPr/>
              <p14:nvPr/>
            </p14:nvContentPartPr>
            <p14:xfrm>
              <a:off x="2547040" y="2016427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5026A66-EEEF-CA96-79F7-626E4CAB40F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140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1B76E11-8C4D-8CAA-B2CD-2548F0984BDB}"/>
                  </a:ext>
                </a:extLst>
              </p14:cNvPr>
              <p14:cNvContentPartPr/>
              <p14:nvPr/>
            </p14:nvContentPartPr>
            <p14:xfrm>
              <a:off x="8478880" y="1510620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1B76E11-8C4D-8CAA-B2CD-2548F0984B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3240" y="14749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82D1723-E141-23FE-4865-F9F49CB0FA62}"/>
                  </a:ext>
                </a:extLst>
              </p14:cNvPr>
              <p14:cNvContentPartPr/>
              <p14:nvPr/>
            </p14:nvContentPartPr>
            <p14:xfrm>
              <a:off x="1784680" y="1406827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82D1723-E141-23FE-4865-F9F49CB0FA6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9040" y="1371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C5C706A-4DC6-44FB-2ECF-DF6A28D4F22C}"/>
                  </a:ext>
                </a:extLst>
              </p14:cNvPr>
              <p14:cNvContentPartPr/>
              <p14:nvPr/>
            </p14:nvContentPartPr>
            <p14:xfrm>
              <a:off x="1937080" y="1559227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C5C706A-4DC6-44FB-2ECF-DF6A28D4F22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1440" y="1523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EF6F270-25C6-BF93-8E0B-74E1282F6420}"/>
                  </a:ext>
                </a:extLst>
              </p14:cNvPr>
              <p14:cNvContentPartPr/>
              <p14:nvPr/>
            </p14:nvContentPartPr>
            <p14:xfrm>
              <a:off x="2089480" y="1711627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EF6F270-25C6-BF93-8E0B-74E1282F642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384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99322B6-19B6-F22B-A110-86B4CA270F50}"/>
                  </a:ext>
                </a:extLst>
              </p14:cNvPr>
              <p14:cNvContentPartPr/>
              <p14:nvPr/>
            </p14:nvContentPartPr>
            <p14:xfrm>
              <a:off x="2241880" y="1864027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99322B6-19B6-F22B-A110-86B4CA270F5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624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8A677CD-FA2A-F75D-C0CC-711CBC50DE4B}"/>
                  </a:ext>
                </a:extLst>
              </p14:cNvPr>
              <p14:cNvContentPartPr/>
              <p14:nvPr/>
            </p14:nvContentPartPr>
            <p14:xfrm>
              <a:off x="2394280" y="2016427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8A677CD-FA2A-F75D-C0CC-711CBC50DE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864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EDDF737-F544-A453-F095-A4426EFE430E}"/>
                  </a:ext>
                </a:extLst>
              </p14:cNvPr>
              <p14:cNvContentPartPr/>
              <p14:nvPr/>
            </p14:nvContentPartPr>
            <p14:xfrm>
              <a:off x="2546680" y="2168827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EDDF737-F544-A453-F095-A4426EFE430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1040" y="2133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69BEA0D-CCAE-3028-9538-580CDCF92586}"/>
                  </a:ext>
                </a:extLst>
              </p14:cNvPr>
              <p14:cNvContentPartPr/>
              <p14:nvPr/>
            </p14:nvContentPartPr>
            <p14:xfrm>
              <a:off x="8478520" y="1663020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69BEA0D-CCAE-3028-9538-580CDCF9258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2880" y="16273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F0FE37C-04E3-6613-0E06-7E32D020449E}"/>
                  </a:ext>
                </a:extLst>
              </p14:cNvPr>
              <p14:cNvContentPartPr/>
              <p14:nvPr/>
            </p14:nvContentPartPr>
            <p14:xfrm>
              <a:off x="1784320" y="1559227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F0FE37C-04E3-6613-0E06-7E32D020449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8680" y="1523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A2A19E2-D82D-179B-8D6F-A7975661E217}"/>
                  </a:ext>
                </a:extLst>
              </p14:cNvPr>
              <p14:cNvContentPartPr/>
              <p14:nvPr/>
            </p14:nvContentPartPr>
            <p14:xfrm>
              <a:off x="1936720" y="1711627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A2A19E2-D82D-179B-8D6F-A7975661E21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108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8F241EF-CEF2-08E5-72B9-182B54A83A5E}"/>
                  </a:ext>
                </a:extLst>
              </p14:cNvPr>
              <p14:cNvContentPartPr/>
              <p14:nvPr/>
            </p14:nvContentPartPr>
            <p14:xfrm>
              <a:off x="2089120" y="1864027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8F241EF-CEF2-08E5-72B9-182B54A83A5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348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9D5FF87-6AF8-1395-226C-20DE401FA54B}"/>
                  </a:ext>
                </a:extLst>
              </p14:cNvPr>
              <p14:cNvContentPartPr/>
              <p14:nvPr/>
            </p14:nvContentPartPr>
            <p14:xfrm>
              <a:off x="2241520" y="2016427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9D5FF87-6AF8-1395-226C-20DE401FA5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588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DB8BB31-EEB6-335F-490F-E72EE20CDD78}"/>
                  </a:ext>
                </a:extLst>
              </p14:cNvPr>
              <p14:cNvContentPartPr/>
              <p14:nvPr/>
            </p14:nvContentPartPr>
            <p14:xfrm>
              <a:off x="2393920" y="2168827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DB8BB31-EEB6-335F-490F-E72EE20CDD7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8280" y="2133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1825EDC-97B2-DC48-AC3C-0C4CF7DCD734}"/>
                  </a:ext>
                </a:extLst>
              </p14:cNvPr>
              <p14:cNvContentPartPr/>
              <p14:nvPr/>
            </p14:nvContentPartPr>
            <p14:xfrm>
              <a:off x="2546320" y="2321227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1825EDC-97B2-DC48-AC3C-0C4CF7DCD73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0680" y="2285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3A92FB9-2334-9E7D-04D9-E8CF58B33CDB}"/>
                  </a:ext>
                </a:extLst>
              </p14:cNvPr>
              <p14:cNvContentPartPr/>
              <p14:nvPr/>
            </p14:nvContentPartPr>
            <p14:xfrm>
              <a:off x="8476360" y="3027534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3A92FB9-2334-9E7D-04D9-E8CF58B33C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720" y="299189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4D6065B-5C85-AF0A-CC34-923D93C1CBC9}"/>
                  </a:ext>
                </a:extLst>
              </p14:cNvPr>
              <p14:cNvContentPartPr/>
              <p14:nvPr/>
            </p14:nvContentPartPr>
            <p14:xfrm>
              <a:off x="1783960" y="1711627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4D6065B-5C85-AF0A-CC34-923D93C1CB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8320" y="1675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CBD5914-00EB-22B8-05A3-DA383E9B65A3}"/>
                  </a:ext>
                </a:extLst>
              </p14:cNvPr>
              <p14:cNvContentPartPr/>
              <p14:nvPr/>
            </p14:nvContentPartPr>
            <p14:xfrm>
              <a:off x="1936360" y="1864027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CBD5914-00EB-22B8-05A3-DA383E9B65A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072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7EA8CAB-BFD0-6A80-07D9-17BA14222CC0}"/>
                  </a:ext>
                </a:extLst>
              </p14:cNvPr>
              <p14:cNvContentPartPr/>
              <p14:nvPr/>
            </p14:nvContentPartPr>
            <p14:xfrm>
              <a:off x="2088760" y="2016427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7EA8CAB-BFD0-6A80-07D9-17BA14222CC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312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20057AD-0B56-77E5-0571-332C3E77B861}"/>
                  </a:ext>
                </a:extLst>
              </p14:cNvPr>
              <p14:cNvContentPartPr/>
              <p14:nvPr/>
            </p14:nvContentPartPr>
            <p14:xfrm>
              <a:off x="2241160" y="2168827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20057AD-0B56-77E5-0571-332C3E77B86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5520" y="2133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E87EFF8-AA52-ACBC-0139-C0D181AC7074}"/>
                  </a:ext>
                </a:extLst>
              </p14:cNvPr>
              <p14:cNvContentPartPr/>
              <p14:nvPr/>
            </p14:nvContentPartPr>
            <p14:xfrm>
              <a:off x="2393560" y="2321227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E87EFF8-AA52-ACBC-0139-C0D181AC70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7920" y="2285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EC377DA-DA8E-9620-6A9D-D3AB29BFE05B}"/>
                  </a:ext>
                </a:extLst>
              </p14:cNvPr>
              <p14:cNvContentPartPr/>
              <p14:nvPr/>
            </p14:nvContentPartPr>
            <p14:xfrm>
              <a:off x="2545960" y="2473627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EC377DA-DA8E-9620-6A9D-D3AB29BFE05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10320" y="2437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47ECE75-BC82-1F7C-D652-C99A79C86486}"/>
                  </a:ext>
                </a:extLst>
              </p14:cNvPr>
              <p14:cNvContentPartPr/>
              <p14:nvPr/>
            </p14:nvContentPartPr>
            <p14:xfrm>
              <a:off x="8477800" y="1967820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47ECE75-BC82-1F7C-D652-C99A79C8648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2160" y="19321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9775B99-845D-4A76-8DFE-DDBF5B0E6A14}"/>
                  </a:ext>
                </a:extLst>
              </p14:cNvPr>
              <p14:cNvContentPartPr/>
              <p14:nvPr/>
            </p14:nvContentPartPr>
            <p14:xfrm>
              <a:off x="1783600" y="1864027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9775B99-845D-4A76-8DFE-DDBF5B0E6A1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7960" y="1828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E8E2216-271B-44BD-0A92-966AE8194BF3}"/>
                  </a:ext>
                </a:extLst>
              </p14:cNvPr>
              <p14:cNvContentPartPr/>
              <p14:nvPr/>
            </p14:nvContentPartPr>
            <p14:xfrm>
              <a:off x="1936000" y="2016427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E8E2216-271B-44BD-0A92-966AE8194BF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0360" y="19807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D033A78-100D-2FC6-1067-38C04022C1FF}"/>
                  </a:ext>
                </a:extLst>
              </p14:cNvPr>
              <p14:cNvContentPartPr/>
              <p14:nvPr/>
            </p14:nvContentPartPr>
            <p14:xfrm>
              <a:off x="2088400" y="2168827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D033A78-100D-2FC6-1067-38C04022C1F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2760" y="21331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50DB65D-C394-AEC9-4D45-958112B6C488}"/>
                  </a:ext>
                </a:extLst>
              </p14:cNvPr>
              <p14:cNvContentPartPr/>
              <p14:nvPr/>
            </p14:nvContentPartPr>
            <p14:xfrm>
              <a:off x="2240800" y="2321227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50DB65D-C394-AEC9-4D45-958112B6C48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5160" y="22855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FD0445B-0316-C968-384E-CCC8CE4F3359}"/>
                  </a:ext>
                </a:extLst>
              </p14:cNvPr>
              <p14:cNvContentPartPr/>
              <p14:nvPr/>
            </p14:nvContentPartPr>
            <p14:xfrm>
              <a:off x="2393200" y="2473627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FD0445B-0316-C968-384E-CCC8CE4F335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7560" y="24379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2073FC0-A6E4-4F7C-1ED9-6625EF42A6F2}"/>
                  </a:ext>
                </a:extLst>
              </p14:cNvPr>
              <p14:cNvContentPartPr/>
              <p14:nvPr/>
            </p14:nvContentPartPr>
            <p14:xfrm>
              <a:off x="2545600" y="2626027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2073FC0-A6E4-4F7C-1ED9-6625EF42A6F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09960" y="25903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863FA9E-71D8-4876-C3C0-B096E51A6699}"/>
                  </a:ext>
                </a:extLst>
              </p14:cNvPr>
              <p14:cNvContentPartPr/>
              <p14:nvPr/>
            </p14:nvContentPartPr>
            <p14:xfrm>
              <a:off x="8477440" y="2120220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863FA9E-71D8-4876-C3C0-B096E51A669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800" y="20845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A64EEF8-1785-A03A-0194-9C135B0C6C4C}"/>
                  </a:ext>
                </a:extLst>
              </p14:cNvPr>
              <p14:cNvContentPartPr/>
              <p14:nvPr/>
            </p14:nvContentPartPr>
            <p14:xfrm>
              <a:off x="1783240" y="2011014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A64EEF8-1785-A03A-0194-9C135B0C6C4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7600" y="1975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F6C2E62-23EC-D8AE-FAC1-5EDF72BED4AE}"/>
                  </a:ext>
                </a:extLst>
              </p14:cNvPr>
              <p14:cNvContentPartPr/>
              <p14:nvPr/>
            </p14:nvContentPartPr>
            <p14:xfrm>
              <a:off x="1935640" y="2163414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F6C2E62-23EC-D8AE-FAC1-5EDF72BED4A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900000" y="2127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E6E9E01-DB80-5E34-756F-EF9D76533197}"/>
                  </a:ext>
                </a:extLst>
              </p14:cNvPr>
              <p14:cNvContentPartPr/>
              <p14:nvPr/>
            </p14:nvContentPartPr>
            <p14:xfrm>
              <a:off x="2088040" y="2315814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E6E9E01-DB80-5E34-756F-EF9D7653319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2400" y="2280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E55564C-84C6-F85D-2A52-81D4DBC684B1}"/>
                  </a:ext>
                </a:extLst>
              </p14:cNvPr>
              <p14:cNvContentPartPr/>
              <p14:nvPr/>
            </p14:nvContentPartPr>
            <p14:xfrm>
              <a:off x="2240440" y="246821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E55564C-84C6-F85D-2A52-81D4DBC684B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4800" y="2432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26AD83C-11C2-311C-EDE7-3CA30AA06FAC}"/>
                  </a:ext>
                </a:extLst>
              </p14:cNvPr>
              <p14:cNvContentPartPr/>
              <p14:nvPr/>
            </p14:nvContentPartPr>
            <p14:xfrm>
              <a:off x="2392840" y="2620614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26AD83C-11C2-311C-EDE7-3CA30AA06FA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7200" y="2584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0A5938B-68D2-C3DB-5109-EF8614B1CDEA}"/>
                  </a:ext>
                </a:extLst>
              </p14:cNvPr>
              <p14:cNvContentPartPr/>
              <p14:nvPr/>
            </p14:nvContentPartPr>
            <p14:xfrm>
              <a:off x="2545240" y="2773014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0A5938B-68D2-C3DB-5109-EF8614B1CDE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509600" y="273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07376BC-B277-8A02-0B1B-8B1B3B934AE0}"/>
                  </a:ext>
                </a:extLst>
              </p14:cNvPr>
              <p14:cNvContentPartPr/>
              <p14:nvPr/>
            </p14:nvContentPartPr>
            <p14:xfrm>
              <a:off x="8477080" y="2267207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07376BC-B277-8A02-0B1B-8B1B3B934AE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440" y="2231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E1A0F5B-3D09-5433-20F6-4A6A7D300AA1}"/>
                  </a:ext>
                </a:extLst>
              </p14:cNvPr>
              <p14:cNvContentPartPr/>
              <p14:nvPr/>
            </p14:nvContentPartPr>
            <p14:xfrm>
              <a:off x="1782880" y="2163414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E1A0F5B-3D09-5433-20F6-4A6A7D300AA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7240" y="2127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62DF1CF-8E83-C662-0A0B-B1C30FAD79B9}"/>
                  </a:ext>
                </a:extLst>
              </p14:cNvPr>
              <p14:cNvContentPartPr/>
              <p14:nvPr/>
            </p14:nvContentPartPr>
            <p14:xfrm>
              <a:off x="1935280" y="2315814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62DF1CF-8E83-C662-0A0B-B1C30FAD79B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99640" y="2280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B89DE70-213F-AF5A-A196-BDB6DD4D8ACC}"/>
                  </a:ext>
                </a:extLst>
              </p14:cNvPr>
              <p14:cNvContentPartPr/>
              <p14:nvPr/>
            </p14:nvContentPartPr>
            <p14:xfrm>
              <a:off x="2087680" y="2468214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B89DE70-213F-AF5A-A196-BDB6DD4D8A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2040" y="2432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B5CD3A5-6A6A-7E39-57B1-F72846605AD7}"/>
                  </a:ext>
                </a:extLst>
              </p14:cNvPr>
              <p14:cNvContentPartPr/>
              <p14:nvPr/>
            </p14:nvContentPartPr>
            <p14:xfrm>
              <a:off x="2240080" y="2620614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B5CD3A5-6A6A-7E39-57B1-F72846605AD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4440" y="2584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9A707DE-5844-1721-3242-B1365E180EE9}"/>
                  </a:ext>
                </a:extLst>
              </p14:cNvPr>
              <p14:cNvContentPartPr/>
              <p14:nvPr/>
            </p14:nvContentPartPr>
            <p14:xfrm>
              <a:off x="2392480" y="2773014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9A707DE-5844-1721-3242-B1365E180EE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6840" y="273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94D29A-2F0F-DFC4-B1AC-B083D6DCAA2B}"/>
                  </a:ext>
                </a:extLst>
              </p14:cNvPr>
              <p14:cNvContentPartPr/>
              <p14:nvPr/>
            </p14:nvContentPartPr>
            <p14:xfrm>
              <a:off x="8476360" y="34921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94D29A-2F0F-DFC4-B1AC-B083D6DCAA2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720" y="34564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27902A3-9373-39C5-242A-F46D96FEA4ED}"/>
                  </a:ext>
                </a:extLst>
              </p14:cNvPr>
              <p14:cNvContentPartPr/>
              <p14:nvPr/>
            </p14:nvContentPartPr>
            <p14:xfrm>
              <a:off x="8476720" y="2419607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27902A3-9373-39C5-242A-F46D96FEA4E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080" y="23839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757EECE-D362-83B2-2360-716A24389DD3}"/>
                  </a:ext>
                </a:extLst>
              </p14:cNvPr>
              <p14:cNvContentPartPr/>
              <p14:nvPr/>
            </p14:nvContentPartPr>
            <p14:xfrm>
              <a:off x="1782520" y="2315814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757EECE-D362-83B2-2360-716A24389DD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46880" y="22801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DF2B1C5-2F9B-E4EF-1EF5-F2C03FF79C97}"/>
                  </a:ext>
                </a:extLst>
              </p14:cNvPr>
              <p14:cNvContentPartPr/>
              <p14:nvPr/>
            </p14:nvContentPartPr>
            <p14:xfrm>
              <a:off x="1934920" y="2468214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DF2B1C5-2F9B-E4EF-1EF5-F2C03FF79C9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99280" y="24325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3D8EA70-A5CD-D552-F486-B89A412150AA}"/>
                  </a:ext>
                </a:extLst>
              </p14:cNvPr>
              <p14:cNvContentPartPr/>
              <p14:nvPr/>
            </p14:nvContentPartPr>
            <p14:xfrm>
              <a:off x="2087320" y="2620614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3D8EA70-A5CD-D552-F486-B89A412150A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51680" y="25849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FE2B3B6-FB68-40EA-B8F1-E24C6CA73400}"/>
                  </a:ext>
                </a:extLst>
              </p14:cNvPr>
              <p14:cNvContentPartPr/>
              <p14:nvPr/>
            </p14:nvContentPartPr>
            <p14:xfrm>
              <a:off x="2239720" y="2773014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FE2B3B6-FB68-40EA-B8F1-E24C6CA734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204080" y="27373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734EF7F-B0E3-40FE-A382-85CE15CE448B}"/>
                  </a:ext>
                </a:extLst>
              </p14:cNvPr>
              <p14:cNvContentPartPr/>
              <p14:nvPr/>
            </p14:nvContentPartPr>
            <p14:xfrm>
              <a:off x="2392120" y="2925414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734EF7F-B0E3-40FE-A382-85CE15CE448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356480" y="288977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9651B75-A06C-7D4A-339C-676EC6485076}"/>
                  </a:ext>
                </a:extLst>
              </p14:cNvPr>
              <p14:cNvContentPartPr/>
              <p14:nvPr/>
            </p14:nvContentPartPr>
            <p14:xfrm>
              <a:off x="8476360" y="3339700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9651B75-A06C-7D4A-339C-676EC648507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720" y="33040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1DC796D-6648-9B28-D039-C1B565A70700}"/>
                  </a:ext>
                </a:extLst>
              </p14:cNvPr>
              <p14:cNvContentPartPr/>
              <p14:nvPr/>
            </p14:nvContentPartPr>
            <p14:xfrm>
              <a:off x="8476360" y="2572007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1DC796D-6648-9B28-D039-C1B565A707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720" y="25363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F0F5851-EFEC-8F41-4E4F-23C94C2F67CD}"/>
                  </a:ext>
                </a:extLst>
              </p14:cNvPr>
              <p14:cNvContentPartPr/>
              <p14:nvPr/>
            </p14:nvContentPartPr>
            <p14:xfrm>
              <a:off x="7107280" y="1356907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F0F5851-EFEC-8F41-4E4F-23C94C2F67C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71280" y="1320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06A2714-2652-FA1D-978D-E71530F905AB}"/>
                  </a:ext>
                </a:extLst>
              </p14:cNvPr>
              <p14:cNvContentPartPr/>
              <p14:nvPr/>
            </p14:nvContentPartPr>
            <p14:xfrm>
              <a:off x="7259680" y="1509307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06A2714-2652-FA1D-978D-E71530F905A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3680" y="1473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AD66DB0-FDD2-2F4F-B7F4-F8FC5ABAA242}"/>
                  </a:ext>
                </a:extLst>
              </p14:cNvPr>
              <p14:cNvContentPartPr/>
              <p14:nvPr/>
            </p14:nvContentPartPr>
            <p14:xfrm>
              <a:off x="7412080" y="1661707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AD66DB0-FDD2-2F4F-B7F4-F8FC5ABAA24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6080" y="1625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7F98CD5-155E-30A9-F23E-E945DEA56209}"/>
                  </a:ext>
                </a:extLst>
              </p14:cNvPr>
              <p14:cNvContentPartPr/>
              <p14:nvPr/>
            </p14:nvContentPartPr>
            <p14:xfrm>
              <a:off x="7564480" y="1814107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7F98CD5-155E-30A9-F23E-E945DEA5620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8480" y="1778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EF803B7-FA51-8E4D-3831-BB8B6F6C018D}"/>
                  </a:ext>
                </a:extLst>
              </p14:cNvPr>
              <p14:cNvContentPartPr/>
              <p14:nvPr/>
            </p14:nvContentPartPr>
            <p14:xfrm>
              <a:off x="7716880" y="1966507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EF803B7-FA51-8E4D-3831-BB8B6F6C018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80880" y="1930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5FFC98E-7C26-DF04-A40E-12A52365E182}"/>
                  </a:ext>
                </a:extLst>
              </p14:cNvPr>
              <p14:cNvContentPartPr/>
              <p14:nvPr/>
            </p14:nvContentPartPr>
            <p14:xfrm>
              <a:off x="7869280" y="2118907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5FFC98E-7C26-DF04-A40E-12A52365E18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3280" y="2082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06EC929-6699-697E-8F17-7E1B8049D0A1}"/>
                  </a:ext>
                </a:extLst>
              </p14:cNvPr>
              <p14:cNvContentPartPr/>
              <p14:nvPr/>
            </p14:nvContentPartPr>
            <p14:xfrm>
              <a:off x="8021680" y="2271307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06EC929-6699-697E-8F17-7E1B8049D0A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5680" y="2235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AEE915-8D24-20BE-628A-70C5838D503F}"/>
                  </a:ext>
                </a:extLst>
              </p14:cNvPr>
              <p14:cNvContentPartPr/>
              <p14:nvPr/>
            </p14:nvContentPartPr>
            <p14:xfrm>
              <a:off x="8174080" y="2423707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AEE915-8D24-20BE-628A-70C5838D503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8080" y="2387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27BA1AF-FA3F-DC29-02A7-E24C5D32E918}"/>
                  </a:ext>
                </a:extLst>
              </p14:cNvPr>
              <p14:cNvContentPartPr/>
              <p14:nvPr/>
            </p14:nvContentPartPr>
            <p14:xfrm>
              <a:off x="8326480" y="2576107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27BA1AF-FA3F-DC29-02A7-E24C5D32E91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90480" y="254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C78D4E5-C90B-DD37-06C2-7A648FF7323D}"/>
                  </a:ext>
                </a:extLst>
              </p14:cNvPr>
              <p14:cNvContentPartPr/>
              <p14:nvPr/>
            </p14:nvContentPartPr>
            <p14:xfrm>
              <a:off x="8478880" y="2728507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C78D4E5-C90B-DD37-06C2-7A648FF7323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2880" y="2692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815AD75-DFDB-C546-C420-EC5F9AF6EEB9}"/>
                  </a:ext>
                </a:extLst>
              </p14:cNvPr>
              <p14:cNvContentPartPr/>
              <p14:nvPr/>
            </p14:nvContentPartPr>
            <p14:xfrm>
              <a:off x="7106920" y="1509307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815AD75-DFDB-C546-C420-EC5F9AF6EEB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70920" y="1473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9D29DDA-59D6-7C58-E859-5A58C8FE360C}"/>
                  </a:ext>
                </a:extLst>
              </p14:cNvPr>
              <p14:cNvContentPartPr/>
              <p14:nvPr/>
            </p14:nvContentPartPr>
            <p14:xfrm>
              <a:off x="7259320" y="166170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9D29DDA-59D6-7C58-E859-5A58C8FE360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3320" y="1625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79D94C1-FA99-4AAC-9BD8-B20AAED18428}"/>
                  </a:ext>
                </a:extLst>
              </p14:cNvPr>
              <p14:cNvContentPartPr/>
              <p14:nvPr/>
            </p14:nvContentPartPr>
            <p14:xfrm>
              <a:off x="7411720" y="1814107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79D94C1-FA99-4AAC-9BD8-B20AAED1842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5720" y="1778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E4B0FF3-2A6A-440A-2F0C-EEEB0DA14991}"/>
                  </a:ext>
                </a:extLst>
              </p14:cNvPr>
              <p14:cNvContentPartPr/>
              <p14:nvPr/>
            </p14:nvContentPartPr>
            <p14:xfrm>
              <a:off x="7564120" y="1966507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E4B0FF3-2A6A-440A-2F0C-EEEB0DA1499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8120" y="1930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E443CB5-3BC2-7D76-E2CA-DBAFB1D47016}"/>
                  </a:ext>
                </a:extLst>
              </p14:cNvPr>
              <p14:cNvContentPartPr/>
              <p14:nvPr/>
            </p14:nvContentPartPr>
            <p14:xfrm>
              <a:off x="7716520" y="2118907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E443CB5-3BC2-7D76-E2CA-DBAFB1D4701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80520" y="2082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44471FE-F78D-36CA-04C3-6537144DE728}"/>
                  </a:ext>
                </a:extLst>
              </p14:cNvPr>
              <p14:cNvContentPartPr/>
              <p14:nvPr/>
            </p14:nvContentPartPr>
            <p14:xfrm>
              <a:off x="7868920" y="2271307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44471FE-F78D-36CA-04C3-6537144DE72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2920" y="2235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9060610-ED82-60D4-173B-9D711C0F77B8}"/>
                  </a:ext>
                </a:extLst>
              </p14:cNvPr>
              <p14:cNvContentPartPr/>
              <p14:nvPr/>
            </p14:nvContentPartPr>
            <p14:xfrm>
              <a:off x="8021320" y="2423707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9060610-ED82-60D4-173B-9D711C0F77B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5320" y="2387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DA3E51B-B985-8F0A-8EB4-B0CCC59D4452}"/>
                  </a:ext>
                </a:extLst>
              </p14:cNvPr>
              <p14:cNvContentPartPr/>
              <p14:nvPr/>
            </p14:nvContentPartPr>
            <p14:xfrm>
              <a:off x="8173720" y="2576107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DA3E51B-B985-8F0A-8EB4-B0CCC59D445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7720" y="254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B063986-5371-5020-AD44-5E4EFA2974B3}"/>
                  </a:ext>
                </a:extLst>
              </p14:cNvPr>
              <p14:cNvContentPartPr/>
              <p14:nvPr/>
            </p14:nvContentPartPr>
            <p14:xfrm>
              <a:off x="8326120" y="2728507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B063986-5371-5020-AD44-5E4EFA2974B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90120" y="2692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F4A03FA-4328-1D12-0A9C-8FFA2BF6B1B6}"/>
                  </a:ext>
                </a:extLst>
              </p14:cNvPr>
              <p14:cNvContentPartPr/>
              <p14:nvPr/>
            </p14:nvContentPartPr>
            <p14:xfrm>
              <a:off x="8478520" y="2880907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F4A03FA-4328-1D12-0A9C-8FFA2BF6B1B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2520" y="2844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62944D7-4751-4F6E-F4D1-1AEB23847BBD}"/>
                  </a:ext>
                </a:extLst>
              </p14:cNvPr>
              <p14:cNvContentPartPr/>
              <p14:nvPr/>
            </p14:nvContentPartPr>
            <p14:xfrm>
              <a:off x="7106560" y="1661707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62944D7-4751-4F6E-F4D1-1AEB23847BB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70560" y="1625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EB4BED5-07D5-0069-0561-D64595AC8BEA}"/>
                  </a:ext>
                </a:extLst>
              </p14:cNvPr>
              <p14:cNvContentPartPr/>
              <p14:nvPr/>
            </p14:nvContentPartPr>
            <p14:xfrm>
              <a:off x="7258960" y="1814107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EB4BED5-07D5-0069-0561-D64595AC8BE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2960" y="1778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12C9141-E139-6C14-8B81-C2276C2B2DE7}"/>
                  </a:ext>
                </a:extLst>
              </p14:cNvPr>
              <p14:cNvContentPartPr/>
              <p14:nvPr/>
            </p14:nvContentPartPr>
            <p14:xfrm>
              <a:off x="7411360" y="1966507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12C9141-E139-6C14-8B81-C2276C2B2DE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5360" y="1930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259F9E3-C5FE-5EDE-3DD5-73BC005FF23D}"/>
                  </a:ext>
                </a:extLst>
              </p14:cNvPr>
              <p14:cNvContentPartPr/>
              <p14:nvPr/>
            </p14:nvContentPartPr>
            <p14:xfrm>
              <a:off x="7563760" y="2118907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259F9E3-C5FE-5EDE-3DD5-73BC005FF23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7760" y="2082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138C09F-7C1D-F322-E048-B7E45690D7E5}"/>
                  </a:ext>
                </a:extLst>
              </p14:cNvPr>
              <p14:cNvContentPartPr/>
              <p14:nvPr/>
            </p14:nvContentPartPr>
            <p14:xfrm>
              <a:off x="7716160" y="2271307"/>
              <a:ext cx="3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138C09F-7C1D-F322-E048-B7E45690D7E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80160" y="2235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CF0D5CE-C5CE-5765-325A-223AEB6B39D3}"/>
                  </a:ext>
                </a:extLst>
              </p14:cNvPr>
              <p14:cNvContentPartPr/>
              <p14:nvPr/>
            </p14:nvContentPartPr>
            <p14:xfrm>
              <a:off x="7868560" y="2423707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CF0D5CE-C5CE-5765-325A-223AEB6B39D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2560" y="2387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E9743E0-9CBA-035E-FB65-B4C61293F17C}"/>
                  </a:ext>
                </a:extLst>
              </p14:cNvPr>
              <p14:cNvContentPartPr/>
              <p14:nvPr/>
            </p14:nvContentPartPr>
            <p14:xfrm>
              <a:off x="8020960" y="2576107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E9743E0-9CBA-035E-FB65-B4C61293F17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4960" y="254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E78D799-FCB7-D0D5-9150-1CA089E7AA12}"/>
                  </a:ext>
                </a:extLst>
              </p14:cNvPr>
              <p14:cNvContentPartPr/>
              <p14:nvPr/>
            </p14:nvContentPartPr>
            <p14:xfrm>
              <a:off x="8173360" y="2728507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E78D799-FCB7-D0D5-9150-1CA089E7AA1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7360" y="2692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B20C758-3FDF-2D86-198B-2B695FF62C3D}"/>
                  </a:ext>
                </a:extLst>
              </p14:cNvPr>
              <p14:cNvContentPartPr/>
              <p14:nvPr/>
            </p14:nvContentPartPr>
            <p14:xfrm>
              <a:off x="8325760" y="2880907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B20C758-3FDF-2D86-198B-2B695FF62C3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89760" y="2844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C4CD393-ED8E-3DC3-660A-5900A232D777}"/>
                  </a:ext>
                </a:extLst>
              </p14:cNvPr>
              <p14:cNvContentPartPr/>
              <p14:nvPr/>
            </p14:nvContentPartPr>
            <p14:xfrm>
              <a:off x="8476360" y="1807500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C4CD393-ED8E-3DC3-660A-5900A232D77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0360" y="17715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0E6EE81-3510-224B-84E2-AFCF17FDDF3A}"/>
                  </a:ext>
                </a:extLst>
              </p14:cNvPr>
              <p14:cNvContentPartPr/>
              <p14:nvPr/>
            </p14:nvContentPartPr>
            <p14:xfrm>
              <a:off x="7106200" y="1814107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0E6EE81-3510-224B-84E2-AFCF17FDDF3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70200" y="1778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7C12646-224D-81A4-EBA8-2A7AD4D6988D}"/>
                  </a:ext>
                </a:extLst>
              </p14:cNvPr>
              <p14:cNvContentPartPr/>
              <p14:nvPr/>
            </p14:nvContentPartPr>
            <p14:xfrm>
              <a:off x="7258600" y="1966507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7C12646-224D-81A4-EBA8-2A7AD4D6988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2600" y="1930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C920489-CA76-0BC4-8EB5-8C88143DF607}"/>
                  </a:ext>
                </a:extLst>
              </p14:cNvPr>
              <p14:cNvContentPartPr/>
              <p14:nvPr/>
            </p14:nvContentPartPr>
            <p14:xfrm>
              <a:off x="7411000" y="2118907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C920489-CA76-0BC4-8EB5-8C88143DF60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5000" y="2082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A6542F7-A689-D1EA-2986-990A62D4265A}"/>
                  </a:ext>
                </a:extLst>
              </p14:cNvPr>
              <p14:cNvContentPartPr/>
              <p14:nvPr/>
            </p14:nvContentPartPr>
            <p14:xfrm>
              <a:off x="7563400" y="2271307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A6542F7-A689-D1EA-2986-990A62D4265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7400" y="22353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5E335C8-0B87-0113-F6E7-65C8E50C9070}"/>
                  </a:ext>
                </a:extLst>
              </p14:cNvPr>
              <p14:cNvContentPartPr/>
              <p14:nvPr/>
            </p14:nvContentPartPr>
            <p14:xfrm>
              <a:off x="7715800" y="2423707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5E335C8-0B87-0113-F6E7-65C8E50C907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9800" y="2387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9E70B00-6DC3-E216-3311-464771567E44}"/>
                  </a:ext>
                </a:extLst>
              </p14:cNvPr>
              <p14:cNvContentPartPr/>
              <p14:nvPr/>
            </p14:nvContentPartPr>
            <p14:xfrm>
              <a:off x="7868200" y="2576107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9E70B00-6DC3-E216-3311-464771567E4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2200" y="25401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4ACCB72-6274-1D1B-7085-0B66F9DE5D77}"/>
                  </a:ext>
                </a:extLst>
              </p14:cNvPr>
              <p14:cNvContentPartPr/>
              <p14:nvPr/>
            </p14:nvContentPartPr>
            <p14:xfrm>
              <a:off x="8020600" y="2728507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4ACCB72-6274-1D1B-7085-0B66F9DE5D7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4600" y="26925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FDDAC43-C591-51CE-B895-E1E6E8E81535}"/>
                  </a:ext>
                </a:extLst>
              </p14:cNvPr>
              <p14:cNvContentPartPr/>
              <p14:nvPr/>
            </p14:nvContentPartPr>
            <p14:xfrm>
              <a:off x="8173000" y="2880907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FDDAC43-C591-51CE-B895-E1E6E8E8153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7000" y="28449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DE30DDF-AE3D-BBC9-AF80-63AAD76AE749}"/>
                  </a:ext>
                </a:extLst>
              </p14:cNvPr>
              <p14:cNvContentPartPr/>
              <p14:nvPr/>
            </p14:nvContentPartPr>
            <p14:xfrm>
              <a:off x="8475640" y="4685796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DE30DDF-AE3D-BBC9-AF80-63AAD76AE74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9640" y="46497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C976356-24AE-A448-F0A1-E84AB84387F8}"/>
                  </a:ext>
                </a:extLst>
              </p14:cNvPr>
              <p14:cNvContentPartPr/>
              <p14:nvPr/>
            </p14:nvContentPartPr>
            <p14:xfrm>
              <a:off x="8477800" y="3185707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C976356-24AE-A448-F0A1-E84AB84387F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1800" y="31497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4025246-B93D-C3B9-BB03-6A3C5126FF1E}"/>
                  </a:ext>
                </a:extLst>
              </p14:cNvPr>
              <p14:cNvContentPartPr/>
              <p14:nvPr/>
            </p14:nvContentPartPr>
            <p14:xfrm>
              <a:off x="7105840" y="1970607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4025246-B93D-C3B9-BB03-6A3C5126FF1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69840" y="1934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3098B51-C6F0-40A6-0569-4F556DB05E21}"/>
                  </a:ext>
                </a:extLst>
              </p14:cNvPr>
              <p14:cNvContentPartPr/>
              <p14:nvPr/>
            </p14:nvContentPartPr>
            <p14:xfrm>
              <a:off x="7258240" y="2123007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3098B51-C6F0-40A6-0569-4F556DB05E2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2240" y="2087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CCB7065-3D04-3A45-55C8-1EE8C5EB20FD}"/>
                  </a:ext>
                </a:extLst>
              </p14:cNvPr>
              <p14:cNvContentPartPr/>
              <p14:nvPr/>
            </p14:nvContentPartPr>
            <p14:xfrm>
              <a:off x="7410640" y="2275407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CCB7065-3D04-3A45-55C8-1EE8C5EB20F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4640" y="2239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5E2982C-C0DC-B795-1A5A-25D9ABBC7252}"/>
                  </a:ext>
                </a:extLst>
              </p14:cNvPr>
              <p14:cNvContentPartPr/>
              <p14:nvPr/>
            </p14:nvContentPartPr>
            <p14:xfrm>
              <a:off x="7563040" y="2427807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5E2982C-C0DC-B795-1A5A-25D9ABBC725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7040" y="2391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AE1C78A-87A8-9A17-E2E3-4285B5968AB0}"/>
                  </a:ext>
                </a:extLst>
              </p14:cNvPr>
              <p14:cNvContentPartPr/>
              <p14:nvPr/>
            </p14:nvContentPartPr>
            <p14:xfrm>
              <a:off x="7715440" y="2580207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AE1C78A-87A8-9A17-E2E3-4285B5968AB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9440" y="2544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2E44082-9C71-5D8F-320F-F6D1136761CB}"/>
                  </a:ext>
                </a:extLst>
              </p14:cNvPr>
              <p14:cNvContentPartPr/>
              <p14:nvPr/>
            </p14:nvContentPartPr>
            <p14:xfrm>
              <a:off x="7867840" y="2732607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2E44082-9C71-5D8F-320F-F6D1136761C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1840" y="2696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B0574C4-1BEB-4CE1-4BAE-8D88D0A539CD}"/>
                  </a:ext>
                </a:extLst>
              </p14:cNvPr>
              <p14:cNvContentPartPr/>
              <p14:nvPr/>
            </p14:nvContentPartPr>
            <p14:xfrm>
              <a:off x="8020240" y="2885007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B0574C4-1BEB-4CE1-4BAE-8D88D0A539C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4240" y="2849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A2EE8CC-A23F-ECE7-4E82-6BECF479DD6D}"/>
                  </a:ext>
                </a:extLst>
              </p14:cNvPr>
              <p14:cNvContentPartPr/>
              <p14:nvPr/>
            </p14:nvContentPartPr>
            <p14:xfrm>
              <a:off x="8172640" y="3037407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A2EE8CC-A23F-ECE7-4E82-6BECF479DD6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6640" y="3001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9393D90-D181-2E95-5E7A-4858B6117E55}"/>
                  </a:ext>
                </a:extLst>
              </p14:cNvPr>
              <p14:cNvContentPartPr/>
              <p14:nvPr/>
            </p14:nvContentPartPr>
            <p14:xfrm>
              <a:off x="8475280" y="4842296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9393D90-D181-2E95-5E7A-4858B6117E5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9280" y="48062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9FCFFF6-AF69-9315-3369-68DC793438F3}"/>
                  </a:ext>
                </a:extLst>
              </p14:cNvPr>
              <p14:cNvContentPartPr/>
              <p14:nvPr/>
            </p14:nvContentPartPr>
            <p14:xfrm>
              <a:off x="9405387" y="3341847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9FCFFF6-AF69-9315-3369-68DC793438F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369387" y="330584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E687E5B-2963-E96E-12BA-9D701AEE7DF7}"/>
                  </a:ext>
                </a:extLst>
              </p14:cNvPr>
              <p14:cNvContentPartPr/>
              <p14:nvPr/>
            </p14:nvContentPartPr>
            <p14:xfrm>
              <a:off x="7105480" y="2123007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E687E5B-2963-E96E-12BA-9D701AEE7DF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69480" y="2087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D4FB097-7709-92C4-9625-405F25FF5081}"/>
                  </a:ext>
                </a:extLst>
              </p14:cNvPr>
              <p14:cNvContentPartPr/>
              <p14:nvPr/>
            </p14:nvContentPartPr>
            <p14:xfrm>
              <a:off x="7257880" y="2275407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D4FB097-7709-92C4-9625-405F25FF508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1880" y="2239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5D9EEAF-B66B-D468-15EF-68D7D00793AB}"/>
                  </a:ext>
                </a:extLst>
              </p14:cNvPr>
              <p14:cNvContentPartPr/>
              <p14:nvPr/>
            </p14:nvContentPartPr>
            <p14:xfrm>
              <a:off x="7410280" y="2427807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5D9EEAF-B66B-D468-15EF-68D7D00793A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4280" y="2391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0CCE158-7982-CA5C-72AE-C760B39799CA}"/>
                  </a:ext>
                </a:extLst>
              </p14:cNvPr>
              <p14:cNvContentPartPr/>
              <p14:nvPr/>
            </p14:nvContentPartPr>
            <p14:xfrm>
              <a:off x="7562680" y="2580207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0CCE158-7982-CA5C-72AE-C760B39799C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6680" y="2544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0AA237F-66F1-8B9C-4043-8BF8BA50F6B2}"/>
                  </a:ext>
                </a:extLst>
              </p14:cNvPr>
              <p14:cNvContentPartPr/>
              <p14:nvPr/>
            </p14:nvContentPartPr>
            <p14:xfrm>
              <a:off x="7715080" y="2732607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0AA237F-66F1-8B9C-4043-8BF8BA50F6B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9080" y="2696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19B38BC-4539-1D9A-593E-3C791F9E9111}"/>
                  </a:ext>
                </a:extLst>
              </p14:cNvPr>
              <p14:cNvContentPartPr/>
              <p14:nvPr/>
            </p14:nvContentPartPr>
            <p14:xfrm>
              <a:off x="7867480" y="2885007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19B38BC-4539-1D9A-593E-3C791F9E911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1480" y="2849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4BB3E38-85E9-B27D-ACAA-3E5B783A2A2E}"/>
                  </a:ext>
                </a:extLst>
              </p14:cNvPr>
              <p14:cNvContentPartPr/>
              <p14:nvPr/>
            </p14:nvContentPartPr>
            <p14:xfrm>
              <a:off x="8019880" y="3037407"/>
              <a:ext cx="36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4BB3E38-85E9-B27D-ACAA-3E5B783A2A2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3880" y="3001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A0759C0-CECA-1B04-7018-0CE5DF2FC109}"/>
                  </a:ext>
                </a:extLst>
              </p14:cNvPr>
              <p14:cNvContentPartPr/>
              <p14:nvPr/>
            </p14:nvContentPartPr>
            <p14:xfrm>
              <a:off x="8172280" y="3189807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A0759C0-CECA-1B04-7018-0CE5DF2FC10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6280" y="3153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09C723D-F871-2B8F-080A-652BC6DE7ADB}"/>
                  </a:ext>
                </a:extLst>
              </p14:cNvPr>
              <p14:cNvContentPartPr/>
              <p14:nvPr/>
            </p14:nvContentPartPr>
            <p14:xfrm>
              <a:off x="8474920" y="4994696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09C723D-F871-2B8F-080A-652BC6DE7AD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8920" y="49586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CE626EC-26A0-000F-DC6A-93235A89DB18}"/>
                  </a:ext>
                </a:extLst>
              </p14:cNvPr>
              <p14:cNvContentPartPr/>
              <p14:nvPr/>
            </p14:nvContentPartPr>
            <p14:xfrm>
              <a:off x="9486307" y="3555567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CE626EC-26A0-000F-DC6A-93235A89DB1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450307" y="35195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C9ED1AD-5B61-7D85-6FA8-C3DDBB3D4CFF}"/>
                  </a:ext>
                </a:extLst>
              </p14:cNvPr>
              <p14:cNvContentPartPr/>
              <p14:nvPr/>
            </p14:nvContentPartPr>
            <p14:xfrm>
              <a:off x="7105120" y="2275407"/>
              <a:ext cx="36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C9ED1AD-5B61-7D85-6FA8-C3DDBB3D4CF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69120" y="2239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A2612AD-14CE-A7A5-3DEC-B0A78B4CD437}"/>
                  </a:ext>
                </a:extLst>
              </p14:cNvPr>
              <p14:cNvContentPartPr/>
              <p14:nvPr/>
            </p14:nvContentPartPr>
            <p14:xfrm>
              <a:off x="7257520" y="2427807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A2612AD-14CE-A7A5-3DEC-B0A78B4CD43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1520" y="2391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0B97FBE-4DA7-1B7D-A643-89C651D6DA60}"/>
                  </a:ext>
                </a:extLst>
              </p14:cNvPr>
              <p14:cNvContentPartPr/>
              <p14:nvPr/>
            </p14:nvContentPartPr>
            <p14:xfrm>
              <a:off x="7409920" y="2580207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0B97FBE-4DA7-1B7D-A643-89C651D6DA6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3920" y="2544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69E96BB-3CC3-C443-06BB-D56FA14785EE}"/>
                  </a:ext>
                </a:extLst>
              </p14:cNvPr>
              <p14:cNvContentPartPr/>
              <p14:nvPr/>
            </p14:nvContentPartPr>
            <p14:xfrm>
              <a:off x="7562320" y="2732607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69E96BB-3CC3-C443-06BB-D56FA14785E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6320" y="2696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89279AE-27DA-536D-BC89-D4DBB0C3397E}"/>
                  </a:ext>
                </a:extLst>
              </p14:cNvPr>
              <p14:cNvContentPartPr/>
              <p14:nvPr/>
            </p14:nvContentPartPr>
            <p14:xfrm>
              <a:off x="7714720" y="2885007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89279AE-27DA-536D-BC89-D4DBB0C3397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8720" y="2849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E440321-BBA0-692D-7FE0-6FDEF8E8011E}"/>
                  </a:ext>
                </a:extLst>
              </p14:cNvPr>
              <p14:cNvContentPartPr/>
              <p14:nvPr/>
            </p14:nvContentPartPr>
            <p14:xfrm>
              <a:off x="7867120" y="3037407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E440321-BBA0-692D-7FE0-6FDEF8E8011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1120" y="3001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64A718A4-5427-0AB9-DC12-DF6C42136057}"/>
                  </a:ext>
                </a:extLst>
              </p14:cNvPr>
              <p14:cNvContentPartPr/>
              <p14:nvPr/>
            </p14:nvContentPartPr>
            <p14:xfrm>
              <a:off x="8019520" y="3189807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64A718A4-5427-0AB9-DC12-DF6C4213605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3520" y="3153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A9185FC-58D9-D2AC-309B-AF597337C7FE}"/>
                  </a:ext>
                </a:extLst>
              </p14:cNvPr>
              <p14:cNvContentPartPr/>
              <p14:nvPr/>
            </p14:nvContentPartPr>
            <p14:xfrm>
              <a:off x="8171920" y="3342207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A9185FC-58D9-D2AC-309B-AF597337C7F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5920" y="3306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9A661BC-EAC6-52E7-211E-A63617DDDA93}"/>
                  </a:ext>
                </a:extLst>
              </p14:cNvPr>
              <p14:cNvContentPartPr/>
              <p14:nvPr/>
            </p14:nvContentPartPr>
            <p14:xfrm>
              <a:off x="8474560" y="5147096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9A661BC-EAC6-52E7-211E-A63617DDDA9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8560" y="51110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6B77624-8707-1321-78FB-6B179484C8DD}"/>
                  </a:ext>
                </a:extLst>
              </p14:cNvPr>
              <p14:cNvContentPartPr/>
              <p14:nvPr/>
            </p14:nvContentPartPr>
            <p14:xfrm>
              <a:off x="8476720" y="3647007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6B77624-8707-1321-78FB-6B179484C8D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0720" y="3611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2E71A30-4D56-C99F-4FE0-58BEFAF50DFF}"/>
                  </a:ext>
                </a:extLst>
              </p14:cNvPr>
              <p14:cNvContentPartPr/>
              <p14:nvPr/>
            </p14:nvContentPartPr>
            <p14:xfrm>
              <a:off x="7104760" y="2427807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2E71A30-4D56-C99F-4FE0-58BEFAF50DF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068760" y="2391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4908A5C-E839-51D8-030B-00904054F08B}"/>
                  </a:ext>
                </a:extLst>
              </p14:cNvPr>
              <p14:cNvContentPartPr/>
              <p14:nvPr/>
            </p14:nvContentPartPr>
            <p14:xfrm>
              <a:off x="7257160" y="2580207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4908A5C-E839-51D8-030B-00904054F08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221160" y="2544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5D6FFAF-FD4A-BAFD-8A3A-B28A2CAD2F9F}"/>
                  </a:ext>
                </a:extLst>
              </p14:cNvPr>
              <p14:cNvContentPartPr/>
              <p14:nvPr/>
            </p14:nvContentPartPr>
            <p14:xfrm>
              <a:off x="7409560" y="2732607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5D6FFAF-FD4A-BAFD-8A3A-B28A2CAD2F9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73560" y="2696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901B3CE-8DD0-2A99-88E1-05E65E55AFC4}"/>
                  </a:ext>
                </a:extLst>
              </p14:cNvPr>
              <p14:cNvContentPartPr/>
              <p14:nvPr/>
            </p14:nvContentPartPr>
            <p14:xfrm>
              <a:off x="7561960" y="2885007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901B3CE-8DD0-2A99-88E1-05E65E55AFC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25960" y="28490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7A66812-4E6F-9E1B-DC44-AC58F916C549}"/>
                  </a:ext>
                </a:extLst>
              </p14:cNvPr>
              <p14:cNvContentPartPr/>
              <p14:nvPr/>
            </p14:nvContentPartPr>
            <p14:xfrm>
              <a:off x="7714360" y="3037407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7A66812-4E6F-9E1B-DC44-AC58F916C54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678360" y="3001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3BFBE1C-3523-7B44-3945-9A756E943B34}"/>
                  </a:ext>
                </a:extLst>
              </p14:cNvPr>
              <p14:cNvContentPartPr/>
              <p14:nvPr/>
            </p14:nvContentPartPr>
            <p14:xfrm>
              <a:off x="7866760" y="3189807"/>
              <a:ext cx="36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3BFBE1C-3523-7B44-3945-9A756E943B3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30760" y="31538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6ABAB5C-7074-5599-CD00-90E2C781224D}"/>
                  </a:ext>
                </a:extLst>
              </p14:cNvPr>
              <p14:cNvContentPartPr/>
              <p14:nvPr/>
            </p14:nvContentPartPr>
            <p14:xfrm>
              <a:off x="8019160" y="3342207"/>
              <a:ext cx="360" cy="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6ABAB5C-7074-5599-CD00-90E2C781224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83160" y="33062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8811EE1-659F-4167-4667-74D505F379CA}"/>
                  </a:ext>
                </a:extLst>
              </p14:cNvPr>
              <p14:cNvContentPartPr/>
              <p14:nvPr/>
            </p14:nvContentPartPr>
            <p14:xfrm>
              <a:off x="8171560" y="3494607"/>
              <a:ext cx="360" cy="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8811EE1-659F-4167-4667-74D505F379C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135560" y="34586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F1E95FD-CE19-12D6-4FD6-CA521DEA270F}"/>
                  </a:ext>
                </a:extLst>
              </p14:cNvPr>
              <p14:cNvContentPartPr/>
              <p14:nvPr/>
            </p14:nvContentPartPr>
            <p14:xfrm>
              <a:off x="8474200" y="5299496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F1E95FD-CE19-12D6-4FD6-CA521DEA270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8200" y="52634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2AC3008-7C3C-89B9-3128-FC33CF6BE66F}"/>
                  </a:ext>
                </a:extLst>
              </p14:cNvPr>
              <p14:cNvContentPartPr/>
              <p14:nvPr/>
            </p14:nvContentPartPr>
            <p14:xfrm>
              <a:off x="8476360" y="3799407"/>
              <a:ext cx="36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2AC3008-7C3C-89B9-3128-FC33CF6BE66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0360" y="376340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013D57D-D73B-A220-BDE5-354CB1ECBDB0}"/>
                  </a:ext>
                </a:extLst>
              </p14:cNvPr>
              <p14:cNvContentPartPr/>
              <p14:nvPr/>
            </p14:nvContentPartPr>
            <p14:xfrm>
              <a:off x="8477440" y="3934488"/>
              <a:ext cx="360" cy="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013D57D-D73B-A220-BDE5-354CB1ECBD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800" y="38988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FF97C6B-29B5-4307-EFD5-FB375B263E44}"/>
                  </a:ext>
                </a:extLst>
              </p14:cNvPr>
              <p14:cNvContentPartPr/>
              <p14:nvPr/>
            </p14:nvContentPartPr>
            <p14:xfrm>
              <a:off x="8477080" y="4086888"/>
              <a:ext cx="360" cy="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FF97C6B-29B5-4307-EFD5-FB375B263E4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440" y="40512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C0D9B41D-F5D5-7B38-1EBB-D9F426CA5B03}"/>
                  </a:ext>
                </a:extLst>
              </p14:cNvPr>
              <p14:cNvContentPartPr/>
              <p14:nvPr/>
            </p14:nvContentPartPr>
            <p14:xfrm>
              <a:off x="8476720" y="4239288"/>
              <a:ext cx="360" cy="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C0D9B41D-F5D5-7B38-1EBB-D9F426CA5B0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1080" y="42036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796029C-6122-FC86-9613-A76FA9986516}"/>
                  </a:ext>
                </a:extLst>
              </p14:cNvPr>
              <p14:cNvContentPartPr/>
              <p14:nvPr/>
            </p14:nvContentPartPr>
            <p14:xfrm>
              <a:off x="8476000" y="4544088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796029C-6122-FC86-9613-A76FA99865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0360" y="45084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466B374-8572-45D5-9935-5CC545E10A93}"/>
                  </a:ext>
                </a:extLst>
              </p14:cNvPr>
              <p14:cNvContentPartPr/>
              <p14:nvPr/>
            </p14:nvContentPartPr>
            <p14:xfrm>
              <a:off x="8474560" y="4383768"/>
              <a:ext cx="360" cy="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466B374-8572-45D5-9935-5CC545E10A9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38560" y="43477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C90B798-FBEB-74F0-0EB7-9D0F1443CD00}"/>
                  </a:ext>
                </a:extLst>
              </p14:cNvPr>
              <p14:cNvContentPartPr/>
              <p14:nvPr/>
            </p14:nvContentPartPr>
            <p14:xfrm>
              <a:off x="3611868" y="1798071"/>
              <a:ext cx="360" cy="3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C90B798-FBEB-74F0-0EB7-9D0F1443CD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76228" y="17620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C71FBA0-6775-86C3-5734-E976A4C20D7D}"/>
                  </a:ext>
                </a:extLst>
              </p14:cNvPr>
              <p14:cNvContentPartPr/>
              <p14:nvPr/>
            </p14:nvContentPartPr>
            <p14:xfrm>
              <a:off x="3389748" y="2013351"/>
              <a:ext cx="360" cy="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C71FBA0-6775-86C3-5734-E976A4C20D7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54108" y="19777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CB648A3-9B1A-470B-3935-9ED900C02020}"/>
                  </a:ext>
                </a:extLst>
              </p14:cNvPr>
              <p14:cNvContentPartPr/>
              <p14:nvPr/>
            </p14:nvContentPartPr>
            <p14:xfrm>
              <a:off x="3943428" y="2234391"/>
              <a:ext cx="360" cy="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CB648A3-9B1A-470B-3935-9ED900C0202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07788" y="21987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2948594-9370-4A25-9AEA-93495CE21E0A}"/>
                  </a:ext>
                </a:extLst>
              </p14:cNvPr>
              <p14:cNvContentPartPr/>
              <p14:nvPr/>
            </p14:nvContentPartPr>
            <p14:xfrm>
              <a:off x="4445268" y="2372991"/>
              <a:ext cx="360" cy="3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2948594-9370-4A25-9AEA-93495CE21E0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09628" y="23369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11C2558-E8A4-3183-E6A3-ED32D0591914}"/>
                  </a:ext>
                </a:extLst>
              </p14:cNvPr>
              <p14:cNvContentPartPr/>
              <p14:nvPr/>
            </p14:nvContentPartPr>
            <p14:xfrm>
              <a:off x="3936948" y="2602671"/>
              <a:ext cx="360" cy="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11C2558-E8A4-3183-E6A3-ED32D059191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00948" y="25670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8A8CB6D-BE04-66B6-874D-D71C5A8CF930}"/>
                  </a:ext>
                </a:extLst>
              </p14:cNvPr>
              <p14:cNvContentPartPr/>
              <p14:nvPr/>
            </p14:nvContentPartPr>
            <p14:xfrm>
              <a:off x="4450308" y="2790591"/>
              <a:ext cx="360" cy="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8A8CB6D-BE04-66B6-874D-D71C5A8CF93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14668" y="27545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149EF1A-D0B0-CA35-6216-23EBD8990B4E}"/>
                  </a:ext>
                </a:extLst>
              </p14:cNvPr>
              <p14:cNvContentPartPr/>
              <p14:nvPr/>
            </p14:nvContentPartPr>
            <p14:xfrm>
              <a:off x="4365708" y="3116751"/>
              <a:ext cx="360" cy="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149EF1A-D0B0-CA35-6216-23EBD8990B4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330068" y="30807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D38A690-520B-595C-D756-8C67DA8A4E57}"/>
                  </a:ext>
                </a:extLst>
              </p14:cNvPr>
              <p14:cNvContentPartPr/>
              <p14:nvPr/>
            </p14:nvContentPartPr>
            <p14:xfrm>
              <a:off x="3991668" y="2852871"/>
              <a:ext cx="36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D38A690-520B-595C-D756-8C67DA8A4E5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56028" y="28168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6A06A8E-F3F6-DEEC-8F89-670038198200}"/>
                  </a:ext>
                </a:extLst>
              </p14:cNvPr>
              <p14:cNvContentPartPr/>
              <p14:nvPr/>
            </p14:nvContentPartPr>
            <p14:xfrm>
              <a:off x="4300188" y="2929911"/>
              <a:ext cx="360" cy="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6A06A8E-F3F6-DEEC-8F89-6700381982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64548" y="28942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20EFFB-F6BB-369F-2AEF-71E0ECE32B23}"/>
                  </a:ext>
                </a:extLst>
              </p14:cNvPr>
              <p14:cNvContentPartPr/>
              <p14:nvPr/>
            </p14:nvContentPartPr>
            <p14:xfrm>
              <a:off x="3845868" y="2836671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20EFFB-F6BB-369F-2AEF-71E0ECE32B2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09868" y="28010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0A90958-9868-5339-9DB4-E85D34512948}"/>
                  </a:ext>
                </a:extLst>
              </p14:cNvPr>
              <p14:cNvContentPartPr/>
              <p14:nvPr/>
            </p14:nvContentPartPr>
            <p14:xfrm>
              <a:off x="3564299" y="3557754"/>
              <a:ext cx="360" cy="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0A90958-9868-5339-9DB4-E85D3451294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28659" y="352211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62401C2-8ECC-1BC7-03D2-BEFF95D10BCC}"/>
                  </a:ext>
                </a:extLst>
              </p14:cNvPr>
              <p14:cNvContentPartPr/>
              <p14:nvPr/>
            </p14:nvContentPartPr>
            <p14:xfrm>
              <a:off x="3920748" y="3271911"/>
              <a:ext cx="360" cy="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62401C2-8ECC-1BC7-03D2-BEFF95D10B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85108" y="32359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8E84F3A-01D2-3CD8-245A-7EB5A9AE62B0}"/>
                  </a:ext>
                </a:extLst>
              </p14:cNvPr>
              <p14:cNvContentPartPr/>
              <p14:nvPr/>
            </p14:nvContentPartPr>
            <p14:xfrm>
              <a:off x="4813908" y="3088311"/>
              <a:ext cx="360" cy="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8E84F3A-01D2-3CD8-245A-7EB5A9AE62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777908" y="30526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81420CC-54CD-B6A2-64B0-D49BB587A608}"/>
                  </a:ext>
                </a:extLst>
              </p14:cNvPr>
              <p14:cNvContentPartPr/>
              <p14:nvPr/>
            </p14:nvContentPartPr>
            <p14:xfrm>
              <a:off x="3573598" y="3232751"/>
              <a:ext cx="360" cy="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81420CC-54CD-B6A2-64B0-D49BB587A60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37958" y="31967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0CBE5C75-A5A4-6781-B21F-964215C28EAB}"/>
                  </a:ext>
                </a:extLst>
              </p14:cNvPr>
              <p14:cNvContentPartPr/>
              <p14:nvPr/>
            </p14:nvContentPartPr>
            <p14:xfrm>
              <a:off x="3650748" y="4848711"/>
              <a:ext cx="360" cy="3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0CBE5C75-A5A4-6781-B21F-964215C28EA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615108" y="48127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BD2C3C0-EF99-BCB7-C832-08332F9F660E}"/>
                  </a:ext>
                </a:extLst>
              </p14:cNvPr>
              <p14:cNvContentPartPr/>
              <p14:nvPr/>
            </p14:nvContentPartPr>
            <p14:xfrm>
              <a:off x="4378668" y="5252991"/>
              <a:ext cx="360" cy="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BD2C3C0-EF99-BCB7-C832-08332F9F660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42668" y="52173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6560643-1401-97C1-5346-9EE7EFC073D5}"/>
                  </a:ext>
                </a:extLst>
              </p14:cNvPr>
              <p14:cNvContentPartPr/>
              <p14:nvPr/>
            </p14:nvContentPartPr>
            <p14:xfrm>
              <a:off x="4417908" y="5045631"/>
              <a:ext cx="360" cy="3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6560643-1401-97C1-5346-9EE7EFC073D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382268" y="50099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DA92570-F477-E2FB-9A5D-0149F10A4DAC}"/>
                  </a:ext>
                </a:extLst>
              </p14:cNvPr>
              <p14:cNvContentPartPr/>
              <p14:nvPr/>
            </p14:nvContentPartPr>
            <p14:xfrm>
              <a:off x="3458508" y="5312751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DA92570-F477-E2FB-9A5D-0149F10A4DA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422508" y="52767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82B4671-24B3-C979-F1F2-9E9879A65604}"/>
                  </a:ext>
                </a:extLst>
              </p14:cNvPr>
              <p14:cNvContentPartPr/>
              <p14:nvPr/>
            </p14:nvContentPartPr>
            <p14:xfrm>
              <a:off x="3590628" y="5215911"/>
              <a:ext cx="36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82B4671-24B3-C979-F1F2-9E9879A6560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554988" y="518027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A951579-38B9-B79B-D283-1AD36364F96B}"/>
                  </a:ext>
                </a:extLst>
              </p14:cNvPr>
              <p14:cNvContentPartPr/>
              <p14:nvPr/>
            </p14:nvContentPartPr>
            <p14:xfrm>
              <a:off x="3837948" y="5515791"/>
              <a:ext cx="360" cy="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A951579-38B9-B79B-D283-1AD36364F96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801948" y="54797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F1E6FD7-E753-B45E-6322-98D67E9DDC18}"/>
                  </a:ext>
                </a:extLst>
              </p14:cNvPr>
              <p14:cNvContentPartPr/>
              <p14:nvPr/>
            </p14:nvContentPartPr>
            <p14:xfrm>
              <a:off x="3546348" y="5834391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F1E6FD7-E753-B45E-6322-98D67E9DDC1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510708" y="579875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8E40613-E3ED-4225-AB42-C27BDAF0E46F}"/>
                  </a:ext>
                </a:extLst>
              </p14:cNvPr>
              <p14:cNvContentPartPr/>
              <p14:nvPr/>
            </p14:nvContentPartPr>
            <p14:xfrm>
              <a:off x="4655508" y="4764111"/>
              <a:ext cx="36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8E40613-E3ED-4225-AB42-C27BDAF0E46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619508" y="47281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30F4C1F-46C4-B087-FA64-F1C8C4250C3B}"/>
                  </a:ext>
                </a:extLst>
              </p14:cNvPr>
              <p14:cNvContentPartPr/>
              <p14:nvPr/>
            </p14:nvContentPartPr>
            <p14:xfrm>
              <a:off x="4061278" y="3670601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30F4C1F-46C4-B087-FA64-F1C8C4250C3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025638" y="36346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3510BE1-6405-4BA5-6983-A6D0D9B80839}"/>
                  </a:ext>
                </a:extLst>
              </p14:cNvPr>
              <p14:cNvContentPartPr/>
              <p14:nvPr/>
            </p14:nvContentPartPr>
            <p14:xfrm>
              <a:off x="3509788" y="3845549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3510BE1-6405-4BA5-6983-A6D0D9B8083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74148" y="38095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AEB868A-8B37-397F-7505-2F659BE8D1D8}"/>
                  </a:ext>
                </a:extLst>
              </p14:cNvPr>
              <p14:cNvContentPartPr/>
              <p14:nvPr/>
            </p14:nvContentPartPr>
            <p14:xfrm>
              <a:off x="3714406" y="4065952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AEB868A-8B37-397F-7505-2F659BE8D1D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78766" y="40299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32336EF-97BA-6A70-ED9C-F559EEA3A81B}"/>
                  </a:ext>
                </a:extLst>
              </p14:cNvPr>
              <p14:cNvContentPartPr/>
              <p14:nvPr/>
            </p14:nvContentPartPr>
            <p14:xfrm>
              <a:off x="4118666" y="3910657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32336EF-97BA-6A70-ED9C-F559EEA3A81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083026" y="3874657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45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rapezoid 432">
            <a:extLst>
              <a:ext uri="{FF2B5EF4-FFF2-40B4-BE49-F238E27FC236}">
                <a16:creationId xmlns:a16="http://schemas.microsoft.com/office/drawing/2014/main" id="{909BB886-AA27-5EC4-5478-3214BD8237CE}"/>
              </a:ext>
            </a:extLst>
          </p:cNvPr>
          <p:cNvSpPr/>
          <p:nvPr/>
        </p:nvSpPr>
        <p:spPr>
          <a:xfrm rot="10800000">
            <a:off x="9126502" y="1169774"/>
            <a:ext cx="660819" cy="2259225"/>
          </a:xfrm>
          <a:prstGeom prst="trapezoid">
            <a:avLst/>
          </a:prstGeom>
          <a:gradFill flip="none" rotWithShape="1">
            <a:gsLst>
              <a:gs pos="2000">
                <a:schemeClr val="bg1">
                  <a:lumMod val="6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  <a:tileRect/>
          </a:gradFill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7A835604-3FAB-4872-9BEE-9D6D6A5B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894" y="1238480"/>
            <a:ext cx="123825" cy="164003"/>
          </a:xfrm>
          <a:prstGeom prst="rect">
            <a:avLst/>
          </a:prstGeom>
        </p:spPr>
      </p:pic>
      <p:pic>
        <p:nvPicPr>
          <p:cNvPr id="20" name="Picture 19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ADD4174A-CD66-2500-8BF1-653E0664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83" y="4860410"/>
            <a:ext cx="123825" cy="164003"/>
          </a:xfrm>
          <a:prstGeom prst="rect">
            <a:avLst/>
          </a:prstGeom>
        </p:spPr>
      </p:pic>
      <p:pic>
        <p:nvPicPr>
          <p:cNvPr id="21" name="Picture 20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BE46A402-A5DA-6E35-D4CC-B6D91B0A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93" y="2977186"/>
            <a:ext cx="123825" cy="1640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10102204" y="11591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10147264" y="30160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D675889E-0637-BD60-0801-A5029121754E}"/>
              </a:ext>
            </a:extLst>
          </p:cNvPr>
          <p:cNvSpPr/>
          <p:nvPr/>
        </p:nvSpPr>
        <p:spPr>
          <a:xfrm>
            <a:off x="5866497" y="1859303"/>
            <a:ext cx="52515" cy="947656"/>
          </a:xfrm>
          <a:prstGeom prst="rightBracket">
            <a:avLst/>
          </a:prstGeom>
          <a:ln w="254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23318213">
                  <a:custGeom>
                    <a:avLst/>
                    <a:gdLst>
                      <a:gd name="connsiteX0" fmla="*/ 0 w 45719"/>
                      <a:gd name="connsiteY0" fmla="*/ 0 h 696894"/>
                      <a:gd name="connsiteX1" fmla="*/ 45719 w 45719"/>
                      <a:gd name="connsiteY1" fmla="*/ 3810 h 696894"/>
                      <a:gd name="connsiteX2" fmla="*/ 45719 w 45719"/>
                      <a:gd name="connsiteY2" fmla="*/ 355340 h 696894"/>
                      <a:gd name="connsiteX3" fmla="*/ 45719 w 45719"/>
                      <a:gd name="connsiteY3" fmla="*/ 693084 h 696894"/>
                      <a:gd name="connsiteX4" fmla="*/ 0 w 45719"/>
                      <a:gd name="connsiteY4" fmla="*/ 696894 h 696894"/>
                      <a:gd name="connsiteX5" fmla="*/ 0 w 45719"/>
                      <a:gd name="connsiteY5" fmla="*/ 355416 h 696894"/>
                      <a:gd name="connsiteX6" fmla="*/ 0 w 45719"/>
                      <a:gd name="connsiteY6" fmla="*/ 0 h 696894"/>
                      <a:gd name="connsiteX0" fmla="*/ 0 w 45719"/>
                      <a:gd name="connsiteY0" fmla="*/ 0 h 696894"/>
                      <a:gd name="connsiteX1" fmla="*/ 45719 w 45719"/>
                      <a:gd name="connsiteY1" fmla="*/ 3810 h 696894"/>
                      <a:gd name="connsiteX2" fmla="*/ 45719 w 45719"/>
                      <a:gd name="connsiteY2" fmla="*/ 355340 h 696894"/>
                      <a:gd name="connsiteX3" fmla="*/ 45719 w 45719"/>
                      <a:gd name="connsiteY3" fmla="*/ 693084 h 696894"/>
                      <a:gd name="connsiteX4" fmla="*/ 0 w 45719"/>
                      <a:gd name="connsiteY4" fmla="*/ 696894 h 696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696894" stroke="0" extrusionOk="0">
                        <a:moveTo>
                          <a:pt x="0" y="0"/>
                        </a:moveTo>
                        <a:cubicBezTo>
                          <a:pt x="25222" y="-598"/>
                          <a:pt x="45550" y="1320"/>
                          <a:pt x="45719" y="3810"/>
                        </a:cubicBezTo>
                        <a:cubicBezTo>
                          <a:pt x="78375" y="82246"/>
                          <a:pt x="15031" y="228337"/>
                          <a:pt x="45719" y="355340"/>
                        </a:cubicBezTo>
                        <a:cubicBezTo>
                          <a:pt x="76407" y="482343"/>
                          <a:pt x="21668" y="624332"/>
                          <a:pt x="45719" y="693084"/>
                        </a:cubicBezTo>
                        <a:cubicBezTo>
                          <a:pt x="42183" y="693463"/>
                          <a:pt x="23295" y="702059"/>
                          <a:pt x="0" y="696894"/>
                        </a:cubicBezTo>
                        <a:cubicBezTo>
                          <a:pt x="-2726" y="570025"/>
                          <a:pt x="29948" y="460193"/>
                          <a:pt x="0" y="355416"/>
                        </a:cubicBezTo>
                        <a:cubicBezTo>
                          <a:pt x="-29948" y="250639"/>
                          <a:pt x="14022" y="112802"/>
                          <a:pt x="0" y="0"/>
                        </a:cubicBezTo>
                        <a:close/>
                      </a:path>
                      <a:path w="45719" h="696894" fill="none" extrusionOk="0">
                        <a:moveTo>
                          <a:pt x="0" y="0"/>
                        </a:moveTo>
                        <a:cubicBezTo>
                          <a:pt x="25651" y="27"/>
                          <a:pt x="45341" y="1748"/>
                          <a:pt x="45719" y="3810"/>
                        </a:cubicBezTo>
                        <a:cubicBezTo>
                          <a:pt x="54174" y="106306"/>
                          <a:pt x="25233" y="233013"/>
                          <a:pt x="45719" y="355340"/>
                        </a:cubicBezTo>
                        <a:cubicBezTo>
                          <a:pt x="66205" y="477667"/>
                          <a:pt x="19825" y="602796"/>
                          <a:pt x="45719" y="693084"/>
                        </a:cubicBezTo>
                        <a:cubicBezTo>
                          <a:pt x="41563" y="696493"/>
                          <a:pt x="24677" y="696101"/>
                          <a:pt x="0" y="69689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0D98C1A-2177-D3D4-F3AA-D0B2894F2ABC}"/>
              </a:ext>
            </a:extLst>
          </p:cNvPr>
          <p:cNvSpPr/>
          <p:nvPr/>
        </p:nvSpPr>
        <p:spPr>
          <a:xfrm>
            <a:off x="5881470" y="4169218"/>
            <a:ext cx="45719" cy="805850"/>
          </a:xfrm>
          <a:prstGeom prst="rightBracket">
            <a:avLst/>
          </a:prstGeom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96774244">
                  <a:custGeom>
                    <a:avLst/>
                    <a:gdLst>
                      <a:gd name="connsiteX0" fmla="*/ 0 w 45719"/>
                      <a:gd name="connsiteY0" fmla="*/ 0 h 1182926"/>
                      <a:gd name="connsiteX1" fmla="*/ 45719 w 45719"/>
                      <a:gd name="connsiteY1" fmla="*/ 3810 h 1182926"/>
                      <a:gd name="connsiteX2" fmla="*/ 45719 w 45719"/>
                      <a:gd name="connsiteY2" fmla="*/ 614969 h 1182926"/>
                      <a:gd name="connsiteX3" fmla="*/ 45719 w 45719"/>
                      <a:gd name="connsiteY3" fmla="*/ 1179116 h 1182926"/>
                      <a:gd name="connsiteX4" fmla="*/ 0 w 45719"/>
                      <a:gd name="connsiteY4" fmla="*/ 1182926 h 1182926"/>
                      <a:gd name="connsiteX5" fmla="*/ 0 w 45719"/>
                      <a:gd name="connsiteY5" fmla="*/ 626951 h 1182926"/>
                      <a:gd name="connsiteX6" fmla="*/ 0 w 45719"/>
                      <a:gd name="connsiteY6" fmla="*/ 0 h 1182926"/>
                      <a:gd name="connsiteX0" fmla="*/ 0 w 45719"/>
                      <a:gd name="connsiteY0" fmla="*/ 0 h 1182926"/>
                      <a:gd name="connsiteX1" fmla="*/ 45719 w 45719"/>
                      <a:gd name="connsiteY1" fmla="*/ 3810 h 1182926"/>
                      <a:gd name="connsiteX2" fmla="*/ 45719 w 45719"/>
                      <a:gd name="connsiteY2" fmla="*/ 591463 h 1182926"/>
                      <a:gd name="connsiteX3" fmla="*/ 45719 w 45719"/>
                      <a:gd name="connsiteY3" fmla="*/ 1179116 h 1182926"/>
                      <a:gd name="connsiteX4" fmla="*/ 0 w 45719"/>
                      <a:gd name="connsiteY4" fmla="*/ 1182926 h 1182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1182926" stroke="0" extrusionOk="0">
                        <a:moveTo>
                          <a:pt x="0" y="0"/>
                        </a:moveTo>
                        <a:cubicBezTo>
                          <a:pt x="25132" y="-41"/>
                          <a:pt x="45312" y="1748"/>
                          <a:pt x="45719" y="3810"/>
                        </a:cubicBezTo>
                        <a:cubicBezTo>
                          <a:pt x="74782" y="185900"/>
                          <a:pt x="28087" y="339925"/>
                          <a:pt x="45719" y="614969"/>
                        </a:cubicBezTo>
                        <a:cubicBezTo>
                          <a:pt x="63351" y="890013"/>
                          <a:pt x="42098" y="930773"/>
                          <a:pt x="45719" y="1179116"/>
                        </a:cubicBezTo>
                        <a:cubicBezTo>
                          <a:pt x="47719" y="1181554"/>
                          <a:pt x="30222" y="1184389"/>
                          <a:pt x="0" y="1182926"/>
                        </a:cubicBezTo>
                        <a:cubicBezTo>
                          <a:pt x="-49631" y="955178"/>
                          <a:pt x="30253" y="891649"/>
                          <a:pt x="0" y="626951"/>
                        </a:cubicBezTo>
                        <a:cubicBezTo>
                          <a:pt x="-30253" y="362254"/>
                          <a:pt x="62426" y="150964"/>
                          <a:pt x="0" y="0"/>
                        </a:cubicBezTo>
                        <a:close/>
                      </a:path>
                      <a:path w="45719" h="1182926" fill="none" extrusionOk="0">
                        <a:moveTo>
                          <a:pt x="0" y="0"/>
                        </a:moveTo>
                        <a:cubicBezTo>
                          <a:pt x="25335" y="174"/>
                          <a:pt x="45607" y="1940"/>
                          <a:pt x="45719" y="3810"/>
                        </a:cubicBezTo>
                        <a:cubicBezTo>
                          <a:pt x="72103" y="267607"/>
                          <a:pt x="-22341" y="354589"/>
                          <a:pt x="45719" y="591463"/>
                        </a:cubicBezTo>
                        <a:cubicBezTo>
                          <a:pt x="113779" y="828337"/>
                          <a:pt x="23259" y="952205"/>
                          <a:pt x="45719" y="1179116"/>
                        </a:cubicBezTo>
                        <a:cubicBezTo>
                          <a:pt x="47497" y="1176651"/>
                          <a:pt x="30273" y="1184517"/>
                          <a:pt x="0" y="118292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D7F31A-99B8-7331-0FDE-0E9D3C9137C4}"/>
              </a:ext>
            </a:extLst>
          </p:cNvPr>
          <p:cNvCxnSpPr>
            <a:cxnSpLocks/>
          </p:cNvCxnSpPr>
          <p:nvPr/>
        </p:nvCxnSpPr>
        <p:spPr>
          <a:xfrm>
            <a:off x="6065403" y="2174352"/>
            <a:ext cx="1150054" cy="408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7794C1-3272-1A66-8A0D-F7E189F33D56}"/>
              </a:ext>
            </a:extLst>
          </p:cNvPr>
          <p:cNvCxnSpPr>
            <a:cxnSpLocks/>
          </p:cNvCxnSpPr>
          <p:nvPr/>
        </p:nvCxnSpPr>
        <p:spPr>
          <a:xfrm>
            <a:off x="6098737" y="2621645"/>
            <a:ext cx="1201540" cy="163705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7E8D96-999C-0543-1E87-0D6349FFD1D2}"/>
              </a:ext>
            </a:extLst>
          </p:cNvPr>
          <p:cNvCxnSpPr>
            <a:cxnSpLocks/>
          </p:cNvCxnSpPr>
          <p:nvPr/>
        </p:nvCxnSpPr>
        <p:spPr>
          <a:xfrm flipV="1">
            <a:off x="6051798" y="2621645"/>
            <a:ext cx="1120599" cy="171578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8DCF5-D9EC-74C5-CC96-7EAE87DE8FEF}"/>
              </a:ext>
            </a:extLst>
          </p:cNvPr>
          <p:cNvCxnSpPr>
            <a:cxnSpLocks/>
          </p:cNvCxnSpPr>
          <p:nvPr/>
        </p:nvCxnSpPr>
        <p:spPr>
          <a:xfrm>
            <a:off x="6048848" y="4601165"/>
            <a:ext cx="1165061" cy="1660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E80DC50-8E2B-2673-087C-F789A8104A5C}"/>
              </a:ext>
            </a:extLst>
          </p:cNvPr>
          <p:cNvSpPr txBox="1"/>
          <p:nvPr/>
        </p:nvSpPr>
        <p:spPr>
          <a:xfrm>
            <a:off x="6082753" y="29032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B72B6-F231-FE2C-679F-941E321D808E}"/>
              </a:ext>
            </a:extLst>
          </p:cNvPr>
          <p:cNvSpPr txBox="1"/>
          <p:nvPr/>
        </p:nvSpPr>
        <p:spPr>
          <a:xfrm>
            <a:off x="6238970" y="1780729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1 – </a:t>
            </a:r>
            <a:r>
              <a:rPr lang="el-GR" sz="2000" dirty="0">
                <a:solidFill>
                  <a:schemeClr val="accent1">
                    <a:lumMod val="75000"/>
                  </a:schemeClr>
                </a:solidFill>
                <a:latin typeface="Times" pitchFamily="2" charset="0"/>
              </a:rPr>
              <a:t>β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075A1-4AA4-374F-B1F2-A50FC52932B6}"/>
              </a:ext>
            </a:extLst>
          </p:cNvPr>
          <p:cNvSpPr txBox="1"/>
          <p:nvPr/>
        </p:nvSpPr>
        <p:spPr>
          <a:xfrm>
            <a:off x="6872148" y="2911574"/>
            <a:ext cx="34176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0D41E-8CA9-3177-E498-D2F36C47A7F9}"/>
              </a:ext>
            </a:extLst>
          </p:cNvPr>
          <p:cNvSpPr txBox="1"/>
          <p:nvPr/>
        </p:nvSpPr>
        <p:spPr>
          <a:xfrm>
            <a:off x="6254223" y="460866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" pitchFamily="2" charset="0"/>
              </a:rPr>
              <a:t>1 – </a:t>
            </a:r>
            <a:r>
              <a:rPr lang="el-GR" sz="2000" dirty="0">
                <a:solidFill>
                  <a:srgbClr val="C00000"/>
                </a:solidFill>
                <a:latin typeface="Times" pitchFamily="2" charset="0"/>
              </a:rPr>
              <a:t>α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 flipV="1">
            <a:off x="9821321" y="1350817"/>
            <a:ext cx="320517" cy="83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97250F-F86D-1DED-F836-AE14852BA196}"/>
              </a:ext>
            </a:extLst>
          </p:cNvPr>
          <p:cNvSpPr txBox="1"/>
          <p:nvPr/>
        </p:nvSpPr>
        <p:spPr>
          <a:xfrm>
            <a:off x="8065404" y="2079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" pitchFamily="2" charset="0"/>
              </a:rPr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9287348" y="1174560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9291356" y="3072571"/>
            <a:ext cx="37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9321813" y="1835460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813" y="1835460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9321813" y="2623060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813" y="2623060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9121969" y="1512901"/>
            <a:ext cx="6608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9287348" y="1545216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9142962" y="3042817"/>
            <a:ext cx="51621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9126504" y="1875872"/>
            <a:ext cx="6608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10135547" y="183546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547" y="1835460"/>
                <a:ext cx="309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10108374" y="15166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10161515" y="265453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515" y="2654530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6C25771-B3FB-8E78-5FA0-0705FC92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8" y="3377545"/>
            <a:ext cx="492753" cy="44484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5FD7C7-1F00-C13B-9C4D-70ECBD1B1353}"/>
              </a:ext>
            </a:extLst>
          </p:cNvPr>
          <p:cNvSpPr txBox="1"/>
          <p:nvPr/>
        </p:nvSpPr>
        <p:spPr>
          <a:xfrm>
            <a:off x="1582082" y="3199657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>
                <a:solidFill>
                  <a:schemeClr val="tx1"/>
                </a:solidFill>
              </a:rPr>
              <a:t>ell</a:t>
            </a:r>
          </a:p>
        </p:txBody>
      </p:sp>
      <p:sp>
        <p:nvSpPr>
          <p:cNvPr id="150" name="Right Bracket 149">
            <a:extLst>
              <a:ext uri="{FF2B5EF4-FFF2-40B4-BE49-F238E27FC236}">
                <a16:creationId xmlns:a16="http://schemas.microsoft.com/office/drawing/2014/main" id="{1820B898-7EC6-06EE-E656-2EFDE1D020D5}"/>
              </a:ext>
            </a:extLst>
          </p:cNvPr>
          <p:cNvSpPr/>
          <p:nvPr/>
        </p:nvSpPr>
        <p:spPr>
          <a:xfrm flipH="1">
            <a:off x="5236640" y="1859303"/>
            <a:ext cx="72521" cy="947656"/>
          </a:xfrm>
          <a:prstGeom prst="rightBracket">
            <a:avLst/>
          </a:prstGeom>
          <a:ln w="254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19"/>
                      <a:gd name="connsiteY0" fmla="*/ 0 h 696895"/>
                      <a:gd name="connsiteX1" fmla="*/ 45719 w 45719"/>
                      <a:gd name="connsiteY1" fmla="*/ 3810 h 696895"/>
                      <a:gd name="connsiteX2" fmla="*/ 45719 w 45719"/>
                      <a:gd name="connsiteY2" fmla="*/ 362233 h 696895"/>
                      <a:gd name="connsiteX3" fmla="*/ 45719 w 45719"/>
                      <a:gd name="connsiteY3" fmla="*/ 693085 h 696895"/>
                      <a:gd name="connsiteX4" fmla="*/ 0 w 45719"/>
                      <a:gd name="connsiteY4" fmla="*/ 696895 h 696895"/>
                      <a:gd name="connsiteX5" fmla="*/ 0 w 45719"/>
                      <a:gd name="connsiteY5" fmla="*/ 362385 h 696895"/>
                      <a:gd name="connsiteX6" fmla="*/ 0 w 45719"/>
                      <a:gd name="connsiteY6" fmla="*/ 0 h 696895"/>
                      <a:gd name="connsiteX0" fmla="*/ 0 w 45719"/>
                      <a:gd name="connsiteY0" fmla="*/ 0 h 696895"/>
                      <a:gd name="connsiteX1" fmla="*/ 45719 w 45719"/>
                      <a:gd name="connsiteY1" fmla="*/ 3810 h 696895"/>
                      <a:gd name="connsiteX2" fmla="*/ 45719 w 45719"/>
                      <a:gd name="connsiteY2" fmla="*/ 334662 h 696895"/>
                      <a:gd name="connsiteX3" fmla="*/ 45719 w 45719"/>
                      <a:gd name="connsiteY3" fmla="*/ 693085 h 696895"/>
                      <a:gd name="connsiteX4" fmla="*/ 0 w 45719"/>
                      <a:gd name="connsiteY4" fmla="*/ 696895 h 6968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696895" stroke="0" extrusionOk="0">
                        <a:moveTo>
                          <a:pt x="0" y="0"/>
                        </a:moveTo>
                        <a:cubicBezTo>
                          <a:pt x="24866" y="-237"/>
                          <a:pt x="45320" y="1856"/>
                          <a:pt x="45719" y="3810"/>
                        </a:cubicBezTo>
                        <a:cubicBezTo>
                          <a:pt x="85946" y="163386"/>
                          <a:pt x="15480" y="199045"/>
                          <a:pt x="45719" y="362233"/>
                        </a:cubicBezTo>
                        <a:cubicBezTo>
                          <a:pt x="75958" y="525421"/>
                          <a:pt x="45540" y="614590"/>
                          <a:pt x="45719" y="693085"/>
                        </a:cubicBezTo>
                        <a:cubicBezTo>
                          <a:pt x="43591" y="694024"/>
                          <a:pt x="30634" y="699468"/>
                          <a:pt x="0" y="696895"/>
                        </a:cubicBezTo>
                        <a:cubicBezTo>
                          <a:pt x="-6088" y="577684"/>
                          <a:pt x="32653" y="501337"/>
                          <a:pt x="0" y="362385"/>
                        </a:cubicBezTo>
                        <a:cubicBezTo>
                          <a:pt x="-32653" y="223433"/>
                          <a:pt x="22544" y="125592"/>
                          <a:pt x="0" y="0"/>
                        </a:cubicBezTo>
                        <a:close/>
                      </a:path>
                      <a:path w="45719" h="696895" fill="none" extrusionOk="0">
                        <a:moveTo>
                          <a:pt x="0" y="0"/>
                        </a:moveTo>
                        <a:cubicBezTo>
                          <a:pt x="25224" y="-244"/>
                          <a:pt x="45496" y="2016"/>
                          <a:pt x="45719" y="3810"/>
                        </a:cubicBezTo>
                        <a:cubicBezTo>
                          <a:pt x="57746" y="77790"/>
                          <a:pt x="37003" y="215778"/>
                          <a:pt x="45719" y="334662"/>
                        </a:cubicBezTo>
                        <a:cubicBezTo>
                          <a:pt x="54435" y="453546"/>
                          <a:pt x="25158" y="563998"/>
                          <a:pt x="45719" y="693085"/>
                        </a:cubicBezTo>
                        <a:cubicBezTo>
                          <a:pt x="48382" y="699154"/>
                          <a:pt x="25425" y="698707"/>
                          <a:pt x="0" y="69689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ight Bracket 150">
            <a:extLst>
              <a:ext uri="{FF2B5EF4-FFF2-40B4-BE49-F238E27FC236}">
                <a16:creationId xmlns:a16="http://schemas.microsoft.com/office/drawing/2014/main" id="{F52E9A95-1B42-652D-F2B8-C3A542F64558}"/>
              </a:ext>
            </a:extLst>
          </p:cNvPr>
          <p:cNvSpPr/>
          <p:nvPr/>
        </p:nvSpPr>
        <p:spPr>
          <a:xfrm flipH="1">
            <a:off x="5191868" y="4169217"/>
            <a:ext cx="49287" cy="805851"/>
          </a:xfrm>
          <a:prstGeom prst="rightBracket">
            <a:avLst/>
          </a:prstGeom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19"/>
                      <a:gd name="connsiteY0" fmla="*/ 0 h 1182927"/>
                      <a:gd name="connsiteX1" fmla="*/ 45719 w 45719"/>
                      <a:gd name="connsiteY1" fmla="*/ 3810 h 1182927"/>
                      <a:gd name="connsiteX2" fmla="*/ 45719 w 45719"/>
                      <a:gd name="connsiteY2" fmla="*/ 614970 h 1182927"/>
                      <a:gd name="connsiteX3" fmla="*/ 45719 w 45719"/>
                      <a:gd name="connsiteY3" fmla="*/ 1179117 h 1182927"/>
                      <a:gd name="connsiteX4" fmla="*/ 0 w 45719"/>
                      <a:gd name="connsiteY4" fmla="*/ 1182927 h 1182927"/>
                      <a:gd name="connsiteX5" fmla="*/ 0 w 45719"/>
                      <a:gd name="connsiteY5" fmla="*/ 615122 h 1182927"/>
                      <a:gd name="connsiteX6" fmla="*/ 0 w 45719"/>
                      <a:gd name="connsiteY6" fmla="*/ 0 h 1182927"/>
                      <a:gd name="connsiteX0" fmla="*/ 0 w 45719"/>
                      <a:gd name="connsiteY0" fmla="*/ 0 h 1182927"/>
                      <a:gd name="connsiteX1" fmla="*/ 45719 w 45719"/>
                      <a:gd name="connsiteY1" fmla="*/ 3810 h 1182927"/>
                      <a:gd name="connsiteX2" fmla="*/ 45719 w 45719"/>
                      <a:gd name="connsiteY2" fmla="*/ 567957 h 1182927"/>
                      <a:gd name="connsiteX3" fmla="*/ 45719 w 45719"/>
                      <a:gd name="connsiteY3" fmla="*/ 1179117 h 1182927"/>
                      <a:gd name="connsiteX4" fmla="*/ 0 w 45719"/>
                      <a:gd name="connsiteY4" fmla="*/ 1182927 h 1182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19" h="1182927" stroke="0" extrusionOk="0">
                        <a:moveTo>
                          <a:pt x="0" y="0"/>
                        </a:moveTo>
                        <a:cubicBezTo>
                          <a:pt x="24866" y="-237"/>
                          <a:pt x="45320" y="1856"/>
                          <a:pt x="45719" y="3810"/>
                        </a:cubicBezTo>
                        <a:cubicBezTo>
                          <a:pt x="71560" y="284957"/>
                          <a:pt x="-17718" y="476138"/>
                          <a:pt x="45719" y="614970"/>
                        </a:cubicBezTo>
                        <a:cubicBezTo>
                          <a:pt x="109156" y="753802"/>
                          <a:pt x="-15725" y="970004"/>
                          <a:pt x="45719" y="1179117"/>
                        </a:cubicBezTo>
                        <a:cubicBezTo>
                          <a:pt x="43591" y="1180056"/>
                          <a:pt x="30634" y="1185500"/>
                          <a:pt x="0" y="1182927"/>
                        </a:cubicBezTo>
                        <a:cubicBezTo>
                          <a:pt x="-53579" y="943572"/>
                          <a:pt x="61068" y="850039"/>
                          <a:pt x="0" y="615122"/>
                        </a:cubicBezTo>
                        <a:cubicBezTo>
                          <a:pt x="-61068" y="380206"/>
                          <a:pt x="56045" y="129566"/>
                          <a:pt x="0" y="0"/>
                        </a:cubicBezTo>
                        <a:close/>
                      </a:path>
                      <a:path w="45719" h="1182927" fill="none" extrusionOk="0">
                        <a:moveTo>
                          <a:pt x="0" y="0"/>
                        </a:moveTo>
                        <a:cubicBezTo>
                          <a:pt x="25224" y="-244"/>
                          <a:pt x="45496" y="2016"/>
                          <a:pt x="45719" y="3810"/>
                        </a:cubicBezTo>
                        <a:cubicBezTo>
                          <a:pt x="85633" y="219477"/>
                          <a:pt x="31187" y="365538"/>
                          <a:pt x="45719" y="567957"/>
                        </a:cubicBezTo>
                        <a:cubicBezTo>
                          <a:pt x="60251" y="770376"/>
                          <a:pt x="17923" y="1038768"/>
                          <a:pt x="45719" y="1179117"/>
                        </a:cubicBezTo>
                        <a:cubicBezTo>
                          <a:pt x="48382" y="1185186"/>
                          <a:pt x="25425" y="1184739"/>
                          <a:pt x="0" y="1182927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A87978B-539F-EFDC-81D8-BDD8D33F3740}"/>
                  </a:ext>
                </a:extLst>
              </p14:cNvPr>
              <p14:cNvContentPartPr/>
              <p14:nvPr/>
            </p14:nvContentPartPr>
            <p14:xfrm>
              <a:off x="5735115" y="1968838"/>
              <a:ext cx="36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A87978B-539F-EFDC-81D8-BDD8D33F37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9475" y="19331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0C0F2D3-A910-6321-6BFB-5EC0CB7E74B1}"/>
                  </a:ext>
                </a:extLst>
              </p14:cNvPr>
              <p14:cNvContentPartPr/>
              <p14:nvPr/>
            </p14:nvContentPartPr>
            <p14:xfrm>
              <a:off x="5582355" y="1968838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0C0F2D3-A910-6321-6BFB-5EC0CB7E74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715" y="19331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D2344B7-D298-62C7-D9F6-070AF649E282}"/>
                  </a:ext>
                </a:extLst>
              </p14:cNvPr>
              <p14:cNvContentPartPr/>
              <p14:nvPr/>
            </p14:nvContentPartPr>
            <p14:xfrm>
              <a:off x="5734755" y="2121238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D2344B7-D298-62C7-D9F6-070AF649E2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9115" y="20855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6E5E0FB-3225-4A8E-ED4D-4C5692C49AEF}"/>
                  </a:ext>
                </a:extLst>
              </p14:cNvPr>
              <p14:cNvContentPartPr/>
              <p14:nvPr/>
            </p14:nvContentPartPr>
            <p14:xfrm>
              <a:off x="5429595" y="1968838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6E5E0FB-3225-4A8E-ED4D-4C5692C49A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3955" y="19331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14ADD8B-C928-C6A2-6327-8C1678CB75F9}"/>
                  </a:ext>
                </a:extLst>
              </p14:cNvPr>
              <p14:cNvContentPartPr/>
              <p14:nvPr/>
            </p14:nvContentPartPr>
            <p14:xfrm>
              <a:off x="5581995" y="2121238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14ADD8B-C928-C6A2-6327-8C1678CB75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6355" y="20855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993F0BF-2985-02A2-2B22-D1F4ADE0E692}"/>
                  </a:ext>
                </a:extLst>
              </p14:cNvPr>
              <p14:cNvContentPartPr/>
              <p14:nvPr/>
            </p14:nvContentPartPr>
            <p14:xfrm>
              <a:off x="5734395" y="2273638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993F0BF-2985-02A2-2B22-D1F4ADE0E6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8755" y="22379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621C829-10FA-8AE3-61FE-2BB71F79992F}"/>
                  </a:ext>
                </a:extLst>
              </p14:cNvPr>
              <p14:cNvContentPartPr/>
              <p14:nvPr/>
            </p14:nvContentPartPr>
            <p14:xfrm>
              <a:off x="5429235" y="2121238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621C829-10FA-8AE3-61FE-2BB71F7999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3595" y="20855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14E97CDB-AB59-6561-CEEA-7AD43F4A1781}"/>
                  </a:ext>
                </a:extLst>
              </p14:cNvPr>
              <p14:cNvContentPartPr/>
              <p14:nvPr/>
            </p14:nvContentPartPr>
            <p14:xfrm>
              <a:off x="5581635" y="2273638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14E97CDB-AB59-6561-CEEA-7AD43F4A17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5995" y="22379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B6306DF-1514-1668-F7CA-753E329530E5}"/>
                  </a:ext>
                </a:extLst>
              </p14:cNvPr>
              <p14:cNvContentPartPr/>
              <p14:nvPr/>
            </p14:nvContentPartPr>
            <p14:xfrm>
              <a:off x="5734035" y="2426038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B6306DF-1514-1668-F7CA-753E329530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8395" y="23903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E14C2FA-A84E-03BA-ED6D-9EEE1C590C68}"/>
                  </a:ext>
                </a:extLst>
              </p14:cNvPr>
              <p14:cNvContentPartPr/>
              <p14:nvPr/>
            </p14:nvContentPartPr>
            <p14:xfrm>
              <a:off x="5428875" y="2268225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E14C2FA-A84E-03BA-ED6D-9EEE1C590C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3235" y="22325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466180B5-99F8-FD19-3B7D-F32E7A0A0F45}"/>
                  </a:ext>
                </a:extLst>
              </p14:cNvPr>
              <p14:cNvContentPartPr/>
              <p14:nvPr/>
            </p14:nvContentPartPr>
            <p14:xfrm>
              <a:off x="5581275" y="2420625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466180B5-99F8-FD19-3B7D-F32E7A0A0F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5635" y="23849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3F77A85-DAA4-E04A-07E8-A584DA80EE01}"/>
                  </a:ext>
                </a:extLst>
              </p14:cNvPr>
              <p14:cNvContentPartPr/>
              <p14:nvPr/>
            </p14:nvContentPartPr>
            <p14:xfrm>
              <a:off x="5428515" y="2420625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3F77A85-DAA4-E04A-07E8-A584DA80EE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2875" y="23849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968C659-D3A1-250D-1B0C-9D00BAE5CC99}"/>
                  </a:ext>
                </a:extLst>
              </p14:cNvPr>
              <p14:cNvContentPartPr/>
              <p14:nvPr/>
            </p14:nvContentPartPr>
            <p14:xfrm>
              <a:off x="5722442" y="4722617"/>
              <a:ext cx="360" cy="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968C659-D3A1-250D-1B0C-9D00BAE5CC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6442" y="46866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9D48FE6-2A87-F70C-9D6A-7D2E4ACCDE08}"/>
                  </a:ext>
                </a:extLst>
              </p14:cNvPr>
              <p14:cNvContentPartPr/>
              <p14:nvPr/>
            </p14:nvContentPartPr>
            <p14:xfrm>
              <a:off x="5569682" y="4722617"/>
              <a:ext cx="360" cy="3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9D48FE6-2A87-F70C-9D6A-7D2E4ACCD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3682" y="46866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F76B4CCC-4C4A-ECB0-E5BF-015C0C4F540B}"/>
                  </a:ext>
                </a:extLst>
              </p14:cNvPr>
              <p14:cNvContentPartPr/>
              <p14:nvPr/>
            </p14:nvContentPartPr>
            <p14:xfrm>
              <a:off x="5722082" y="4875017"/>
              <a:ext cx="360" cy="3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F76B4CCC-4C4A-ECB0-E5BF-015C0C4F54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6082" y="48390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910721F-E0DE-4362-5B14-09C40F307F16}"/>
                  </a:ext>
                </a:extLst>
              </p14:cNvPr>
              <p14:cNvContentPartPr/>
              <p14:nvPr/>
            </p14:nvContentPartPr>
            <p14:xfrm>
              <a:off x="5416922" y="4722617"/>
              <a:ext cx="360" cy="3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910721F-E0DE-4362-5B14-09C40F307F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0922" y="46866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75B539BA-8E2E-4F78-CE73-B5F57E9EA976}"/>
                  </a:ext>
                </a:extLst>
              </p14:cNvPr>
              <p14:cNvContentPartPr/>
              <p14:nvPr/>
            </p14:nvContentPartPr>
            <p14:xfrm>
              <a:off x="5569322" y="4875017"/>
              <a:ext cx="360" cy="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75B539BA-8E2E-4F78-CE73-B5F57E9EA9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3322" y="48390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7B20F59-C989-F911-C055-79D2DEBA9A8A}"/>
                  </a:ext>
                </a:extLst>
              </p14:cNvPr>
              <p14:cNvContentPartPr/>
              <p14:nvPr/>
            </p14:nvContentPartPr>
            <p14:xfrm>
              <a:off x="5416562" y="4879117"/>
              <a:ext cx="360" cy="3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7B20F59-C989-F911-C055-79D2DEBA9A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0562" y="4843117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87" name="Oval 286">
            <a:extLst>
              <a:ext uri="{FF2B5EF4-FFF2-40B4-BE49-F238E27FC236}">
                <a16:creationId xmlns:a16="http://schemas.microsoft.com/office/drawing/2014/main" id="{A2ACD230-4CC9-6718-1456-CAB5029F74E9}"/>
              </a:ext>
            </a:extLst>
          </p:cNvPr>
          <p:cNvSpPr/>
          <p:nvPr/>
        </p:nvSpPr>
        <p:spPr>
          <a:xfrm>
            <a:off x="7295052" y="4007181"/>
            <a:ext cx="1195984" cy="1405594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95984"/>
                      <a:gd name="connsiteY0" fmla="*/ 831130 h 1662259"/>
                      <a:gd name="connsiteX1" fmla="*/ 597992 w 1195984"/>
                      <a:gd name="connsiteY1" fmla="*/ 0 h 1662259"/>
                      <a:gd name="connsiteX2" fmla="*/ 1195984 w 1195984"/>
                      <a:gd name="connsiteY2" fmla="*/ 831130 h 1662259"/>
                      <a:gd name="connsiteX3" fmla="*/ 597992 w 1195984"/>
                      <a:gd name="connsiteY3" fmla="*/ 1662260 h 1662259"/>
                      <a:gd name="connsiteX4" fmla="*/ 0 w 1195984"/>
                      <a:gd name="connsiteY4" fmla="*/ 831130 h 1662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5984" h="1662259" extrusionOk="0">
                        <a:moveTo>
                          <a:pt x="0" y="831130"/>
                        </a:moveTo>
                        <a:cubicBezTo>
                          <a:pt x="-37777" y="348808"/>
                          <a:pt x="214723" y="19894"/>
                          <a:pt x="597992" y="0"/>
                        </a:cubicBezTo>
                        <a:cubicBezTo>
                          <a:pt x="988300" y="12641"/>
                          <a:pt x="1122892" y="374434"/>
                          <a:pt x="1195984" y="831130"/>
                        </a:cubicBezTo>
                        <a:cubicBezTo>
                          <a:pt x="1130620" y="1353981"/>
                          <a:pt x="925977" y="1674845"/>
                          <a:pt x="597992" y="1662260"/>
                        </a:cubicBezTo>
                        <a:cubicBezTo>
                          <a:pt x="244480" y="1649539"/>
                          <a:pt x="96635" y="1336323"/>
                          <a:pt x="0" y="831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9272AAE-D2DF-E9B2-9F7B-9864414FDE9A}"/>
              </a:ext>
            </a:extLst>
          </p:cNvPr>
          <p:cNvSpPr txBox="1"/>
          <p:nvPr/>
        </p:nvSpPr>
        <p:spPr>
          <a:xfrm>
            <a:off x="8007990" y="44791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 pitchFamily="2" charset="0"/>
              </a:rPr>
              <a:t>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888252C-E9B2-DFFE-64E3-F5B4535D4501}"/>
                  </a:ext>
                </a:extLst>
              </p14:cNvPr>
              <p14:cNvContentPartPr/>
              <p14:nvPr/>
            </p14:nvContentPartPr>
            <p14:xfrm>
              <a:off x="7660001" y="4916318"/>
              <a:ext cx="360" cy="3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888252C-E9B2-DFFE-64E3-F5B4535D45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4361" y="488067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C47ED42-723E-DBB0-0706-C103C70D4ABC}"/>
                  </a:ext>
                </a:extLst>
              </p14:cNvPr>
              <p14:cNvContentPartPr/>
              <p14:nvPr/>
            </p14:nvContentPartPr>
            <p14:xfrm>
              <a:off x="7660002" y="5063985"/>
              <a:ext cx="360" cy="3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C47ED42-723E-DBB0-0706-C103C70D4A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24002" y="50279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07" name="Oval 306">
            <a:extLst>
              <a:ext uri="{FF2B5EF4-FFF2-40B4-BE49-F238E27FC236}">
                <a16:creationId xmlns:a16="http://schemas.microsoft.com/office/drawing/2014/main" id="{E71CE68E-16C3-E92A-062D-CC1F63A14ACF}"/>
              </a:ext>
            </a:extLst>
          </p:cNvPr>
          <p:cNvSpPr/>
          <p:nvPr/>
        </p:nvSpPr>
        <p:spPr>
          <a:xfrm>
            <a:off x="7353655" y="1737120"/>
            <a:ext cx="1120034" cy="1203631"/>
          </a:xfrm>
          <a:prstGeom prst="ellipse">
            <a:avLst/>
          </a:pr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120034"/>
                      <a:gd name="connsiteY0" fmla="*/ 601816 h 1203631"/>
                      <a:gd name="connsiteX1" fmla="*/ 560017 w 1120034"/>
                      <a:gd name="connsiteY1" fmla="*/ 0 h 1203631"/>
                      <a:gd name="connsiteX2" fmla="*/ 1120034 w 1120034"/>
                      <a:gd name="connsiteY2" fmla="*/ 601816 h 1203631"/>
                      <a:gd name="connsiteX3" fmla="*/ 560017 w 1120034"/>
                      <a:gd name="connsiteY3" fmla="*/ 1203632 h 1203631"/>
                      <a:gd name="connsiteX4" fmla="*/ 0 w 1120034"/>
                      <a:gd name="connsiteY4" fmla="*/ 601816 h 1203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0034" h="1203631" extrusionOk="0">
                        <a:moveTo>
                          <a:pt x="0" y="601816"/>
                        </a:moveTo>
                        <a:cubicBezTo>
                          <a:pt x="-63446" y="272156"/>
                          <a:pt x="311618" y="59865"/>
                          <a:pt x="560017" y="0"/>
                        </a:cubicBezTo>
                        <a:cubicBezTo>
                          <a:pt x="879539" y="21001"/>
                          <a:pt x="1122406" y="341834"/>
                          <a:pt x="1120034" y="601816"/>
                        </a:cubicBezTo>
                        <a:cubicBezTo>
                          <a:pt x="1098012" y="900965"/>
                          <a:pt x="899862" y="1240576"/>
                          <a:pt x="560017" y="1203632"/>
                        </a:cubicBezTo>
                        <a:cubicBezTo>
                          <a:pt x="254170" y="1190829"/>
                          <a:pt x="28400" y="987140"/>
                          <a:pt x="0" y="60181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EE0899D-E285-AD91-05E2-294611E59367}"/>
                  </a:ext>
                </a:extLst>
              </p14:cNvPr>
              <p14:cNvContentPartPr/>
              <p14:nvPr/>
            </p14:nvContentPartPr>
            <p14:xfrm>
              <a:off x="7652632" y="2049713"/>
              <a:ext cx="360" cy="3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EE0899D-E285-AD91-05E2-294611E593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6992" y="20140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017A53E3-CB79-D27F-9E9A-75533554A8EA}"/>
                  </a:ext>
                </a:extLst>
              </p14:cNvPr>
              <p14:cNvContentPartPr/>
              <p14:nvPr/>
            </p14:nvContentPartPr>
            <p14:xfrm>
              <a:off x="7652272" y="2202113"/>
              <a:ext cx="360" cy="3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017A53E3-CB79-D27F-9E9A-75533554A8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6632" y="21664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658730CE-4DDC-1155-36E0-FEF7FDD0C4C9}"/>
                  </a:ext>
                </a:extLst>
              </p14:cNvPr>
              <p14:cNvContentPartPr/>
              <p14:nvPr/>
            </p14:nvContentPartPr>
            <p14:xfrm>
              <a:off x="7803254" y="2201393"/>
              <a:ext cx="360" cy="3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658730CE-4DDC-1155-36E0-FEF7FDD0C4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7254" y="21653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D0B8651-C6EE-A701-A149-A66FA876CAFE}"/>
                  </a:ext>
                </a:extLst>
              </p14:cNvPr>
              <p14:cNvContentPartPr/>
              <p14:nvPr/>
            </p14:nvContentPartPr>
            <p14:xfrm>
              <a:off x="7968688" y="2499257"/>
              <a:ext cx="360" cy="3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D0B8651-C6EE-A701-A149-A66FA876CA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2688" y="24632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2F39FA8-D3C9-54D7-3AE1-9F4A7C69EB4B}"/>
                  </a:ext>
                </a:extLst>
              </p14:cNvPr>
              <p14:cNvContentPartPr/>
              <p14:nvPr/>
            </p14:nvContentPartPr>
            <p14:xfrm>
              <a:off x="7653987" y="4752365"/>
              <a:ext cx="360" cy="3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2F39FA8-D3C9-54D7-3AE1-9F4A7C69EB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17987" y="4716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EDD5883-867D-2070-BB17-1D102A0C6597}"/>
                  </a:ext>
                </a:extLst>
              </p14:cNvPr>
              <p14:cNvContentPartPr/>
              <p14:nvPr/>
            </p14:nvContentPartPr>
            <p14:xfrm>
              <a:off x="7962915" y="2049353"/>
              <a:ext cx="360" cy="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EDD5883-867D-2070-BB17-1D102A0C65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7275" y="20137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41A3D37-8E99-3161-6268-039B4F3239C4}"/>
                  </a:ext>
                </a:extLst>
              </p14:cNvPr>
              <p14:cNvContentPartPr/>
              <p14:nvPr/>
            </p14:nvContentPartPr>
            <p14:xfrm>
              <a:off x="7810155" y="2049353"/>
              <a:ext cx="360" cy="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41A3D37-8E99-3161-6268-039B4F3239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4515" y="20137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999759F-8E12-684B-0B8B-3E7CCAECE854}"/>
                  </a:ext>
                </a:extLst>
              </p14:cNvPr>
              <p14:cNvContentPartPr/>
              <p14:nvPr/>
            </p14:nvContentPartPr>
            <p14:xfrm>
              <a:off x="7962555" y="2201753"/>
              <a:ext cx="360" cy="3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999759F-8E12-684B-0B8B-3E7CCAECE8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6915" y="21661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ED3380D9-F42D-48C5-E61B-BC952639F7C3}"/>
                  </a:ext>
                </a:extLst>
              </p14:cNvPr>
              <p14:cNvContentPartPr/>
              <p14:nvPr/>
            </p14:nvContentPartPr>
            <p14:xfrm>
              <a:off x="7652272" y="2353400"/>
              <a:ext cx="360" cy="3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ED3380D9-F42D-48C5-E61B-BC952639F7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6632" y="231776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CAA54EB-0C5A-A6DE-C5EC-5165C26AC1F4}"/>
                  </a:ext>
                </a:extLst>
              </p14:cNvPr>
              <p14:cNvContentPartPr/>
              <p14:nvPr/>
            </p14:nvContentPartPr>
            <p14:xfrm>
              <a:off x="7966749" y="2347217"/>
              <a:ext cx="360" cy="3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CAA54EB-0C5A-A6DE-C5EC-5165C26AC1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1109" y="23115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343A94A-62D3-F24F-20B6-5DE9A8243F95}"/>
                  </a:ext>
                </a:extLst>
              </p14:cNvPr>
              <p14:cNvContentPartPr/>
              <p14:nvPr/>
            </p14:nvContentPartPr>
            <p14:xfrm>
              <a:off x="7813989" y="2347217"/>
              <a:ext cx="360" cy="3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343A94A-62D3-F24F-20B6-5DE9A8243F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8349" y="23115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C0BDD422-FC2D-5283-0961-81DAC13FEEDD}"/>
                  </a:ext>
                </a:extLst>
              </p14:cNvPr>
              <p14:cNvContentPartPr/>
              <p14:nvPr/>
            </p14:nvContentPartPr>
            <p14:xfrm>
              <a:off x="7662679" y="2509032"/>
              <a:ext cx="360" cy="3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C0BDD422-FC2D-5283-0961-81DAC13FEE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7039" y="24733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D99CF2D5-8AAB-31C9-7130-C684DF5D97E4}"/>
                  </a:ext>
                </a:extLst>
              </p14:cNvPr>
              <p14:cNvContentPartPr/>
              <p14:nvPr/>
            </p14:nvContentPartPr>
            <p14:xfrm>
              <a:off x="7813629" y="2499617"/>
              <a:ext cx="360" cy="3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D99CF2D5-8AAB-31C9-7130-C684DF5D97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7989" y="246397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16CC90B-F663-BFBE-81BE-521C084BB425}"/>
                  </a:ext>
                </a:extLst>
              </p14:cNvPr>
              <p14:cNvContentPartPr/>
              <p14:nvPr/>
            </p14:nvContentPartPr>
            <p14:xfrm>
              <a:off x="8957474" y="1235603"/>
              <a:ext cx="360" cy="3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16CC90B-F663-BFBE-81BE-521C084BB4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1834" y="11999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4EDB3B5-916D-B406-B5BE-8285C4DC628A}"/>
                  </a:ext>
                </a:extLst>
              </p14:cNvPr>
              <p14:cNvContentPartPr/>
              <p14:nvPr/>
            </p14:nvContentPartPr>
            <p14:xfrm>
              <a:off x="8957114" y="1385966"/>
              <a:ext cx="360" cy="3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4EDB3B5-916D-B406-B5BE-8285C4DC62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1474" y="13503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9768D4FF-E56A-E20F-968B-21DEEF30A24C}"/>
                  </a:ext>
                </a:extLst>
              </p14:cNvPr>
              <p14:cNvContentPartPr/>
              <p14:nvPr/>
            </p14:nvContentPartPr>
            <p14:xfrm>
              <a:off x="8956754" y="1536329"/>
              <a:ext cx="360" cy="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9768D4FF-E56A-E20F-968B-21DEEF30A2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1114" y="150068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3A7F308-0DA4-A5BA-AC9D-D42D6EF4634A}"/>
                  </a:ext>
                </a:extLst>
              </p14:cNvPr>
              <p14:cNvContentPartPr/>
              <p14:nvPr/>
            </p14:nvContentPartPr>
            <p14:xfrm>
              <a:off x="8954594" y="2889596"/>
              <a:ext cx="360" cy="3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3A7F308-0DA4-A5BA-AC9D-D42D6EF463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8954" y="28539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28F0319-7C53-B09F-01A9-9C8761F48325}"/>
                  </a:ext>
                </a:extLst>
              </p14:cNvPr>
              <p14:cNvContentPartPr/>
              <p14:nvPr/>
            </p14:nvContentPartPr>
            <p14:xfrm>
              <a:off x="8956034" y="1837055"/>
              <a:ext cx="360" cy="3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28F0319-7C53-B09F-01A9-9C8761F483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0394" y="18014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2025B8E-DF56-B2E8-7544-0B03C816645F}"/>
                  </a:ext>
                </a:extLst>
              </p14:cNvPr>
              <p14:cNvContentPartPr/>
              <p14:nvPr/>
            </p14:nvContentPartPr>
            <p14:xfrm>
              <a:off x="8955674" y="1987418"/>
              <a:ext cx="360" cy="3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2025B8E-DF56-B2E8-7544-0B03C81664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0034" y="195177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534EB5E-051D-A833-023A-2B77B4FFB7D7}"/>
                  </a:ext>
                </a:extLst>
              </p14:cNvPr>
              <p14:cNvContentPartPr/>
              <p14:nvPr/>
            </p14:nvContentPartPr>
            <p14:xfrm>
              <a:off x="8955314" y="2137781"/>
              <a:ext cx="360" cy="3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534EB5E-051D-A833-023A-2B77B4FFB7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9674" y="21021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6B7B4511-E66A-7D27-4951-E48472F9F8FA}"/>
                  </a:ext>
                </a:extLst>
              </p14:cNvPr>
              <p14:cNvContentPartPr/>
              <p14:nvPr/>
            </p14:nvContentPartPr>
            <p14:xfrm>
              <a:off x="8954594" y="3340685"/>
              <a:ext cx="360" cy="3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6B7B4511-E66A-7D27-4951-E48472F9F8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8954" y="3305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43C260C-52CC-A19A-6B61-8424CA099386}"/>
                  </a:ext>
                </a:extLst>
              </p14:cNvPr>
              <p14:cNvContentPartPr/>
              <p14:nvPr/>
            </p14:nvContentPartPr>
            <p14:xfrm>
              <a:off x="8954954" y="2288144"/>
              <a:ext cx="360" cy="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43C260C-52CC-A19A-6B61-8424CA0993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9314" y="22525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B146E5C2-CBEC-8605-17F4-2F001DE4524C}"/>
                  </a:ext>
                </a:extLst>
              </p14:cNvPr>
              <p14:cNvContentPartPr/>
              <p14:nvPr/>
            </p14:nvContentPartPr>
            <p14:xfrm>
              <a:off x="8954594" y="3190322"/>
              <a:ext cx="360" cy="3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B146E5C2-CBEC-8605-17F4-2F001DE452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8954" y="31546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0B7C998-93B2-31AE-C942-2FB3020F9159}"/>
                  </a:ext>
                </a:extLst>
              </p14:cNvPr>
              <p14:cNvContentPartPr/>
              <p14:nvPr/>
            </p14:nvContentPartPr>
            <p14:xfrm>
              <a:off x="8954594" y="2438507"/>
              <a:ext cx="360" cy="3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0B7C998-93B2-31AE-C942-2FB3020F91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8954" y="240286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84FD8E0-A051-ECC0-4E8A-99F1CA712241}"/>
                  </a:ext>
                </a:extLst>
              </p14:cNvPr>
              <p14:cNvContentPartPr/>
              <p14:nvPr/>
            </p14:nvContentPartPr>
            <p14:xfrm>
              <a:off x="8957114" y="2588870"/>
              <a:ext cx="360" cy="3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84FD8E0-A051-ECC0-4E8A-99F1CA7122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1114" y="255287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1E45C21-6E16-694D-CA7A-6910E8B92AE2}"/>
                  </a:ext>
                </a:extLst>
              </p14:cNvPr>
              <p14:cNvContentPartPr/>
              <p14:nvPr/>
            </p14:nvContentPartPr>
            <p14:xfrm>
              <a:off x="8955601" y="4560523"/>
              <a:ext cx="360" cy="3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1E45C21-6E16-694D-CA7A-6910E8B92A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19601" y="45245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4696D9E-B33D-81BF-F3FF-1B36D34C5D6A}"/>
                  </a:ext>
                </a:extLst>
              </p14:cNvPr>
              <p14:cNvContentPartPr/>
              <p14:nvPr/>
            </p14:nvContentPartPr>
            <p14:xfrm>
              <a:off x="8954594" y="1686692"/>
              <a:ext cx="360" cy="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4696D9E-B33D-81BF-F3FF-1B36D34C5D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18594" y="16506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E314554-4294-A5F0-F5FC-3EC61557B769}"/>
                  </a:ext>
                </a:extLst>
              </p14:cNvPr>
              <p14:cNvContentPartPr/>
              <p14:nvPr/>
            </p14:nvContentPartPr>
            <p14:xfrm>
              <a:off x="8956034" y="3039959"/>
              <a:ext cx="360" cy="3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E314554-4294-A5F0-F5FC-3EC61557B7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0034" y="300395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D336762-ED50-CCA6-BDF9-2843D235978A}"/>
                  </a:ext>
                </a:extLst>
              </p14:cNvPr>
              <p14:cNvContentPartPr/>
              <p14:nvPr/>
            </p14:nvContentPartPr>
            <p14:xfrm>
              <a:off x="8954954" y="3507982"/>
              <a:ext cx="360" cy="3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D336762-ED50-CCA6-BDF9-2843D23597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18954" y="34719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B3AD74E-2FF4-D6E3-968C-B84D43E76B8D}"/>
                  </a:ext>
                </a:extLst>
              </p14:cNvPr>
              <p14:cNvContentPartPr/>
              <p14:nvPr/>
            </p14:nvContentPartPr>
            <p14:xfrm>
              <a:off x="8954054" y="2739233"/>
              <a:ext cx="360" cy="3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B3AD74E-2FF4-D6E3-968C-B84D43E76B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8414" y="27035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5B8F71FA-CE98-CA0A-BF7E-DA4971073B4E}"/>
                  </a:ext>
                </a:extLst>
              </p14:cNvPr>
              <p14:cNvContentPartPr/>
              <p14:nvPr/>
            </p14:nvContentPartPr>
            <p14:xfrm>
              <a:off x="8956034" y="3808708"/>
              <a:ext cx="360" cy="3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5B8F71FA-CE98-CA0A-BF7E-DA4971073B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0394" y="37730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3BF2654-6821-BC3D-101E-5849820B9616}"/>
                  </a:ext>
                </a:extLst>
              </p14:cNvPr>
              <p14:cNvContentPartPr/>
              <p14:nvPr/>
            </p14:nvContentPartPr>
            <p14:xfrm>
              <a:off x="8957114" y="5161975"/>
              <a:ext cx="360" cy="3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3BF2654-6821-BC3D-101E-5849820B961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1114" y="51259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765B61D7-A9C0-81FA-5155-12A4CDC53889}"/>
                  </a:ext>
                </a:extLst>
              </p14:cNvPr>
              <p14:cNvContentPartPr/>
              <p14:nvPr/>
            </p14:nvContentPartPr>
            <p14:xfrm>
              <a:off x="8956394" y="4109434"/>
              <a:ext cx="360" cy="3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765B61D7-A9C0-81FA-5155-12A4CDC538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0394" y="407343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182F455-9D8A-4776-F21C-B49E2F647C5C}"/>
                  </a:ext>
                </a:extLst>
              </p14:cNvPr>
              <p14:cNvContentPartPr/>
              <p14:nvPr/>
            </p14:nvContentPartPr>
            <p14:xfrm>
              <a:off x="8954054" y="4710886"/>
              <a:ext cx="360" cy="3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182F455-9D8A-4776-F21C-B49E2F647C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18054" y="46748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B6E4A9D0-D1CC-7DEC-5466-E6B15F6A5693}"/>
                  </a:ext>
                </a:extLst>
              </p14:cNvPr>
              <p14:cNvContentPartPr/>
              <p14:nvPr/>
            </p14:nvContentPartPr>
            <p14:xfrm>
              <a:off x="8957114" y="4410160"/>
              <a:ext cx="360" cy="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B6E4A9D0-D1CC-7DEC-5466-E6B15F6A56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1474" y="43745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CB22C75-B295-0674-03D7-A2F6DA1BDE3C}"/>
                  </a:ext>
                </a:extLst>
              </p14:cNvPr>
              <p14:cNvContentPartPr/>
              <p14:nvPr/>
            </p14:nvContentPartPr>
            <p14:xfrm>
              <a:off x="8955314" y="3959071"/>
              <a:ext cx="360" cy="3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CB22C75-B295-0674-03D7-A2F6DA1BDE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9674" y="392343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A75EB7B-8BDF-CE07-88ED-906807F53B68}"/>
                  </a:ext>
                </a:extLst>
              </p14:cNvPr>
              <p14:cNvContentPartPr/>
              <p14:nvPr/>
            </p14:nvContentPartPr>
            <p14:xfrm>
              <a:off x="8954054" y="4259797"/>
              <a:ext cx="360" cy="3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A75EB7B-8BDF-CE07-88ED-906807F53B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8414" y="42241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65EC519-A409-1C83-C74D-9BD338D96C1A}"/>
                  </a:ext>
                </a:extLst>
              </p14:cNvPr>
              <p14:cNvContentPartPr/>
              <p14:nvPr/>
            </p14:nvContentPartPr>
            <p14:xfrm>
              <a:off x="8957474" y="5011612"/>
              <a:ext cx="360" cy="3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65EC519-A409-1C83-C74D-9BD338D96C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1834" y="49759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BC782A0-6357-C955-6495-FB7679D747AA}"/>
                  </a:ext>
                </a:extLst>
              </p14:cNvPr>
              <p14:cNvContentPartPr/>
              <p14:nvPr/>
            </p14:nvContentPartPr>
            <p14:xfrm>
              <a:off x="8956034" y="4861249"/>
              <a:ext cx="360" cy="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BC782A0-6357-C955-6495-FB7679D747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0034" y="48252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E9966C3-E899-CC80-5E79-D3D5170FEB31}"/>
                  </a:ext>
                </a:extLst>
              </p14:cNvPr>
              <p14:cNvContentPartPr/>
              <p14:nvPr/>
            </p14:nvContentPartPr>
            <p14:xfrm>
              <a:off x="8954054" y="3658345"/>
              <a:ext cx="360" cy="3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E9966C3-E899-CC80-5E79-D3D5170FEB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18414" y="362270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D61238-E463-2ADF-A818-EA3D8878EB68}"/>
              </a:ext>
            </a:extLst>
          </p:cNvPr>
          <p:cNvSpPr txBox="1"/>
          <p:nvPr/>
        </p:nvSpPr>
        <p:spPr>
          <a:xfrm>
            <a:off x="4660469" y="763172"/>
            <a:ext cx="1969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Genes annotated to activated 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CD120-5C7D-5F5A-E969-01004A57754A}"/>
              </a:ext>
            </a:extLst>
          </p:cNvPr>
          <p:cNvSpPr txBox="1"/>
          <p:nvPr/>
        </p:nvSpPr>
        <p:spPr>
          <a:xfrm>
            <a:off x="4433309" y="5242170"/>
            <a:ext cx="2310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Genes not annotated to activated processes</a:t>
            </a:r>
          </a:p>
        </p:txBody>
      </p:sp>
      <p:pic>
        <p:nvPicPr>
          <p:cNvPr id="13" name="Picture 1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6D772FF8-ABD5-0F57-F8F4-5720A2C8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60" y="4412320"/>
            <a:ext cx="123825" cy="164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A09D440-2554-9309-1918-3BE1A1CC2D42}"/>
                  </a:ext>
                </a:extLst>
              </p14:cNvPr>
              <p14:cNvContentPartPr/>
              <p14:nvPr/>
            </p14:nvContentPartPr>
            <p14:xfrm>
              <a:off x="5723219" y="427452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A09D440-2554-9309-1918-3BE1A1CC2D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7219" y="42385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D29FB8-9216-F9AE-3C91-6B38C6CAFE51}"/>
                  </a:ext>
                </a:extLst>
              </p14:cNvPr>
              <p14:cNvContentPartPr/>
              <p14:nvPr/>
            </p14:nvContentPartPr>
            <p14:xfrm>
              <a:off x="5570459" y="4274527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D29FB8-9216-F9AE-3C91-6B38C6CAFE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4459" y="42385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9BDE28-AC68-8A11-54A2-D2F7A6044548}"/>
                  </a:ext>
                </a:extLst>
              </p14:cNvPr>
              <p14:cNvContentPartPr/>
              <p14:nvPr/>
            </p14:nvContentPartPr>
            <p14:xfrm>
              <a:off x="5722859" y="4426927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9BDE28-AC68-8A11-54A2-D2F7A60445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6859" y="43909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15905E-B9D7-AB45-C49D-E6AFB8F0F13E}"/>
                  </a:ext>
                </a:extLst>
              </p14:cNvPr>
              <p14:cNvContentPartPr/>
              <p14:nvPr/>
            </p14:nvContentPartPr>
            <p14:xfrm>
              <a:off x="5417699" y="4274527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15905E-B9D7-AB45-C49D-E6AFB8F0F1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1699" y="42385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804B656-0013-5A62-9550-11AB7D891965}"/>
                  </a:ext>
                </a:extLst>
              </p14:cNvPr>
              <p14:cNvContentPartPr/>
              <p14:nvPr/>
            </p14:nvContentPartPr>
            <p14:xfrm>
              <a:off x="5570099" y="442692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804B656-0013-5A62-9550-11AB7D8919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4099" y="43909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1B808B0-724B-CEAB-5563-2298ABCCAF0F}"/>
                  </a:ext>
                </a:extLst>
              </p14:cNvPr>
              <p14:cNvContentPartPr/>
              <p14:nvPr/>
            </p14:nvContentPartPr>
            <p14:xfrm>
              <a:off x="5722499" y="457932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1B808B0-724B-CEAB-5563-2298ABCCAF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86499" y="45433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13350A-827E-A6FB-773E-8A5005AE49AF}"/>
                  </a:ext>
                </a:extLst>
              </p14:cNvPr>
              <p14:cNvContentPartPr/>
              <p14:nvPr/>
            </p14:nvContentPartPr>
            <p14:xfrm>
              <a:off x="5417339" y="4431027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13350A-827E-A6FB-773E-8A5005AE49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1339" y="43950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26BC819-A546-F9D1-BBEB-737840F1422C}"/>
                  </a:ext>
                </a:extLst>
              </p14:cNvPr>
              <p14:cNvContentPartPr/>
              <p14:nvPr/>
            </p14:nvContentPartPr>
            <p14:xfrm>
              <a:off x="5569739" y="4583427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26BC819-A546-F9D1-BBEB-737840F142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3739" y="45474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16FF659-A850-0680-777C-33E3768A1906}"/>
                  </a:ext>
                </a:extLst>
              </p14:cNvPr>
              <p14:cNvContentPartPr/>
              <p14:nvPr/>
            </p14:nvContentPartPr>
            <p14:xfrm>
              <a:off x="5416979" y="4583427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16FF659-A850-0680-777C-33E3768A19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0979" y="45474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1C7B3A3-7BB0-7D45-E936-B753F79F388D}"/>
                  </a:ext>
                </a:extLst>
              </p14:cNvPr>
              <p14:cNvContentPartPr/>
              <p14:nvPr/>
            </p14:nvContentPartPr>
            <p14:xfrm>
              <a:off x="7950824" y="4601165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1C7B3A3-7BB0-7D45-E936-B753F79F38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5184" y="45655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AE70786-0765-B7AC-118F-B87D1FF511F9}"/>
                  </a:ext>
                </a:extLst>
              </p14:cNvPr>
              <p14:cNvContentPartPr/>
              <p14:nvPr/>
            </p14:nvContentPartPr>
            <p14:xfrm>
              <a:off x="7798064" y="4601165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AE70786-0765-B7AC-118F-B87D1FF511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2424" y="45655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9282B41-E465-C4FE-E763-1943F5CDB899}"/>
                  </a:ext>
                </a:extLst>
              </p14:cNvPr>
              <p14:cNvContentPartPr/>
              <p14:nvPr/>
            </p14:nvContentPartPr>
            <p14:xfrm>
              <a:off x="7950463" y="4912425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9282B41-E465-C4FE-E763-1943F5CDB8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4823" y="48767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E80B809-7ADD-2BE9-A0BE-766A12DB5A28}"/>
                  </a:ext>
                </a:extLst>
              </p14:cNvPr>
              <p14:cNvContentPartPr/>
              <p14:nvPr/>
            </p14:nvContentPartPr>
            <p14:xfrm>
              <a:off x="7797344" y="4750657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E80B809-7ADD-2BE9-A0BE-766A12DB5A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1344" y="47146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B462570-F00D-8E05-1B5E-C93CC637E7E7}"/>
                  </a:ext>
                </a:extLst>
              </p14:cNvPr>
              <p14:cNvContentPartPr/>
              <p14:nvPr/>
            </p14:nvContentPartPr>
            <p14:xfrm>
              <a:off x="7798064" y="4907692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B462570-F00D-8E05-1B5E-C93CC637E7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2064" y="48716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FF0A5B7-6451-E36D-D88B-1648B4F1230B}"/>
                  </a:ext>
                </a:extLst>
              </p14:cNvPr>
              <p14:cNvContentPartPr/>
              <p14:nvPr/>
            </p14:nvContentPartPr>
            <p14:xfrm>
              <a:off x="7950464" y="5060092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FF0A5B7-6451-E36D-D88B-1648B4F123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14464" y="50240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10C29AC-9762-F72F-2C37-E4C02572185F}"/>
                  </a:ext>
                </a:extLst>
              </p14:cNvPr>
              <p14:cNvContentPartPr/>
              <p14:nvPr/>
            </p14:nvContentPartPr>
            <p14:xfrm>
              <a:off x="7797704" y="5060092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10C29AC-9762-F72F-2C37-E4C0257218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1704" y="50240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73A221A-C429-57D4-9EA9-4FCF4257A489}"/>
                  </a:ext>
                </a:extLst>
              </p14:cNvPr>
              <p14:cNvContentPartPr/>
              <p14:nvPr/>
            </p14:nvContentPartPr>
            <p14:xfrm>
              <a:off x="7944449" y="4748472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73A221A-C429-57D4-9EA9-4FCF4257A4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8449" y="47124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9F478A7-6224-CFB4-5D6C-8E2DC9CF165E}"/>
                  </a:ext>
                </a:extLst>
              </p14:cNvPr>
              <p14:cNvContentPartPr/>
              <p14:nvPr/>
            </p14:nvContentPartPr>
            <p14:xfrm>
              <a:off x="7655406" y="4316605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9F478A7-6224-CFB4-5D6C-8E2DC9CF16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9766" y="42809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737344F-35C2-C962-2EB4-86D71CD0C673}"/>
                  </a:ext>
                </a:extLst>
              </p14:cNvPr>
              <p14:cNvContentPartPr/>
              <p14:nvPr/>
            </p14:nvContentPartPr>
            <p14:xfrm>
              <a:off x="7655407" y="4464272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737344F-35C2-C962-2EB4-86D71CD0C6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19407" y="44282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18585DF-2073-3234-B5DD-1B0119C66E89}"/>
                  </a:ext>
                </a:extLst>
              </p14:cNvPr>
              <p14:cNvContentPartPr/>
              <p14:nvPr/>
            </p14:nvContentPartPr>
            <p14:xfrm>
              <a:off x="7945868" y="4312712"/>
              <a:ext cx="3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18585DF-2073-3234-B5DD-1B0119C66E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0228" y="42770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00B2CE5-D23B-E989-F588-50CEF9BF73D2}"/>
                  </a:ext>
                </a:extLst>
              </p14:cNvPr>
              <p14:cNvContentPartPr/>
              <p14:nvPr/>
            </p14:nvContentPartPr>
            <p14:xfrm>
              <a:off x="7793469" y="4307979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00B2CE5-D23B-E989-F588-50CEF9BF73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7469" y="427197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1378CF-65E9-8B0D-7FF1-8E267EB975BE}"/>
                  </a:ext>
                </a:extLst>
              </p14:cNvPr>
              <p14:cNvContentPartPr/>
              <p14:nvPr/>
            </p14:nvContentPartPr>
            <p14:xfrm>
              <a:off x="7945869" y="4460379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1378CF-65E9-8B0D-7FF1-8E267EB975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9869" y="442437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25CBB0B-7628-FA6B-C9DD-3C5FE8412453}"/>
                  </a:ext>
                </a:extLst>
              </p14:cNvPr>
              <p14:cNvContentPartPr/>
              <p14:nvPr/>
            </p14:nvContentPartPr>
            <p14:xfrm>
              <a:off x="7793109" y="4460379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25CBB0B-7628-FA6B-C9DD-3C5FE84124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57109" y="442437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5D27EF7-3593-2F19-BF5B-5BA3B4587FC3}"/>
                  </a:ext>
                </a:extLst>
              </p14:cNvPr>
              <p14:cNvContentPartPr/>
              <p14:nvPr/>
            </p14:nvContentPartPr>
            <p14:xfrm>
              <a:off x="8958326" y="5763427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5D27EF7-3593-2F19-BF5B-5BA3B4587F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2326" y="57274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A207CA3-EF3A-5BFB-6128-D6650E0E8ECA}"/>
                  </a:ext>
                </a:extLst>
              </p14:cNvPr>
              <p14:cNvContentPartPr/>
              <p14:nvPr/>
            </p14:nvContentPartPr>
            <p14:xfrm>
              <a:off x="8957966" y="5913790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A207CA3-EF3A-5BFB-6128-D6650E0E8E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1966" y="587779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5A06FCB-5A56-564F-BFDC-97E1717A215D}"/>
                  </a:ext>
                </a:extLst>
              </p14:cNvPr>
              <p14:cNvContentPartPr/>
              <p14:nvPr/>
            </p14:nvContentPartPr>
            <p14:xfrm>
              <a:off x="8959103" y="5312338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5A06FCB-5A56-564F-BFDC-97E1717A21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3103" y="527633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FB16EF3-EF7E-E568-AC3F-06B82B6219F6}"/>
                  </a:ext>
                </a:extLst>
              </p14:cNvPr>
              <p14:cNvContentPartPr/>
              <p14:nvPr/>
            </p14:nvContentPartPr>
            <p14:xfrm>
              <a:off x="8958743" y="5462701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FB16EF3-EF7E-E568-AC3F-06B82B6219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2743" y="54267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014B1EE-9A45-D73F-AEF5-A95B9FD71EA7}"/>
                  </a:ext>
                </a:extLst>
              </p14:cNvPr>
              <p14:cNvContentPartPr/>
              <p14:nvPr/>
            </p14:nvContentPartPr>
            <p14:xfrm>
              <a:off x="8958383" y="5613064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014B1EE-9A45-D73F-AEF5-A95B9FD71EA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2383" y="5577064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212" name="Oval 211">
            <a:extLst>
              <a:ext uri="{FF2B5EF4-FFF2-40B4-BE49-F238E27FC236}">
                <a16:creationId xmlns:a16="http://schemas.microsoft.com/office/drawing/2014/main" id="{6498DFFD-FE88-51CD-D66C-B201C8D69061}"/>
              </a:ext>
            </a:extLst>
          </p:cNvPr>
          <p:cNvSpPr/>
          <p:nvPr/>
        </p:nvSpPr>
        <p:spPr>
          <a:xfrm>
            <a:off x="3169770" y="1647455"/>
            <a:ext cx="1265464" cy="1267879"/>
          </a:xfrm>
          <a:custGeom>
            <a:avLst/>
            <a:gdLst>
              <a:gd name="connsiteX0" fmla="*/ 0 w 1265464"/>
              <a:gd name="connsiteY0" fmla="*/ 633940 h 1267879"/>
              <a:gd name="connsiteX1" fmla="*/ 632732 w 1265464"/>
              <a:gd name="connsiteY1" fmla="*/ 0 h 1267879"/>
              <a:gd name="connsiteX2" fmla="*/ 1265464 w 1265464"/>
              <a:gd name="connsiteY2" fmla="*/ 633940 h 1267879"/>
              <a:gd name="connsiteX3" fmla="*/ 632732 w 1265464"/>
              <a:gd name="connsiteY3" fmla="*/ 1267880 h 1267879"/>
              <a:gd name="connsiteX4" fmla="*/ 0 w 1265464"/>
              <a:gd name="connsiteY4" fmla="*/ 633940 h 126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464" h="1267879" extrusionOk="0">
                <a:moveTo>
                  <a:pt x="0" y="633940"/>
                </a:moveTo>
                <a:cubicBezTo>
                  <a:pt x="-5958" y="273101"/>
                  <a:pt x="344921" y="-60725"/>
                  <a:pt x="632732" y="0"/>
                </a:cubicBezTo>
                <a:cubicBezTo>
                  <a:pt x="1016259" y="66508"/>
                  <a:pt x="1240155" y="252900"/>
                  <a:pt x="1265464" y="633940"/>
                </a:cubicBezTo>
                <a:cubicBezTo>
                  <a:pt x="1271219" y="975130"/>
                  <a:pt x="1048992" y="1254788"/>
                  <a:pt x="632732" y="1267880"/>
                </a:cubicBezTo>
                <a:cubicBezTo>
                  <a:pt x="292481" y="1249107"/>
                  <a:pt x="-29614" y="1006928"/>
                  <a:pt x="0" y="633940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012292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8A2D699-F347-26F4-AF5F-D2EAA5821D3C}"/>
              </a:ext>
            </a:extLst>
          </p:cNvPr>
          <p:cNvSpPr/>
          <p:nvPr/>
        </p:nvSpPr>
        <p:spPr>
          <a:xfrm>
            <a:off x="3817011" y="2371416"/>
            <a:ext cx="709287" cy="687652"/>
          </a:xfrm>
          <a:custGeom>
            <a:avLst/>
            <a:gdLst>
              <a:gd name="connsiteX0" fmla="*/ 0 w 709287"/>
              <a:gd name="connsiteY0" fmla="*/ 343826 h 687652"/>
              <a:gd name="connsiteX1" fmla="*/ 354644 w 709287"/>
              <a:gd name="connsiteY1" fmla="*/ 0 h 687652"/>
              <a:gd name="connsiteX2" fmla="*/ 709288 w 709287"/>
              <a:gd name="connsiteY2" fmla="*/ 343826 h 687652"/>
              <a:gd name="connsiteX3" fmla="*/ 354644 w 709287"/>
              <a:gd name="connsiteY3" fmla="*/ 687652 h 687652"/>
              <a:gd name="connsiteX4" fmla="*/ 0 w 709287"/>
              <a:gd name="connsiteY4" fmla="*/ 343826 h 68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9287" h="687652" extrusionOk="0">
                <a:moveTo>
                  <a:pt x="0" y="343826"/>
                </a:moveTo>
                <a:cubicBezTo>
                  <a:pt x="-19101" y="181897"/>
                  <a:pt x="123453" y="-25107"/>
                  <a:pt x="354644" y="0"/>
                </a:cubicBezTo>
                <a:cubicBezTo>
                  <a:pt x="575095" y="16548"/>
                  <a:pt x="719869" y="167006"/>
                  <a:pt x="709288" y="343826"/>
                </a:cubicBezTo>
                <a:cubicBezTo>
                  <a:pt x="722672" y="551023"/>
                  <a:pt x="523510" y="650853"/>
                  <a:pt x="354644" y="687652"/>
                </a:cubicBezTo>
                <a:cubicBezTo>
                  <a:pt x="144351" y="667259"/>
                  <a:pt x="27568" y="506250"/>
                  <a:pt x="0" y="343826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5423927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878C480-F4D5-DD37-A0E8-7BDEEE476026}"/>
              </a:ext>
            </a:extLst>
          </p:cNvPr>
          <p:cNvSpPr/>
          <p:nvPr/>
        </p:nvSpPr>
        <p:spPr>
          <a:xfrm>
            <a:off x="4057834" y="1555498"/>
            <a:ext cx="814630" cy="802369"/>
          </a:xfrm>
          <a:custGeom>
            <a:avLst/>
            <a:gdLst>
              <a:gd name="connsiteX0" fmla="*/ 0 w 814630"/>
              <a:gd name="connsiteY0" fmla="*/ 401185 h 802369"/>
              <a:gd name="connsiteX1" fmla="*/ 407315 w 814630"/>
              <a:gd name="connsiteY1" fmla="*/ 0 h 802369"/>
              <a:gd name="connsiteX2" fmla="*/ 814630 w 814630"/>
              <a:gd name="connsiteY2" fmla="*/ 401185 h 802369"/>
              <a:gd name="connsiteX3" fmla="*/ 407315 w 814630"/>
              <a:gd name="connsiteY3" fmla="*/ 802370 h 802369"/>
              <a:gd name="connsiteX4" fmla="*/ 0 w 814630"/>
              <a:gd name="connsiteY4" fmla="*/ 401185 h 80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630" h="802369" extrusionOk="0">
                <a:moveTo>
                  <a:pt x="0" y="401185"/>
                </a:moveTo>
                <a:cubicBezTo>
                  <a:pt x="3404" y="128251"/>
                  <a:pt x="207131" y="16377"/>
                  <a:pt x="407315" y="0"/>
                </a:cubicBezTo>
                <a:cubicBezTo>
                  <a:pt x="629260" y="10226"/>
                  <a:pt x="806480" y="200798"/>
                  <a:pt x="814630" y="401185"/>
                </a:cubicBezTo>
                <a:cubicBezTo>
                  <a:pt x="848282" y="636408"/>
                  <a:pt x="603015" y="815561"/>
                  <a:pt x="407315" y="802370"/>
                </a:cubicBezTo>
                <a:cubicBezTo>
                  <a:pt x="235880" y="803841"/>
                  <a:pt x="36132" y="612446"/>
                  <a:pt x="0" y="401185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086491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843E08C-0DF8-847D-E5A0-6FCFE3AF386C}"/>
              </a:ext>
            </a:extLst>
          </p:cNvPr>
          <p:cNvSpPr/>
          <p:nvPr/>
        </p:nvSpPr>
        <p:spPr>
          <a:xfrm>
            <a:off x="3100054" y="2898895"/>
            <a:ext cx="1125865" cy="1109091"/>
          </a:xfrm>
          <a:custGeom>
            <a:avLst/>
            <a:gdLst>
              <a:gd name="connsiteX0" fmla="*/ 0 w 1125865"/>
              <a:gd name="connsiteY0" fmla="*/ 554546 h 1109091"/>
              <a:gd name="connsiteX1" fmla="*/ 562933 w 1125865"/>
              <a:gd name="connsiteY1" fmla="*/ 0 h 1109091"/>
              <a:gd name="connsiteX2" fmla="*/ 1125866 w 1125865"/>
              <a:gd name="connsiteY2" fmla="*/ 554546 h 1109091"/>
              <a:gd name="connsiteX3" fmla="*/ 562933 w 1125865"/>
              <a:gd name="connsiteY3" fmla="*/ 1109092 h 1109091"/>
              <a:gd name="connsiteX4" fmla="*/ 0 w 1125865"/>
              <a:gd name="connsiteY4" fmla="*/ 554546 h 11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865" h="1109091" extrusionOk="0">
                <a:moveTo>
                  <a:pt x="0" y="554546"/>
                </a:moveTo>
                <a:cubicBezTo>
                  <a:pt x="31540" y="210893"/>
                  <a:pt x="288669" y="61524"/>
                  <a:pt x="562933" y="0"/>
                </a:cubicBezTo>
                <a:cubicBezTo>
                  <a:pt x="892997" y="-20610"/>
                  <a:pt x="1059444" y="235795"/>
                  <a:pt x="1125866" y="554546"/>
                </a:cubicBezTo>
                <a:cubicBezTo>
                  <a:pt x="1129980" y="923831"/>
                  <a:pt x="817095" y="1058263"/>
                  <a:pt x="562933" y="1109092"/>
                </a:cubicBezTo>
                <a:cubicBezTo>
                  <a:pt x="247089" y="1067038"/>
                  <a:pt x="-15397" y="851116"/>
                  <a:pt x="0" y="554546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606535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B1CFD0AF-9E04-1540-4593-482E48A4C01D}"/>
              </a:ext>
            </a:extLst>
          </p:cNvPr>
          <p:cNvSpPr/>
          <p:nvPr/>
        </p:nvSpPr>
        <p:spPr>
          <a:xfrm>
            <a:off x="3319932" y="3449052"/>
            <a:ext cx="1125865" cy="1109091"/>
          </a:xfrm>
          <a:custGeom>
            <a:avLst/>
            <a:gdLst>
              <a:gd name="connsiteX0" fmla="*/ 0 w 1125865"/>
              <a:gd name="connsiteY0" fmla="*/ 554546 h 1109091"/>
              <a:gd name="connsiteX1" fmla="*/ 562933 w 1125865"/>
              <a:gd name="connsiteY1" fmla="*/ 0 h 1109091"/>
              <a:gd name="connsiteX2" fmla="*/ 1125866 w 1125865"/>
              <a:gd name="connsiteY2" fmla="*/ 554546 h 1109091"/>
              <a:gd name="connsiteX3" fmla="*/ 562933 w 1125865"/>
              <a:gd name="connsiteY3" fmla="*/ 1109092 h 1109091"/>
              <a:gd name="connsiteX4" fmla="*/ 0 w 1125865"/>
              <a:gd name="connsiteY4" fmla="*/ 554546 h 11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5865" h="1109091" extrusionOk="0">
                <a:moveTo>
                  <a:pt x="0" y="554546"/>
                </a:moveTo>
                <a:cubicBezTo>
                  <a:pt x="38684" y="262566"/>
                  <a:pt x="205944" y="-53273"/>
                  <a:pt x="562933" y="0"/>
                </a:cubicBezTo>
                <a:cubicBezTo>
                  <a:pt x="847529" y="19628"/>
                  <a:pt x="1109744" y="258267"/>
                  <a:pt x="1125866" y="554546"/>
                </a:cubicBezTo>
                <a:cubicBezTo>
                  <a:pt x="1114360" y="856627"/>
                  <a:pt x="835628" y="1114241"/>
                  <a:pt x="562933" y="1109092"/>
                </a:cubicBezTo>
                <a:cubicBezTo>
                  <a:pt x="277108" y="1130205"/>
                  <a:pt x="-37550" y="910782"/>
                  <a:pt x="0" y="554546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57673510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3C09497-7D40-9253-AA42-8F9ED601C758}"/>
              </a:ext>
            </a:extLst>
          </p:cNvPr>
          <p:cNvSpPr/>
          <p:nvPr/>
        </p:nvSpPr>
        <p:spPr>
          <a:xfrm>
            <a:off x="3387327" y="4173053"/>
            <a:ext cx="947642" cy="929253"/>
          </a:xfrm>
          <a:custGeom>
            <a:avLst/>
            <a:gdLst>
              <a:gd name="connsiteX0" fmla="*/ 0 w 947642"/>
              <a:gd name="connsiteY0" fmla="*/ 464627 h 929253"/>
              <a:gd name="connsiteX1" fmla="*/ 473821 w 947642"/>
              <a:gd name="connsiteY1" fmla="*/ 0 h 929253"/>
              <a:gd name="connsiteX2" fmla="*/ 947642 w 947642"/>
              <a:gd name="connsiteY2" fmla="*/ 464627 h 929253"/>
              <a:gd name="connsiteX3" fmla="*/ 473821 w 947642"/>
              <a:gd name="connsiteY3" fmla="*/ 929254 h 929253"/>
              <a:gd name="connsiteX4" fmla="*/ 0 w 947642"/>
              <a:gd name="connsiteY4" fmla="*/ 464627 h 929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642" h="929253" extrusionOk="0">
                <a:moveTo>
                  <a:pt x="0" y="464627"/>
                </a:moveTo>
                <a:cubicBezTo>
                  <a:pt x="21689" y="190212"/>
                  <a:pt x="248698" y="-17061"/>
                  <a:pt x="473821" y="0"/>
                </a:cubicBezTo>
                <a:cubicBezTo>
                  <a:pt x="687858" y="-24365"/>
                  <a:pt x="953938" y="197349"/>
                  <a:pt x="947642" y="464627"/>
                </a:cubicBezTo>
                <a:cubicBezTo>
                  <a:pt x="972697" y="725178"/>
                  <a:pt x="742955" y="927696"/>
                  <a:pt x="473821" y="929254"/>
                </a:cubicBezTo>
                <a:cubicBezTo>
                  <a:pt x="238072" y="916813"/>
                  <a:pt x="13752" y="753619"/>
                  <a:pt x="0" y="464627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5889905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318497C-CF17-73C4-7606-5C4E83E4C016}"/>
              </a:ext>
            </a:extLst>
          </p:cNvPr>
          <p:cNvSpPr/>
          <p:nvPr/>
        </p:nvSpPr>
        <p:spPr>
          <a:xfrm>
            <a:off x="3000123" y="4656015"/>
            <a:ext cx="1265464" cy="1267879"/>
          </a:xfrm>
          <a:custGeom>
            <a:avLst/>
            <a:gdLst>
              <a:gd name="connsiteX0" fmla="*/ 0 w 1265464"/>
              <a:gd name="connsiteY0" fmla="*/ 633940 h 1267879"/>
              <a:gd name="connsiteX1" fmla="*/ 632732 w 1265464"/>
              <a:gd name="connsiteY1" fmla="*/ 0 h 1267879"/>
              <a:gd name="connsiteX2" fmla="*/ 1265464 w 1265464"/>
              <a:gd name="connsiteY2" fmla="*/ 633940 h 1267879"/>
              <a:gd name="connsiteX3" fmla="*/ 632732 w 1265464"/>
              <a:gd name="connsiteY3" fmla="*/ 1267880 h 1267879"/>
              <a:gd name="connsiteX4" fmla="*/ 0 w 1265464"/>
              <a:gd name="connsiteY4" fmla="*/ 633940 h 126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464" h="1267879" extrusionOk="0">
                <a:moveTo>
                  <a:pt x="0" y="633940"/>
                </a:moveTo>
                <a:cubicBezTo>
                  <a:pt x="24378" y="351131"/>
                  <a:pt x="233945" y="11191"/>
                  <a:pt x="632732" y="0"/>
                </a:cubicBezTo>
                <a:cubicBezTo>
                  <a:pt x="1013339" y="-65158"/>
                  <a:pt x="1265452" y="274908"/>
                  <a:pt x="1265464" y="633940"/>
                </a:cubicBezTo>
                <a:cubicBezTo>
                  <a:pt x="1317592" y="939216"/>
                  <a:pt x="1022706" y="1266737"/>
                  <a:pt x="632732" y="1267880"/>
                </a:cubicBezTo>
                <a:cubicBezTo>
                  <a:pt x="325828" y="1240893"/>
                  <a:pt x="829" y="972621"/>
                  <a:pt x="0" y="63394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5594292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4B45D02-468C-0E36-9485-0BB9DC1A5927}"/>
              </a:ext>
            </a:extLst>
          </p:cNvPr>
          <p:cNvSpPr/>
          <p:nvPr/>
        </p:nvSpPr>
        <p:spPr>
          <a:xfrm>
            <a:off x="3541997" y="2839610"/>
            <a:ext cx="1361809" cy="1337481"/>
          </a:xfrm>
          <a:custGeom>
            <a:avLst/>
            <a:gdLst>
              <a:gd name="connsiteX0" fmla="*/ 0 w 1361809"/>
              <a:gd name="connsiteY0" fmla="*/ 668741 h 1337481"/>
              <a:gd name="connsiteX1" fmla="*/ 680905 w 1361809"/>
              <a:gd name="connsiteY1" fmla="*/ 0 h 1337481"/>
              <a:gd name="connsiteX2" fmla="*/ 1361810 w 1361809"/>
              <a:gd name="connsiteY2" fmla="*/ 668741 h 1337481"/>
              <a:gd name="connsiteX3" fmla="*/ 680905 w 1361809"/>
              <a:gd name="connsiteY3" fmla="*/ 1337482 h 1337481"/>
              <a:gd name="connsiteX4" fmla="*/ 0 w 1361809"/>
              <a:gd name="connsiteY4" fmla="*/ 66874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1809" h="1337481" extrusionOk="0">
                <a:moveTo>
                  <a:pt x="0" y="668741"/>
                </a:moveTo>
                <a:cubicBezTo>
                  <a:pt x="16637" y="303815"/>
                  <a:pt x="330406" y="-8041"/>
                  <a:pt x="680905" y="0"/>
                </a:cubicBezTo>
                <a:cubicBezTo>
                  <a:pt x="1055907" y="25051"/>
                  <a:pt x="1358011" y="216538"/>
                  <a:pt x="1361810" y="668741"/>
                </a:cubicBezTo>
                <a:cubicBezTo>
                  <a:pt x="1443153" y="1072617"/>
                  <a:pt x="1074900" y="1308928"/>
                  <a:pt x="680905" y="1337482"/>
                </a:cubicBezTo>
                <a:cubicBezTo>
                  <a:pt x="264435" y="1406468"/>
                  <a:pt x="75918" y="1046988"/>
                  <a:pt x="0" y="668741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45552161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C8DBA2D6-6547-2051-5A8A-DD43555C4C67}"/>
              </a:ext>
            </a:extLst>
          </p:cNvPr>
          <p:cNvSpPr/>
          <p:nvPr/>
        </p:nvSpPr>
        <p:spPr>
          <a:xfrm>
            <a:off x="3177085" y="1150780"/>
            <a:ext cx="984094" cy="952450"/>
          </a:xfrm>
          <a:custGeom>
            <a:avLst/>
            <a:gdLst>
              <a:gd name="connsiteX0" fmla="*/ 0 w 984094"/>
              <a:gd name="connsiteY0" fmla="*/ 476225 h 952450"/>
              <a:gd name="connsiteX1" fmla="*/ 492047 w 984094"/>
              <a:gd name="connsiteY1" fmla="*/ 0 h 952450"/>
              <a:gd name="connsiteX2" fmla="*/ 984094 w 984094"/>
              <a:gd name="connsiteY2" fmla="*/ 476225 h 952450"/>
              <a:gd name="connsiteX3" fmla="*/ 492047 w 984094"/>
              <a:gd name="connsiteY3" fmla="*/ 952450 h 952450"/>
              <a:gd name="connsiteX4" fmla="*/ 0 w 984094"/>
              <a:gd name="connsiteY4" fmla="*/ 476225 h 9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094" h="952450" extrusionOk="0">
                <a:moveTo>
                  <a:pt x="0" y="476225"/>
                </a:moveTo>
                <a:cubicBezTo>
                  <a:pt x="-47874" y="192361"/>
                  <a:pt x="167694" y="137"/>
                  <a:pt x="492047" y="0"/>
                </a:cubicBezTo>
                <a:cubicBezTo>
                  <a:pt x="776827" y="-22496"/>
                  <a:pt x="985945" y="238717"/>
                  <a:pt x="984094" y="476225"/>
                </a:cubicBezTo>
                <a:cubicBezTo>
                  <a:pt x="923221" y="748387"/>
                  <a:pt x="772821" y="898549"/>
                  <a:pt x="492047" y="952450"/>
                </a:cubicBezTo>
                <a:cubicBezTo>
                  <a:pt x="255573" y="983252"/>
                  <a:pt x="54314" y="750215"/>
                  <a:pt x="0" y="476225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9237562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BB4DC313-D3A9-8A41-C27C-B9D4FC77C1BC}"/>
                  </a:ext>
                </a:extLst>
              </p14:cNvPr>
              <p14:cNvContentPartPr/>
              <p14:nvPr/>
            </p14:nvContentPartPr>
            <p14:xfrm>
              <a:off x="3557898" y="1419424"/>
              <a:ext cx="360" cy="3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BB4DC313-D3A9-8A41-C27C-B9D4FC77C1B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521898" y="13834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013E8AFF-F55A-CF5F-9E67-4FCAB6AC7114}"/>
                  </a:ext>
                </a:extLst>
              </p14:cNvPr>
              <p14:cNvContentPartPr/>
              <p14:nvPr/>
            </p14:nvContentPartPr>
            <p14:xfrm>
              <a:off x="3538256" y="3809352"/>
              <a:ext cx="360" cy="3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013E8AFF-F55A-CF5F-9E67-4FCAB6AC711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502256" y="37733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7604C1C8-9946-D9A0-7A12-8900F44348E2}"/>
                  </a:ext>
                </a:extLst>
              </p14:cNvPr>
              <p14:cNvContentPartPr/>
              <p14:nvPr/>
            </p14:nvContentPartPr>
            <p14:xfrm>
              <a:off x="4178353" y="2955202"/>
              <a:ext cx="360" cy="3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7604C1C8-9946-D9A0-7A12-8900F44348E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142353" y="29192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E2280E2-A96A-0AE9-491A-79B5888CC48D}"/>
                  </a:ext>
                </a:extLst>
              </p14:cNvPr>
              <p14:cNvContentPartPr/>
              <p14:nvPr/>
            </p14:nvContentPartPr>
            <p14:xfrm>
              <a:off x="3662437" y="1894506"/>
              <a:ext cx="360" cy="3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E2280E2-A96A-0AE9-491A-79B5888CC48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26437" y="18585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D9CEB795-6333-BDBD-1E37-6024AE2E9D93}"/>
                  </a:ext>
                </a:extLst>
              </p14:cNvPr>
              <p14:cNvContentPartPr/>
              <p14:nvPr/>
            </p14:nvContentPartPr>
            <p14:xfrm>
              <a:off x="4219167" y="2105440"/>
              <a:ext cx="360" cy="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D9CEB795-6333-BDBD-1E37-6024AE2E9D9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183167" y="20694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6BF3C3B-9F77-CA66-661B-F275AAC70253}"/>
                  </a:ext>
                </a:extLst>
              </p14:cNvPr>
              <p14:cNvContentPartPr/>
              <p14:nvPr/>
            </p14:nvContentPartPr>
            <p14:xfrm>
              <a:off x="3863761" y="2315763"/>
              <a:ext cx="360" cy="3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6BF3C3B-9F77-CA66-661B-F275AAC7025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827761" y="22797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92C54678-A48F-277E-7B1C-CA2869893FDC}"/>
                  </a:ext>
                </a:extLst>
              </p14:cNvPr>
              <p14:cNvContentPartPr/>
              <p14:nvPr/>
            </p14:nvContentPartPr>
            <p14:xfrm>
              <a:off x="3473626" y="2331280"/>
              <a:ext cx="360" cy="3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92C54678-A48F-277E-7B1C-CA2869893FD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437626" y="229528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C646E94-7F9A-3C6B-B1EE-49E7EAD254ED}"/>
                  </a:ext>
                </a:extLst>
              </p14:cNvPr>
              <p14:cNvContentPartPr/>
              <p14:nvPr/>
            </p14:nvContentPartPr>
            <p14:xfrm>
              <a:off x="4040915" y="3200376"/>
              <a:ext cx="360" cy="36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C646E94-7F9A-3C6B-B1EE-49E7EAD254E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04915" y="316437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2CF87E6D-AA00-566C-E98A-463322AF7F7A}"/>
                  </a:ext>
                </a:extLst>
              </p14:cNvPr>
              <p14:cNvContentPartPr/>
              <p14:nvPr/>
            </p14:nvContentPartPr>
            <p14:xfrm>
              <a:off x="4405993" y="1790841"/>
              <a:ext cx="360" cy="36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2CF87E6D-AA00-566C-E98A-463322AF7F7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69993" y="17548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EEACD357-E6F1-4DF9-DC74-814FD4D94BEC}"/>
                  </a:ext>
                </a:extLst>
              </p14:cNvPr>
              <p14:cNvContentPartPr/>
              <p14:nvPr/>
            </p14:nvContentPartPr>
            <p14:xfrm>
              <a:off x="4042575" y="2666019"/>
              <a:ext cx="360" cy="3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EEACD357-E6F1-4DF9-DC74-814FD4D94BE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06575" y="263001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395F98C3-639F-790E-F7CC-8FD775919E83}"/>
                  </a:ext>
                </a:extLst>
              </p14:cNvPr>
              <p14:cNvContentPartPr/>
              <p14:nvPr/>
            </p14:nvContentPartPr>
            <p14:xfrm>
              <a:off x="3475370" y="3325827"/>
              <a:ext cx="360" cy="36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395F98C3-639F-790E-F7CC-8FD775919E8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439370" y="32898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8475CABC-1D9B-3CBF-A26A-AA07B482FE8F}"/>
                  </a:ext>
                </a:extLst>
              </p14:cNvPr>
              <p14:cNvContentPartPr/>
              <p14:nvPr/>
            </p14:nvContentPartPr>
            <p14:xfrm>
              <a:off x="3716768" y="3733486"/>
              <a:ext cx="360" cy="36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8475CABC-1D9B-3CBF-A26A-AA07B482FE8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80768" y="36974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AF4D10D2-9443-4D16-3933-48969A2FD62F}"/>
                  </a:ext>
                </a:extLst>
              </p14:cNvPr>
              <p14:cNvContentPartPr/>
              <p14:nvPr/>
            </p14:nvContentPartPr>
            <p14:xfrm>
              <a:off x="3882864" y="4356143"/>
              <a:ext cx="360" cy="36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AF4D10D2-9443-4D16-3933-48969A2FD62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46864" y="43201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BE46180A-1826-5326-12B6-B92E7CB3DBD0}"/>
                  </a:ext>
                </a:extLst>
              </p14:cNvPr>
              <p14:cNvContentPartPr/>
              <p14:nvPr/>
            </p14:nvContentPartPr>
            <p14:xfrm>
              <a:off x="3993667" y="4833088"/>
              <a:ext cx="360" cy="36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BE46180A-1826-5326-12B6-B92E7CB3DBD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57667" y="47970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805F6AC-24E2-8958-707B-358CB2E6C71B}"/>
                  </a:ext>
                </a:extLst>
              </p14:cNvPr>
              <p14:cNvContentPartPr/>
              <p14:nvPr/>
            </p14:nvContentPartPr>
            <p14:xfrm>
              <a:off x="4178491" y="4656015"/>
              <a:ext cx="360" cy="3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805F6AC-24E2-8958-707B-358CB2E6C71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42491" y="46200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4EB8D36D-ED79-F182-F4D5-91B5A302C0D1}"/>
                  </a:ext>
                </a:extLst>
              </p14:cNvPr>
              <p14:cNvContentPartPr/>
              <p14:nvPr/>
            </p14:nvContentPartPr>
            <p14:xfrm>
              <a:off x="3346216" y="4974708"/>
              <a:ext cx="360" cy="36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4EB8D36D-ED79-F182-F4D5-91B5A302C0D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10216" y="49387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59D86830-E18F-D7C9-76F8-3C4C41120FDF}"/>
                  </a:ext>
                </a:extLst>
              </p14:cNvPr>
              <p14:cNvContentPartPr/>
              <p14:nvPr/>
            </p14:nvContentPartPr>
            <p14:xfrm>
              <a:off x="3583369" y="4915958"/>
              <a:ext cx="360" cy="36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59D86830-E18F-D7C9-76F8-3C4C41120FD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547369" y="487995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8C822703-135A-AF03-AF10-C5BB01FB3D86}"/>
                  </a:ext>
                </a:extLst>
              </p14:cNvPr>
              <p14:cNvContentPartPr/>
              <p14:nvPr/>
            </p14:nvContentPartPr>
            <p14:xfrm>
              <a:off x="4178353" y="5276365"/>
              <a:ext cx="360" cy="36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8C822703-135A-AF03-AF10-C5BB01FB3D8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42353" y="524036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759D99DC-391F-8121-D9B8-9A281DF444D7}"/>
                  </a:ext>
                </a:extLst>
              </p14:cNvPr>
              <p14:cNvContentPartPr/>
              <p14:nvPr/>
            </p14:nvContentPartPr>
            <p14:xfrm>
              <a:off x="3845660" y="3033104"/>
              <a:ext cx="360" cy="3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759D99DC-391F-8121-D9B8-9A281DF444D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809660" y="29971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59306E4C-05B3-11BD-7497-BC9D2579B408}"/>
                  </a:ext>
                </a:extLst>
              </p14:cNvPr>
              <p14:cNvContentPartPr/>
              <p14:nvPr/>
            </p14:nvContentPartPr>
            <p14:xfrm>
              <a:off x="4430580" y="2757811"/>
              <a:ext cx="360" cy="3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59306E4C-05B3-11BD-7497-BC9D2579B40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94580" y="272181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A77911-932B-4CF9-0AB3-614BB470DFFE}"/>
                  </a:ext>
                </a:extLst>
              </p14:cNvPr>
              <p14:cNvContentPartPr/>
              <p14:nvPr/>
            </p14:nvContentPartPr>
            <p14:xfrm>
              <a:off x="3207623" y="3471791"/>
              <a:ext cx="360" cy="3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A77911-932B-4CF9-0AB3-614BB470DFF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171623" y="343579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B0CA1B4-6396-F53F-D6A0-3447D67A19DC}"/>
                  </a:ext>
                </a:extLst>
              </p14:cNvPr>
              <p14:cNvContentPartPr/>
              <p14:nvPr/>
            </p14:nvContentPartPr>
            <p14:xfrm>
              <a:off x="3615487" y="2522133"/>
              <a:ext cx="360" cy="36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B0CA1B4-6396-F53F-D6A0-3447D67A19D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579487" y="248613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4304C16F-19EB-A259-0008-61500AF66C91}"/>
                  </a:ext>
                </a:extLst>
              </p14:cNvPr>
              <p14:cNvContentPartPr/>
              <p14:nvPr/>
            </p14:nvContentPartPr>
            <p14:xfrm>
              <a:off x="3696577" y="2748764"/>
              <a:ext cx="360" cy="3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4304C16F-19EB-A259-0008-61500AF66C9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60577" y="27127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F11F6F29-1CD7-32B7-8FE7-3EC7A372F3D3}"/>
                  </a:ext>
                </a:extLst>
              </p14:cNvPr>
              <p14:cNvContentPartPr/>
              <p14:nvPr/>
            </p14:nvContentPartPr>
            <p14:xfrm>
              <a:off x="3882864" y="3548946"/>
              <a:ext cx="360" cy="36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F11F6F29-1CD7-32B7-8FE7-3EC7A372F3D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846864" y="35129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99CECE17-C46E-A2CB-9443-ABDD9BFBA779}"/>
                  </a:ext>
                </a:extLst>
              </p14:cNvPr>
              <p14:cNvContentPartPr/>
              <p14:nvPr/>
            </p14:nvContentPartPr>
            <p14:xfrm>
              <a:off x="3681080" y="4106861"/>
              <a:ext cx="360" cy="36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99CECE17-C46E-A2CB-9443-ABDD9BFBA77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45080" y="40708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FA400151-8DA1-A9F0-0D95-135A01814C99}"/>
                  </a:ext>
                </a:extLst>
              </p14:cNvPr>
              <p14:cNvContentPartPr/>
              <p14:nvPr/>
            </p14:nvContentPartPr>
            <p14:xfrm>
              <a:off x="4110534" y="4326506"/>
              <a:ext cx="360" cy="3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FA400151-8DA1-A9F0-0D95-135A01814C9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74534" y="42905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7522A1A6-F2D5-8792-C092-5D288394BAD3}"/>
                  </a:ext>
                </a:extLst>
              </p14:cNvPr>
              <p14:cNvContentPartPr/>
              <p14:nvPr/>
            </p14:nvContentPartPr>
            <p14:xfrm>
              <a:off x="4216265" y="3885898"/>
              <a:ext cx="360" cy="3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7522A1A6-F2D5-8792-C092-5D288394BAD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80265" y="384989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6100B114-1C1A-85FB-5650-D3B463C8CE88}"/>
                  </a:ext>
                </a:extLst>
              </p14:cNvPr>
              <p14:cNvContentPartPr/>
              <p14:nvPr/>
            </p14:nvContentPartPr>
            <p14:xfrm>
              <a:off x="4797347" y="3579957"/>
              <a:ext cx="360" cy="36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6100B114-1C1A-85FB-5650-D3B463C8CE8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61347" y="354395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5D33F00-8377-FB0F-39C0-DD1FAE53AA58}"/>
                  </a:ext>
                </a:extLst>
              </p14:cNvPr>
              <p14:cNvContentPartPr/>
              <p14:nvPr/>
            </p14:nvContentPartPr>
            <p14:xfrm>
              <a:off x="4361911" y="3286578"/>
              <a:ext cx="360" cy="36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5D33F00-8377-FB0F-39C0-DD1FAE53AA5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25911" y="325057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612E365E-0953-CA16-A7E3-F0EC1D76AF03}"/>
                  </a:ext>
                </a:extLst>
              </p14:cNvPr>
              <p14:cNvContentPartPr/>
              <p14:nvPr/>
            </p14:nvContentPartPr>
            <p14:xfrm>
              <a:off x="4538016" y="3566868"/>
              <a:ext cx="360" cy="3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612E365E-0953-CA16-A7E3-F0EC1D76AF0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02016" y="35308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B96607D-828E-DCED-E237-64D7D2BEC279}"/>
                  </a:ext>
                </a:extLst>
              </p14:cNvPr>
              <p14:cNvContentPartPr/>
              <p14:nvPr/>
            </p14:nvContentPartPr>
            <p14:xfrm>
              <a:off x="3881938" y="5413129"/>
              <a:ext cx="360" cy="36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B96607D-828E-DCED-E237-64D7D2BEC2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45938" y="537712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48EAFEAD-74D7-B0D0-F662-0B7BD7577FEB}"/>
                  </a:ext>
                </a:extLst>
              </p14:cNvPr>
              <p14:cNvContentPartPr/>
              <p14:nvPr/>
            </p14:nvContentPartPr>
            <p14:xfrm>
              <a:off x="3494304" y="5512920"/>
              <a:ext cx="360" cy="36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48EAFEAD-74D7-B0D0-F662-0B7BD7577FE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8304" y="54769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2A9A21D2-BE2D-A084-5830-EA1E68E4E8CE}"/>
                  </a:ext>
                </a:extLst>
              </p14:cNvPr>
              <p14:cNvContentPartPr/>
              <p14:nvPr/>
            </p14:nvContentPartPr>
            <p14:xfrm>
              <a:off x="3656768" y="5674867"/>
              <a:ext cx="360" cy="36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2A9A21D2-BE2D-A084-5830-EA1E68E4E8C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20768" y="5638867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2AFCF907-E176-411E-3B66-700580706CF2}"/>
              </a:ext>
            </a:extLst>
          </p:cNvPr>
          <p:cNvCxnSpPr>
            <a:cxnSpLocks/>
          </p:cNvCxnSpPr>
          <p:nvPr/>
        </p:nvCxnSpPr>
        <p:spPr>
          <a:xfrm flipH="1" flipV="1">
            <a:off x="9821321" y="1730917"/>
            <a:ext cx="320517" cy="83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3B3E44E4-8D0B-10B8-2400-ED2D18068E3E}"/>
              </a:ext>
            </a:extLst>
          </p:cNvPr>
          <p:cNvCxnSpPr>
            <a:cxnSpLocks/>
          </p:cNvCxnSpPr>
          <p:nvPr/>
        </p:nvCxnSpPr>
        <p:spPr>
          <a:xfrm flipH="1" flipV="1">
            <a:off x="9821321" y="3205331"/>
            <a:ext cx="320517" cy="83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F74E9673-725B-E9BB-4D71-CC7AB03A046A}"/>
              </a:ext>
            </a:extLst>
          </p:cNvPr>
          <p:cNvSpPr/>
          <p:nvPr/>
        </p:nvSpPr>
        <p:spPr>
          <a:xfrm>
            <a:off x="9295091" y="3429000"/>
            <a:ext cx="322813" cy="259855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Left Brace 449">
            <a:extLst>
              <a:ext uri="{FF2B5EF4-FFF2-40B4-BE49-F238E27FC236}">
                <a16:creationId xmlns:a16="http://schemas.microsoft.com/office/drawing/2014/main" id="{9B0EE25A-9D76-2FCD-50F1-F8B14B5F9A1F}"/>
              </a:ext>
            </a:extLst>
          </p:cNvPr>
          <p:cNvSpPr/>
          <p:nvPr/>
        </p:nvSpPr>
        <p:spPr>
          <a:xfrm>
            <a:off x="8610322" y="1169774"/>
            <a:ext cx="209340" cy="2192448"/>
          </a:xfrm>
          <a:prstGeom prst="leftBrace">
            <a:avLst/>
          </a:prstGeom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09340 w 209340"/>
                      <a:gd name="connsiteY0" fmla="*/ 2289906 h 2289906"/>
                      <a:gd name="connsiteX1" fmla="*/ 104670 w 209340"/>
                      <a:gd name="connsiteY1" fmla="*/ 2272462 h 2289906"/>
                      <a:gd name="connsiteX2" fmla="*/ 104670 w 209340"/>
                      <a:gd name="connsiteY2" fmla="*/ 1162397 h 2289906"/>
                      <a:gd name="connsiteX3" fmla="*/ 0 w 209340"/>
                      <a:gd name="connsiteY3" fmla="*/ 1144953 h 2289906"/>
                      <a:gd name="connsiteX4" fmla="*/ 104670 w 209340"/>
                      <a:gd name="connsiteY4" fmla="*/ 1127509 h 2289906"/>
                      <a:gd name="connsiteX5" fmla="*/ 104670 w 209340"/>
                      <a:gd name="connsiteY5" fmla="*/ 17444 h 2289906"/>
                      <a:gd name="connsiteX6" fmla="*/ 209340 w 209340"/>
                      <a:gd name="connsiteY6" fmla="*/ 0 h 2289906"/>
                      <a:gd name="connsiteX7" fmla="*/ 209340 w 209340"/>
                      <a:gd name="connsiteY7" fmla="*/ 2289906 h 2289906"/>
                      <a:gd name="connsiteX0" fmla="*/ 209340 w 209340"/>
                      <a:gd name="connsiteY0" fmla="*/ 2289906 h 2289906"/>
                      <a:gd name="connsiteX1" fmla="*/ 104670 w 209340"/>
                      <a:gd name="connsiteY1" fmla="*/ 2272462 h 2289906"/>
                      <a:gd name="connsiteX2" fmla="*/ 104670 w 209340"/>
                      <a:gd name="connsiteY2" fmla="*/ 1162397 h 2289906"/>
                      <a:gd name="connsiteX3" fmla="*/ 0 w 209340"/>
                      <a:gd name="connsiteY3" fmla="*/ 1144953 h 2289906"/>
                      <a:gd name="connsiteX4" fmla="*/ 104670 w 209340"/>
                      <a:gd name="connsiteY4" fmla="*/ 1127509 h 2289906"/>
                      <a:gd name="connsiteX5" fmla="*/ 104670 w 209340"/>
                      <a:gd name="connsiteY5" fmla="*/ 17444 h 2289906"/>
                      <a:gd name="connsiteX6" fmla="*/ 209340 w 209340"/>
                      <a:gd name="connsiteY6" fmla="*/ 0 h 22899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340" h="2289906" stroke="0" extrusionOk="0">
                        <a:moveTo>
                          <a:pt x="209340" y="2289906"/>
                        </a:moveTo>
                        <a:cubicBezTo>
                          <a:pt x="150414" y="2289216"/>
                          <a:pt x="103675" y="2282469"/>
                          <a:pt x="104670" y="2272462"/>
                        </a:cubicBezTo>
                        <a:cubicBezTo>
                          <a:pt x="101047" y="2114111"/>
                          <a:pt x="8448" y="1400503"/>
                          <a:pt x="104670" y="1162397"/>
                        </a:cubicBezTo>
                        <a:cubicBezTo>
                          <a:pt x="101991" y="1155379"/>
                          <a:pt x="56220" y="1153732"/>
                          <a:pt x="0" y="1144953"/>
                        </a:cubicBezTo>
                        <a:cubicBezTo>
                          <a:pt x="56399" y="1144182"/>
                          <a:pt x="105715" y="1137642"/>
                          <a:pt x="104670" y="1127509"/>
                        </a:cubicBezTo>
                        <a:cubicBezTo>
                          <a:pt x="58622" y="752646"/>
                          <a:pt x="118738" y="397701"/>
                          <a:pt x="104670" y="17444"/>
                        </a:cubicBezTo>
                        <a:cubicBezTo>
                          <a:pt x="99060" y="6951"/>
                          <a:pt x="145772" y="5423"/>
                          <a:pt x="209340" y="0"/>
                        </a:cubicBezTo>
                        <a:cubicBezTo>
                          <a:pt x="161109" y="613800"/>
                          <a:pt x="293795" y="1352854"/>
                          <a:pt x="209340" y="2289906"/>
                        </a:cubicBezTo>
                        <a:close/>
                      </a:path>
                      <a:path w="209340" h="2289906" fill="none" extrusionOk="0">
                        <a:moveTo>
                          <a:pt x="209340" y="2289906"/>
                        </a:moveTo>
                        <a:cubicBezTo>
                          <a:pt x="152862" y="2290651"/>
                          <a:pt x="105238" y="2282233"/>
                          <a:pt x="104670" y="2272462"/>
                        </a:cubicBezTo>
                        <a:cubicBezTo>
                          <a:pt x="192787" y="2139446"/>
                          <a:pt x="111137" y="1286579"/>
                          <a:pt x="104670" y="1162397"/>
                        </a:cubicBezTo>
                        <a:cubicBezTo>
                          <a:pt x="105424" y="1153885"/>
                          <a:pt x="57942" y="1146339"/>
                          <a:pt x="0" y="1144953"/>
                        </a:cubicBezTo>
                        <a:cubicBezTo>
                          <a:pt x="58419" y="1145894"/>
                          <a:pt x="105097" y="1137666"/>
                          <a:pt x="104670" y="1127509"/>
                        </a:cubicBezTo>
                        <a:cubicBezTo>
                          <a:pt x="4831" y="978827"/>
                          <a:pt x="135143" y="251957"/>
                          <a:pt x="104670" y="17444"/>
                        </a:cubicBezTo>
                        <a:cubicBezTo>
                          <a:pt x="97124" y="9049"/>
                          <a:pt x="147402" y="-2850"/>
                          <a:pt x="20934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Left Brace 450">
            <a:extLst>
              <a:ext uri="{FF2B5EF4-FFF2-40B4-BE49-F238E27FC236}">
                <a16:creationId xmlns:a16="http://schemas.microsoft.com/office/drawing/2014/main" id="{B2786279-97FC-44FA-D1F9-A7E9CF89BD89}"/>
              </a:ext>
            </a:extLst>
          </p:cNvPr>
          <p:cNvSpPr/>
          <p:nvPr/>
        </p:nvSpPr>
        <p:spPr>
          <a:xfrm>
            <a:off x="8613691" y="3479082"/>
            <a:ext cx="209340" cy="2598553"/>
          </a:xfrm>
          <a:prstGeom prst="leftBrac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Left Bracket 451">
            <a:extLst>
              <a:ext uri="{FF2B5EF4-FFF2-40B4-BE49-F238E27FC236}">
                <a16:creationId xmlns:a16="http://schemas.microsoft.com/office/drawing/2014/main" id="{9C378BDD-982E-9366-63C9-5253FD4357E5}"/>
              </a:ext>
            </a:extLst>
          </p:cNvPr>
          <p:cNvSpPr/>
          <p:nvPr/>
        </p:nvSpPr>
        <p:spPr>
          <a:xfrm>
            <a:off x="2794460" y="1295589"/>
            <a:ext cx="138838" cy="2096740"/>
          </a:xfrm>
          <a:prstGeom prst="leftBracket">
            <a:avLst/>
          </a:prstGeom>
          <a:ln w="2540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23318213">
                  <a:custGeom>
                    <a:avLst/>
                    <a:gdLst>
                      <a:gd name="connsiteX0" fmla="*/ 138838 w 138838"/>
                      <a:gd name="connsiteY0" fmla="*/ 2096740 h 2096740"/>
                      <a:gd name="connsiteX1" fmla="*/ 0 w 138838"/>
                      <a:gd name="connsiteY1" fmla="*/ 2085171 h 2096740"/>
                      <a:gd name="connsiteX2" fmla="*/ 0 w 138838"/>
                      <a:gd name="connsiteY2" fmla="*/ 11569 h 2096740"/>
                      <a:gd name="connsiteX3" fmla="*/ 138838 w 138838"/>
                      <a:gd name="connsiteY3" fmla="*/ 0 h 2096740"/>
                      <a:gd name="connsiteX4" fmla="*/ 138838 w 138838"/>
                      <a:gd name="connsiteY4" fmla="*/ 2096740 h 2096740"/>
                      <a:gd name="connsiteX0" fmla="*/ 138838 w 138838"/>
                      <a:gd name="connsiteY0" fmla="*/ 2096740 h 2096740"/>
                      <a:gd name="connsiteX1" fmla="*/ 0 w 138838"/>
                      <a:gd name="connsiteY1" fmla="*/ 2085171 h 2096740"/>
                      <a:gd name="connsiteX2" fmla="*/ 0 w 138838"/>
                      <a:gd name="connsiteY2" fmla="*/ 11569 h 2096740"/>
                      <a:gd name="connsiteX3" fmla="*/ 138838 w 138838"/>
                      <a:gd name="connsiteY3" fmla="*/ 0 h 209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8838" h="2096740" stroke="0" extrusionOk="0">
                        <a:moveTo>
                          <a:pt x="138838" y="2096740"/>
                        </a:moveTo>
                        <a:cubicBezTo>
                          <a:pt x="62113" y="2095740"/>
                          <a:pt x="-234" y="2091024"/>
                          <a:pt x="0" y="2085171"/>
                        </a:cubicBezTo>
                        <a:cubicBezTo>
                          <a:pt x="-12630" y="1283107"/>
                          <a:pt x="-12998" y="1008264"/>
                          <a:pt x="0" y="11569"/>
                        </a:cubicBezTo>
                        <a:cubicBezTo>
                          <a:pt x="1769" y="11831"/>
                          <a:pt x="56809" y="-6863"/>
                          <a:pt x="138838" y="0"/>
                        </a:cubicBezTo>
                        <a:cubicBezTo>
                          <a:pt x="17455" y="483011"/>
                          <a:pt x="232678" y="1331624"/>
                          <a:pt x="138838" y="2096740"/>
                        </a:cubicBezTo>
                        <a:close/>
                      </a:path>
                      <a:path w="138838" h="2096740" fill="none" extrusionOk="0">
                        <a:moveTo>
                          <a:pt x="138838" y="2096740"/>
                        </a:moveTo>
                        <a:cubicBezTo>
                          <a:pt x="63299" y="2096348"/>
                          <a:pt x="93" y="2091740"/>
                          <a:pt x="0" y="2085171"/>
                        </a:cubicBezTo>
                        <a:cubicBezTo>
                          <a:pt x="-17838" y="1387973"/>
                          <a:pt x="-7687" y="406578"/>
                          <a:pt x="0" y="11569"/>
                        </a:cubicBezTo>
                        <a:cubicBezTo>
                          <a:pt x="11433" y="5953"/>
                          <a:pt x="59432" y="307"/>
                          <a:pt x="138838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Left Bracket 452">
            <a:extLst>
              <a:ext uri="{FF2B5EF4-FFF2-40B4-BE49-F238E27FC236}">
                <a16:creationId xmlns:a16="http://schemas.microsoft.com/office/drawing/2014/main" id="{85AE45D2-5B41-7523-C6E7-5885A090F01F}"/>
              </a:ext>
            </a:extLst>
          </p:cNvPr>
          <p:cNvSpPr/>
          <p:nvPr/>
        </p:nvSpPr>
        <p:spPr>
          <a:xfrm>
            <a:off x="2791690" y="3706291"/>
            <a:ext cx="95447" cy="2215042"/>
          </a:xfrm>
          <a:prstGeom prst="leftBracket">
            <a:avLst/>
          </a:prstGeom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20920 w 120920"/>
                      <a:gd name="connsiteY0" fmla="*/ 2096739 h 2096739"/>
                      <a:gd name="connsiteX1" fmla="*/ 0 w 120920"/>
                      <a:gd name="connsiteY1" fmla="*/ 2086663 h 2096739"/>
                      <a:gd name="connsiteX2" fmla="*/ 0 w 120920"/>
                      <a:gd name="connsiteY2" fmla="*/ 1525985 h 2096739"/>
                      <a:gd name="connsiteX3" fmla="*/ 0 w 120920"/>
                      <a:gd name="connsiteY3" fmla="*/ 1027604 h 2096739"/>
                      <a:gd name="connsiteX4" fmla="*/ 0 w 120920"/>
                      <a:gd name="connsiteY4" fmla="*/ 549989 h 2096739"/>
                      <a:gd name="connsiteX5" fmla="*/ 0 w 120920"/>
                      <a:gd name="connsiteY5" fmla="*/ 10076 h 2096739"/>
                      <a:gd name="connsiteX6" fmla="*/ 120920 w 120920"/>
                      <a:gd name="connsiteY6" fmla="*/ 0 h 2096739"/>
                      <a:gd name="connsiteX7" fmla="*/ 120920 w 120920"/>
                      <a:gd name="connsiteY7" fmla="*/ 524185 h 2096739"/>
                      <a:gd name="connsiteX8" fmla="*/ 120920 w 120920"/>
                      <a:gd name="connsiteY8" fmla="*/ 1090304 h 2096739"/>
                      <a:gd name="connsiteX9" fmla="*/ 120920 w 120920"/>
                      <a:gd name="connsiteY9" fmla="*/ 1551587 h 2096739"/>
                      <a:gd name="connsiteX10" fmla="*/ 120920 w 120920"/>
                      <a:gd name="connsiteY10" fmla="*/ 2096739 h 2096739"/>
                      <a:gd name="connsiteX0" fmla="*/ 120920 w 120920"/>
                      <a:gd name="connsiteY0" fmla="*/ 2096739 h 2096739"/>
                      <a:gd name="connsiteX1" fmla="*/ 0 w 120920"/>
                      <a:gd name="connsiteY1" fmla="*/ 2086663 h 2096739"/>
                      <a:gd name="connsiteX2" fmla="*/ 0 w 120920"/>
                      <a:gd name="connsiteY2" fmla="*/ 1629814 h 2096739"/>
                      <a:gd name="connsiteX3" fmla="*/ 0 w 120920"/>
                      <a:gd name="connsiteY3" fmla="*/ 1069135 h 2096739"/>
                      <a:gd name="connsiteX4" fmla="*/ 0 w 120920"/>
                      <a:gd name="connsiteY4" fmla="*/ 591520 h 2096739"/>
                      <a:gd name="connsiteX5" fmla="*/ 0 w 120920"/>
                      <a:gd name="connsiteY5" fmla="*/ 10076 h 2096739"/>
                      <a:gd name="connsiteX6" fmla="*/ 120920 w 120920"/>
                      <a:gd name="connsiteY6" fmla="*/ 0 h 2096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20" h="2096739" stroke="0" extrusionOk="0">
                        <a:moveTo>
                          <a:pt x="120920" y="2096739"/>
                        </a:moveTo>
                        <a:cubicBezTo>
                          <a:pt x="53115" y="2096108"/>
                          <a:pt x="-1182" y="2092672"/>
                          <a:pt x="0" y="2086663"/>
                        </a:cubicBezTo>
                        <a:cubicBezTo>
                          <a:pt x="-47159" y="1817390"/>
                          <a:pt x="28445" y="1640489"/>
                          <a:pt x="0" y="1525985"/>
                        </a:cubicBezTo>
                        <a:cubicBezTo>
                          <a:pt x="-28445" y="1411481"/>
                          <a:pt x="46610" y="1210775"/>
                          <a:pt x="0" y="1027604"/>
                        </a:cubicBezTo>
                        <a:cubicBezTo>
                          <a:pt x="-46610" y="844433"/>
                          <a:pt x="22596" y="702111"/>
                          <a:pt x="0" y="549989"/>
                        </a:cubicBezTo>
                        <a:cubicBezTo>
                          <a:pt x="-22596" y="397868"/>
                          <a:pt x="57164" y="134378"/>
                          <a:pt x="0" y="10076"/>
                        </a:cubicBezTo>
                        <a:cubicBezTo>
                          <a:pt x="1764" y="881"/>
                          <a:pt x="42663" y="-1757"/>
                          <a:pt x="120920" y="0"/>
                        </a:cubicBezTo>
                        <a:cubicBezTo>
                          <a:pt x="181385" y="178677"/>
                          <a:pt x="93899" y="270533"/>
                          <a:pt x="120920" y="524185"/>
                        </a:cubicBezTo>
                        <a:cubicBezTo>
                          <a:pt x="147941" y="777837"/>
                          <a:pt x="113480" y="926973"/>
                          <a:pt x="120920" y="1090304"/>
                        </a:cubicBezTo>
                        <a:cubicBezTo>
                          <a:pt x="128360" y="1253635"/>
                          <a:pt x="113048" y="1421072"/>
                          <a:pt x="120920" y="1551587"/>
                        </a:cubicBezTo>
                        <a:cubicBezTo>
                          <a:pt x="128792" y="1682102"/>
                          <a:pt x="66332" y="1827443"/>
                          <a:pt x="120920" y="2096739"/>
                        </a:cubicBezTo>
                        <a:close/>
                      </a:path>
                      <a:path w="120920" h="2096739" fill="none" extrusionOk="0">
                        <a:moveTo>
                          <a:pt x="120920" y="2096739"/>
                        </a:moveTo>
                        <a:cubicBezTo>
                          <a:pt x="54515" y="2097301"/>
                          <a:pt x="86" y="2093114"/>
                          <a:pt x="0" y="2086663"/>
                        </a:cubicBezTo>
                        <a:cubicBezTo>
                          <a:pt x="-20268" y="1900594"/>
                          <a:pt x="31481" y="1737489"/>
                          <a:pt x="0" y="1629814"/>
                        </a:cubicBezTo>
                        <a:cubicBezTo>
                          <a:pt x="-31481" y="1522139"/>
                          <a:pt x="19608" y="1288442"/>
                          <a:pt x="0" y="1069135"/>
                        </a:cubicBezTo>
                        <a:cubicBezTo>
                          <a:pt x="-19608" y="849828"/>
                          <a:pt x="2502" y="786535"/>
                          <a:pt x="0" y="591520"/>
                        </a:cubicBezTo>
                        <a:cubicBezTo>
                          <a:pt x="-2502" y="396506"/>
                          <a:pt x="31220" y="283046"/>
                          <a:pt x="0" y="10076"/>
                        </a:cubicBezTo>
                        <a:cubicBezTo>
                          <a:pt x="-865" y="2749"/>
                          <a:pt x="54694" y="-7526"/>
                          <a:pt x="12092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AFDB56D0-DE5E-FBF0-0373-0B51C453EC94}"/>
              </a:ext>
            </a:extLst>
          </p:cNvPr>
          <p:cNvSpPr txBox="1"/>
          <p:nvPr/>
        </p:nvSpPr>
        <p:spPr>
          <a:xfrm rot="16200000">
            <a:off x="1482042" y="2108397"/>
            <a:ext cx="2247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Activated Processes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DE23DDF-F72C-DE6B-460E-9E2C23E9947D}"/>
              </a:ext>
            </a:extLst>
          </p:cNvPr>
          <p:cNvSpPr txBox="1"/>
          <p:nvPr/>
        </p:nvSpPr>
        <p:spPr>
          <a:xfrm rot="16200000">
            <a:off x="1544204" y="4521528"/>
            <a:ext cx="208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Inactive Processes</a:t>
            </a: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CBDC1E85-7452-C1FF-52E7-9A3F76C735D7}"/>
              </a:ext>
            </a:extLst>
          </p:cNvPr>
          <p:cNvCxnSpPr/>
          <p:nvPr/>
        </p:nvCxnSpPr>
        <p:spPr>
          <a:xfrm flipV="1">
            <a:off x="1951512" y="2566931"/>
            <a:ext cx="429846" cy="618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38E8DA1A-7891-627C-734D-10DFF7FC0951}"/>
              </a:ext>
            </a:extLst>
          </p:cNvPr>
          <p:cNvCxnSpPr>
            <a:cxnSpLocks/>
          </p:cNvCxnSpPr>
          <p:nvPr/>
        </p:nvCxnSpPr>
        <p:spPr>
          <a:xfrm>
            <a:off x="1950426" y="3640227"/>
            <a:ext cx="414212" cy="701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1C4A7336-083E-7064-D067-0CA34D7EBD48}"/>
              </a:ext>
            </a:extLst>
          </p:cNvPr>
          <p:cNvSpPr txBox="1"/>
          <p:nvPr/>
        </p:nvSpPr>
        <p:spPr>
          <a:xfrm>
            <a:off x="1832043" y="25950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q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45F5246-31E0-9680-25B4-2670216E9EEB}"/>
              </a:ext>
            </a:extLst>
          </p:cNvPr>
          <p:cNvSpPr txBox="1"/>
          <p:nvPr/>
        </p:nvSpPr>
        <p:spPr>
          <a:xfrm>
            <a:off x="1523781" y="3885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1 – q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7C369032-4A98-EB1C-B50E-5E725BDB1754}"/>
              </a:ext>
            </a:extLst>
          </p:cNvPr>
          <p:cNvSpPr txBox="1"/>
          <p:nvPr/>
        </p:nvSpPr>
        <p:spPr>
          <a:xfrm>
            <a:off x="8228280" y="789462"/>
            <a:ext cx="2583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Observed gene ranking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5F2206EF-8C7E-D44D-C517-2394998535FE}"/>
              </a:ext>
            </a:extLst>
          </p:cNvPr>
          <p:cNvSpPr txBox="1"/>
          <p:nvPr/>
        </p:nvSpPr>
        <p:spPr>
          <a:xfrm>
            <a:off x="3011819" y="702802"/>
            <a:ext cx="150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Hidden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64A2B95A-6507-ACA6-06C9-2B8236CB75D6}"/>
                  </a:ext>
                </a:extLst>
              </p14:cNvPr>
              <p14:cNvContentPartPr/>
              <p14:nvPr/>
            </p14:nvContentPartPr>
            <p14:xfrm>
              <a:off x="7966748" y="2651049"/>
              <a:ext cx="360" cy="36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64A2B95A-6507-ACA6-06C9-2B8236CB75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30748" y="26150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B925D2C8-F7DD-98BF-AC99-536583D79AC5}"/>
                  </a:ext>
                </a:extLst>
              </p14:cNvPr>
              <p14:cNvContentPartPr/>
              <p14:nvPr/>
            </p14:nvContentPartPr>
            <p14:xfrm>
              <a:off x="7660739" y="2652357"/>
              <a:ext cx="360" cy="3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B925D2C8-F7DD-98BF-AC99-536583D79A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25099" y="261671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0030331A-1261-FC3B-3CC2-FA1231CE0EA0}"/>
                  </a:ext>
                </a:extLst>
              </p14:cNvPr>
              <p14:cNvContentPartPr/>
              <p14:nvPr/>
            </p14:nvContentPartPr>
            <p14:xfrm>
              <a:off x="7811689" y="2651409"/>
              <a:ext cx="360" cy="3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0030331A-1261-FC3B-3CC2-FA1231CE0E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6049" y="261576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27363A4E-746F-2E68-CD22-12C6867E41CA}"/>
                  </a:ext>
                </a:extLst>
              </p14:cNvPr>
              <p14:cNvContentPartPr/>
              <p14:nvPr/>
            </p14:nvContentPartPr>
            <p14:xfrm>
              <a:off x="8962161" y="6063793"/>
              <a:ext cx="360" cy="36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27363A4E-746F-2E68-CD22-12C6867E41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6161" y="60277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3A691BFE-D8A1-C20C-0229-91BB7E45C0DC}"/>
                  </a:ext>
                </a:extLst>
              </p14:cNvPr>
              <p14:cNvContentPartPr/>
              <p14:nvPr/>
            </p14:nvContentPartPr>
            <p14:xfrm>
              <a:off x="7653234" y="4605066"/>
              <a:ext cx="360" cy="3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3A691BFE-D8A1-C20C-0229-91BB7E45C0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17234" y="456906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4637DDD9-F101-6DD3-1399-3953666C3210}"/>
                  </a:ext>
                </a:extLst>
              </p14:cNvPr>
              <p14:cNvContentPartPr/>
              <p14:nvPr/>
            </p14:nvContentPartPr>
            <p14:xfrm>
              <a:off x="5733711" y="2570540"/>
              <a:ext cx="360" cy="36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4637DDD9-F101-6DD3-1399-3953666C32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8071" y="2534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4CCAAC76-F788-EB98-EE80-47EF92F935C8}"/>
                  </a:ext>
                </a:extLst>
              </p14:cNvPr>
              <p14:cNvContentPartPr/>
              <p14:nvPr/>
            </p14:nvContentPartPr>
            <p14:xfrm>
              <a:off x="5580951" y="2570540"/>
              <a:ext cx="360" cy="36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4CCAAC76-F788-EB98-EE80-47EF92F935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5311" y="25349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ED917A36-796B-C917-78B7-27DB12EF6EAE}"/>
                  </a:ext>
                </a:extLst>
              </p14:cNvPr>
              <p14:cNvContentPartPr/>
              <p14:nvPr/>
            </p14:nvContentPartPr>
            <p14:xfrm>
              <a:off x="5733351" y="2722940"/>
              <a:ext cx="360" cy="36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ED917A36-796B-C917-78B7-27DB12EF6E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7711" y="26873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C1B5AA0D-DB97-A041-5767-87A9035849E4}"/>
                  </a:ext>
                </a:extLst>
              </p14:cNvPr>
              <p14:cNvContentPartPr/>
              <p14:nvPr/>
            </p14:nvContentPartPr>
            <p14:xfrm>
              <a:off x="5428191" y="2565127"/>
              <a:ext cx="360" cy="3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C1B5AA0D-DB97-A041-5767-87A9035849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2551" y="25294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F2A35B90-19C6-515E-0001-D43F7F08DD7E}"/>
                  </a:ext>
                </a:extLst>
              </p14:cNvPr>
              <p14:cNvContentPartPr/>
              <p14:nvPr/>
            </p14:nvContentPartPr>
            <p14:xfrm>
              <a:off x="5580591" y="2717527"/>
              <a:ext cx="360" cy="36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F2A35B90-19C6-515E-0001-D43F7F08DD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4951" y="268188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A1F6918D-BAB9-C6B4-C219-6878795AF24D}"/>
                  </a:ext>
                </a:extLst>
              </p14:cNvPr>
              <p14:cNvContentPartPr/>
              <p14:nvPr/>
            </p14:nvContentPartPr>
            <p14:xfrm>
              <a:off x="5427831" y="2717527"/>
              <a:ext cx="360" cy="36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A1F6918D-BAB9-C6B4-C219-6878795AF2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2191" y="2681887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75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rapezoid 432">
            <a:extLst>
              <a:ext uri="{FF2B5EF4-FFF2-40B4-BE49-F238E27FC236}">
                <a16:creationId xmlns:a16="http://schemas.microsoft.com/office/drawing/2014/main" id="{909BB886-AA27-5EC4-5478-3214BD8237CE}"/>
              </a:ext>
            </a:extLst>
          </p:cNvPr>
          <p:cNvSpPr/>
          <p:nvPr/>
        </p:nvSpPr>
        <p:spPr>
          <a:xfrm rot="10800000">
            <a:off x="3220155" y="1169774"/>
            <a:ext cx="660819" cy="2259225"/>
          </a:xfrm>
          <a:prstGeom prst="trapezoid">
            <a:avLst/>
          </a:prstGeom>
          <a:gradFill flip="none" rotWithShape="1">
            <a:gsLst>
              <a:gs pos="2000">
                <a:schemeClr val="bg1">
                  <a:lumMod val="6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  <a:tileRect/>
          </a:gradFill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BAF0F3-9247-A4C8-AD48-B7C1BE7DA904}"/>
              </a:ext>
            </a:extLst>
          </p:cNvPr>
          <p:cNvSpPr txBox="1"/>
          <p:nvPr/>
        </p:nvSpPr>
        <p:spPr>
          <a:xfrm>
            <a:off x="4218387" y="11591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EDD40-CE54-32DD-054F-D232487D1658}"/>
              </a:ext>
            </a:extLst>
          </p:cNvPr>
          <p:cNvSpPr txBox="1"/>
          <p:nvPr/>
        </p:nvSpPr>
        <p:spPr>
          <a:xfrm>
            <a:off x="4218387" y="301602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655965-7F9D-5F9C-1A66-3E385FB7A3D1}"/>
              </a:ext>
            </a:extLst>
          </p:cNvPr>
          <p:cNvCxnSpPr>
            <a:cxnSpLocks/>
          </p:cNvCxnSpPr>
          <p:nvPr/>
        </p:nvCxnSpPr>
        <p:spPr>
          <a:xfrm flipH="1" flipV="1">
            <a:off x="3914974" y="1350817"/>
            <a:ext cx="320517" cy="83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FD76BE-831E-E259-D269-9F58838C510A}"/>
              </a:ext>
            </a:extLst>
          </p:cNvPr>
          <p:cNvSpPr txBox="1"/>
          <p:nvPr/>
        </p:nvSpPr>
        <p:spPr>
          <a:xfrm>
            <a:off x="3381001" y="1174560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Times" pitchFamily="2" charset="0"/>
              </a:rPr>
              <a:t>1</a:t>
            </a:r>
            <a:endParaRPr lang="en-US" sz="1600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B5D5-B6E4-7AF7-71FE-14EA5B58C870}"/>
              </a:ext>
            </a:extLst>
          </p:cNvPr>
          <p:cNvSpPr txBox="1"/>
          <p:nvPr/>
        </p:nvSpPr>
        <p:spPr>
          <a:xfrm>
            <a:off x="3385009" y="3072571"/>
            <a:ext cx="370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Times" pitchFamily="2" charset="0"/>
              </a:rPr>
              <a:t>k</a:t>
            </a:r>
            <a:endParaRPr lang="en-US" sz="1600" dirty="0">
              <a:solidFill>
                <a:schemeClr val="bg1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/>
              <p:nvPr/>
            </p:nvSpPr>
            <p:spPr>
              <a:xfrm>
                <a:off x="3415466" y="1835460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7C5D22-8DEB-78CE-55DA-0F74419B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66" y="1835460"/>
                <a:ext cx="3097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/>
              <p:nvPr/>
            </p:nvSpPr>
            <p:spPr>
              <a:xfrm>
                <a:off x="3415466" y="2623060"/>
                <a:ext cx="30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5E77D-EA69-6CBB-3062-C5DD5E17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466" y="2623060"/>
                <a:ext cx="3097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68F3D1-D45E-78C7-E2C6-58AF6921987F}"/>
              </a:ext>
            </a:extLst>
          </p:cNvPr>
          <p:cNvCxnSpPr>
            <a:cxnSpLocks/>
          </p:cNvCxnSpPr>
          <p:nvPr/>
        </p:nvCxnSpPr>
        <p:spPr>
          <a:xfrm>
            <a:off x="3215622" y="1512901"/>
            <a:ext cx="6608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1D5E98-7EEC-2229-58A1-412C007B0534}"/>
              </a:ext>
            </a:extLst>
          </p:cNvPr>
          <p:cNvSpPr txBox="1"/>
          <p:nvPr/>
        </p:nvSpPr>
        <p:spPr>
          <a:xfrm>
            <a:off x="3381001" y="1545216"/>
            <a:ext cx="378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" pitchFamily="2" charset="0"/>
              </a:rPr>
              <a:t>P</a:t>
            </a:r>
            <a:r>
              <a:rPr lang="en-US" sz="1600" baseline="-25000" dirty="0">
                <a:solidFill>
                  <a:schemeClr val="bg1"/>
                </a:solidFill>
                <a:latin typeface="Times" pitchFamily="2" charset="0"/>
              </a:rPr>
              <a:t>2</a:t>
            </a:r>
            <a:endParaRPr lang="en-US" sz="1600" dirty="0">
              <a:solidFill>
                <a:schemeClr val="bg1"/>
              </a:solidFill>
              <a:latin typeface="Times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F00A42-7C00-3B14-5A6C-E81B30FEEF16}"/>
              </a:ext>
            </a:extLst>
          </p:cNvPr>
          <p:cNvCxnSpPr>
            <a:cxnSpLocks/>
          </p:cNvCxnSpPr>
          <p:nvPr/>
        </p:nvCxnSpPr>
        <p:spPr>
          <a:xfrm>
            <a:off x="3236615" y="3042817"/>
            <a:ext cx="51621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1E10C5-68D3-14E4-DDCD-0E282F9C67CC}"/>
              </a:ext>
            </a:extLst>
          </p:cNvPr>
          <p:cNvCxnSpPr>
            <a:cxnSpLocks/>
          </p:cNvCxnSpPr>
          <p:nvPr/>
        </p:nvCxnSpPr>
        <p:spPr>
          <a:xfrm>
            <a:off x="3220157" y="1875872"/>
            <a:ext cx="6608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/>
              <p:nvPr/>
            </p:nvSpPr>
            <p:spPr>
              <a:xfrm>
                <a:off x="4229200" y="183546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47A322E-D5AD-5469-47F3-CF891D793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00" y="1835460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20E80266-1F75-7F4E-566F-5CF4C6FB9821}"/>
              </a:ext>
            </a:extLst>
          </p:cNvPr>
          <p:cNvSpPr txBox="1"/>
          <p:nvPr/>
        </p:nvSpPr>
        <p:spPr>
          <a:xfrm>
            <a:off x="4218387" y="15166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w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latin typeface="Times" pitchFamily="2" charset="0"/>
              </a:rPr>
              <a:t>2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/>
              <p:nvPr/>
            </p:nvSpPr>
            <p:spPr>
              <a:xfrm>
                <a:off x="4255168" y="265453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34B376C-F079-B1B7-CA94-70DFE41B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168" y="2654530"/>
                <a:ext cx="309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6C25771-B3FB-8E78-5FA0-0705FC92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98" y="3377545"/>
            <a:ext cx="492753" cy="444846"/>
          </a:xfrm>
          <a:prstGeom prst="rect">
            <a:avLst/>
          </a:prstGeom>
        </p:spPr>
      </p:pic>
      <p:cxnSp>
        <p:nvCxnSpPr>
          <p:cNvPr id="437" name="Straight Arrow Connector 436">
            <a:extLst>
              <a:ext uri="{FF2B5EF4-FFF2-40B4-BE49-F238E27FC236}">
                <a16:creationId xmlns:a16="http://schemas.microsoft.com/office/drawing/2014/main" id="{2AFCF907-E176-411E-3B66-700580706CF2}"/>
              </a:ext>
            </a:extLst>
          </p:cNvPr>
          <p:cNvCxnSpPr>
            <a:cxnSpLocks/>
          </p:cNvCxnSpPr>
          <p:nvPr/>
        </p:nvCxnSpPr>
        <p:spPr>
          <a:xfrm flipH="1" flipV="1">
            <a:off x="3914974" y="1730917"/>
            <a:ext cx="320517" cy="83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7C369032-4A98-EB1C-B50E-5E725BDB1754}"/>
              </a:ext>
            </a:extLst>
          </p:cNvPr>
          <p:cNvSpPr txBox="1"/>
          <p:nvPr/>
        </p:nvSpPr>
        <p:spPr>
          <a:xfrm>
            <a:off x="2748883" y="272879"/>
            <a:ext cx="160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Observed gene ranking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8DED54-5DC5-DE00-64B6-B45A1F8DD64F}"/>
                  </a:ext>
                </a:extLst>
              </p:cNvPr>
              <p:cNvSpPr txBox="1"/>
              <p:nvPr/>
            </p:nvSpPr>
            <p:spPr>
              <a:xfrm>
                <a:off x="4675537" y="824391"/>
                <a:ext cx="85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" pitchFamily="2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Times" pitchFamily="2" charset="0"/>
                  </a:rPr>
                  <a:t> EP</a:t>
                </a:r>
                <a:r>
                  <a:rPr lang="en-US" sz="1600" baseline="-25000" dirty="0">
                    <a:latin typeface="Times" pitchFamily="2" charset="0"/>
                  </a:rPr>
                  <a:t>i</a:t>
                </a:r>
                <a:endParaRPr lang="en-US" sz="1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8DED54-5DC5-DE00-64B6-B45A1F8D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37" y="824391"/>
                <a:ext cx="859941" cy="338554"/>
              </a:xfrm>
              <a:prstGeom prst="rect">
                <a:avLst/>
              </a:prstGeom>
              <a:blipFill>
                <a:blip r:embed="rId6"/>
                <a:stretch>
                  <a:fillRect l="-4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EBE1CF-E0A6-6027-3459-BDF76C572914}"/>
                  </a:ext>
                </a:extLst>
              </p:cNvPr>
              <p:cNvSpPr txBox="1"/>
              <p:nvPr/>
            </p:nvSpPr>
            <p:spPr>
              <a:xfrm>
                <a:off x="5447891" y="824391"/>
                <a:ext cx="859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" pitchFamily="2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600" dirty="0">
                    <a:latin typeface="Times" pitchFamily="2" charset="0"/>
                  </a:rPr>
                  <a:t> NP</a:t>
                </a:r>
                <a:r>
                  <a:rPr lang="en-US" sz="1600" baseline="-25000" dirty="0">
                    <a:latin typeface="Times" pitchFamily="2" charset="0"/>
                  </a:rPr>
                  <a:t>i</a:t>
                </a:r>
                <a:endParaRPr lang="en-US" sz="1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EBE1CF-E0A6-6027-3459-BDF76C572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91" y="824391"/>
                <a:ext cx="859941" cy="338554"/>
              </a:xfrm>
              <a:prstGeom prst="rect">
                <a:avLst/>
              </a:prstGeom>
              <a:blipFill>
                <a:blip r:embed="rId7"/>
                <a:stretch>
                  <a:fillRect l="-4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CC5A9-75A7-FD7C-358A-55C3341C9A15}"/>
                  </a:ext>
                </a:extLst>
              </p:cNvPr>
              <p:cNvSpPr txBox="1"/>
              <p:nvPr/>
            </p:nvSpPr>
            <p:spPr>
              <a:xfrm>
                <a:off x="4805834" y="1173164"/>
                <a:ext cx="1377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416A"/>
                    </a:solidFill>
                    <a:latin typeface="Times" pitchFamily="2" charset="0"/>
                  </a:rPr>
                  <a:t>1-</a:t>
                </a:r>
                <a:r>
                  <a:rPr lang="el-GR" sz="1600" dirty="0">
                    <a:solidFill>
                      <a:srgbClr val="00416A"/>
                    </a:solidFill>
                    <a:latin typeface="Times" pitchFamily="2" charset="0"/>
                  </a:rPr>
                  <a:t> β</a:t>
                </a:r>
                <a:r>
                  <a:rPr lang="en-US" sz="1600" dirty="0">
                    <a:solidFill>
                      <a:srgbClr val="00416A"/>
                    </a:solidFill>
                    <a:latin typeface="Times" pitchFamily="2" charset="0"/>
                  </a:rPr>
                  <a:t>w</a:t>
                </a:r>
                <a:r>
                  <a:rPr lang="en-US" sz="1600" baseline="-25000" dirty="0">
                    <a:solidFill>
                      <a:srgbClr val="00416A"/>
                    </a:solidFill>
                    <a:latin typeface="Times" pitchFamily="2" charset="0"/>
                  </a:rPr>
                  <a:t>1</a:t>
                </a:r>
                <a:r>
                  <a:rPr lang="en-US" sz="1600" dirty="0">
                    <a:solidFill>
                      <a:srgbClr val="00416A"/>
                    </a:solidFill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" pitchFamily="2" charset="0"/>
                  </a:rPr>
                  <a:t>α</a:t>
                </a:r>
                <a:r>
                  <a:rPr lang="en-US" sz="16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" pitchFamily="2" charset="0"/>
                  </a:rPr>
                  <a:t>w</a:t>
                </a:r>
                <a:r>
                  <a:rPr lang="en-US" sz="1600" baseline="-25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" pitchFamily="2" charset="0"/>
                  </a:rPr>
                  <a:t>1</a:t>
                </a:r>
                <a:r>
                  <a:rPr lang="en-US" sz="16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" pitchFamily="2" charset="0"/>
                  </a:rPr>
                  <a:t> </a:t>
                </a:r>
              </a:p>
              <a:p>
                <a:endParaRPr lang="en-US" sz="1600" dirty="0">
                  <a:solidFill>
                    <a:srgbClr val="00416A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CC5A9-75A7-FD7C-358A-55C3341C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34" y="1173164"/>
                <a:ext cx="1377830" cy="584775"/>
              </a:xfrm>
              <a:prstGeom prst="rect">
                <a:avLst/>
              </a:prstGeom>
              <a:blipFill>
                <a:blip r:embed="rId8"/>
                <a:stretch>
                  <a:fillRect l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A9FD5D-AC3B-F874-9108-3E47E901913C}"/>
                  </a:ext>
                </a:extLst>
              </p:cNvPr>
              <p:cNvSpPr txBox="1"/>
              <p:nvPr/>
            </p:nvSpPr>
            <p:spPr>
              <a:xfrm>
                <a:off x="4805834" y="1521234"/>
                <a:ext cx="1377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  <a:latin typeface="Times" pitchFamily="2" charset="0"/>
                  </a:rPr>
                  <a:t>1-</a:t>
                </a:r>
                <a:r>
                  <a:rPr lang="el-GR" sz="1600" dirty="0">
                    <a:solidFill>
                      <a:schemeClr val="accent5">
                        <a:lumMod val="50000"/>
                      </a:schemeClr>
                    </a:solidFill>
                    <a:latin typeface="Times" pitchFamily="2" charset="0"/>
                  </a:rPr>
                  <a:t> β</a:t>
                </a:r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  <a:latin typeface="Times" pitchFamily="2" charset="0"/>
                  </a:rPr>
                  <a:t>w</a:t>
                </a:r>
                <a:r>
                  <a:rPr lang="en-US" sz="1600" baseline="-25000" dirty="0">
                    <a:solidFill>
                      <a:schemeClr val="accent5">
                        <a:lumMod val="50000"/>
                      </a:schemeClr>
                    </a:solidFill>
                    <a:latin typeface="Times" pitchFamily="2" charset="0"/>
                  </a:rPr>
                  <a:t>2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l-GR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" pitchFamily="2" charset="0"/>
                      </a:rPr>
                      <m:t>α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" pitchFamily="2" charset="0"/>
                      </a:rPr>
                      <m:t>w</m:t>
                    </m:r>
                    <m:r>
                      <m:rPr>
                        <m:nor/>
                      </m:rPr>
                      <a:rPr lang="en-US" sz="1600" baseline="-25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" pitchFamily="2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" pitchFamily="2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Times" pitchFamily="2" charset="0"/>
                </a:endParaRPr>
              </a:p>
              <a:p>
                <a:endParaRPr lang="en-US" sz="1600" dirty="0">
                  <a:solidFill>
                    <a:schemeClr val="accent5">
                      <a:lumMod val="50000"/>
                    </a:schemeClr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A9FD5D-AC3B-F874-9108-3E47E901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34" y="1521234"/>
                <a:ext cx="1377830" cy="584775"/>
              </a:xfrm>
              <a:prstGeom prst="rect">
                <a:avLst/>
              </a:prstGeom>
              <a:blipFill>
                <a:blip r:embed="rId9"/>
                <a:stretch>
                  <a:fillRect l="-2752" t="-2174" r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F2E81D-0B89-348C-1BBF-2EC0767179A3}"/>
                  </a:ext>
                </a:extLst>
              </p:cNvPr>
              <p:cNvSpPr txBox="1"/>
              <p:nvPr/>
            </p:nvSpPr>
            <p:spPr>
              <a:xfrm>
                <a:off x="4805835" y="3045573"/>
                <a:ext cx="13778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799F0C"/>
                    </a:solidFill>
                    <a:latin typeface="Times" pitchFamily="2" charset="0"/>
                  </a:rPr>
                  <a:t>1-</a:t>
                </a:r>
                <a:r>
                  <a:rPr lang="el-GR" sz="1600" dirty="0">
                    <a:solidFill>
                      <a:srgbClr val="799F0C"/>
                    </a:solidFill>
                    <a:latin typeface="Times" pitchFamily="2" charset="0"/>
                  </a:rPr>
                  <a:t> β</a:t>
                </a:r>
                <a:r>
                  <a:rPr lang="en-US" sz="1600" dirty="0">
                    <a:solidFill>
                      <a:srgbClr val="799F0C"/>
                    </a:solidFill>
                    <a:latin typeface="Times" pitchFamily="2" charset="0"/>
                  </a:rPr>
                  <a:t>w</a:t>
                </a:r>
                <a:r>
                  <a:rPr lang="en-US" sz="1600" baseline="-25000" dirty="0">
                    <a:solidFill>
                      <a:srgbClr val="799F0C"/>
                    </a:solidFill>
                    <a:latin typeface="Times" pitchFamily="2" charset="0"/>
                  </a:rPr>
                  <a:t>k</a:t>
                </a:r>
                <a:r>
                  <a:rPr lang="en-US" sz="1600" dirty="0">
                    <a:solidFill>
                      <a:srgbClr val="799F0C"/>
                    </a:solidFill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rgbClr val="799F0C"/>
                    </a:solidFill>
                    <a:latin typeface="Times" pitchFamily="2" charset="0"/>
                  </a:rPr>
                  <a:t> </a:t>
                </a:r>
                <a:r>
                  <a:rPr lang="el-GR" sz="1600" dirty="0">
                    <a:solidFill>
                      <a:srgbClr val="799F0C"/>
                    </a:solidFill>
                    <a:latin typeface="Times" pitchFamily="2" charset="0"/>
                  </a:rPr>
                  <a:t>α</a:t>
                </a:r>
                <a:r>
                  <a:rPr lang="en-US" sz="1600" dirty="0">
                    <a:solidFill>
                      <a:srgbClr val="799F0C"/>
                    </a:solidFill>
                    <a:latin typeface="Times" pitchFamily="2" charset="0"/>
                  </a:rPr>
                  <a:t>w</a:t>
                </a:r>
                <a:r>
                  <a:rPr lang="en-US" sz="1600" baseline="-25000" dirty="0">
                    <a:solidFill>
                      <a:srgbClr val="799F0C"/>
                    </a:solidFill>
                    <a:latin typeface="Times" pitchFamily="2" charset="0"/>
                  </a:rPr>
                  <a:t>k</a:t>
                </a:r>
                <a:r>
                  <a:rPr lang="en-US" sz="1600" dirty="0">
                    <a:solidFill>
                      <a:srgbClr val="799F0C"/>
                    </a:solidFill>
                    <a:latin typeface="Times" pitchFamily="2" charset="0"/>
                  </a:rPr>
                  <a:t> </a:t>
                </a:r>
              </a:p>
              <a:p>
                <a:endParaRPr lang="en-US" sz="1600" dirty="0">
                  <a:solidFill>
                    <a:srgbClr val="799F0C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F2E81D-0B89-348C-1BBF-2EC076717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35" y="3045573"/>
                <a:ext cx="1377829" cy="584775"/>
              </a:xfrm>
              <a:prstGeom prst="rect">
                <a:avLst/>
              </a:prstGeom>
              <a:blipFill>
                <a:blip r:embed="rId10"/>
                <a:stretch>
                  <a:fillRect l="-2752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995EF71-4F14-F38F-7B35-B3C0740B2FB0}"/>
              </a:ext>
            </a:extLst>
          </p:cNvPr>
          <p:cNvSpPr txBox="1"/>
          <p:nvPr/>
        </p:nvSpPr>
        <p:spPr>
          <a:xfrm>
            <a:off x="4558277" y="272879"/>
            <a:ext cx="169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Likelihood contribution</a:t>
            </a:r>
          </a:p>
        </p:txBody>
      </p:sp>
      <p:sp>
        <p:nvSpPr>
          <p:cNvPr id="54" name="Trapezoid 53">
            <a:extLst>
              <a:ext uri="{FF2B5EF4-FFF2-40B4-BE49-F238E27FC236}">
                <a16:creationId xmlns:a16="http://schemas.microsoft.com/office/drawing/2014/main" id="{739ECE07-F45D-A620-6E86-860C7C565273}"/>
              </a:ext>
            </a:extLst>
          </p:cNvPr>
          <p:cNvSpPr/>
          <p:nvPr/>
        </p:nvSpPr>
        <p:spPr>
          <a:xfrm rot="10800000">
            <a:off x="4606767" y="1166387"/>
            <a:ext cx="229316" cy="2246794"/>
          </a:xfrm>
          <a:prstGeom prst="trapezoid">
            <a:avLst/>
          </a:prstGeom>
          <a:gradFill flip="none" rotWithShape="1">
            <a:gsLst>
              <a:gs pos="0">
                <a:srgbClr val="00416A"/>
              </a:gs>
              <a:gs pos="100000">
                <a:srgbClr val="799F0C"/>
              </a:gs>
              <a:gs pos="100000">
                <a:srgbClr val="799F0C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E27B5F6F-E5FD-A151-F7DF-EA109C840A99}"/>
              </a:ext>
            </a:extLst>
          </p:cNvPr>
          <p:cNvSpPr/>
          <p:nvPr/>
        </p:nvSpPr>
        <p:spPr>
          <a:xfrm>
            <a:off x="6082774" y="1125591"/>
            <a:ext cx="113137" cy="2251954"/>
          </a:xfrm>
          <a:prstGeom prst="triangle">
            <a:avLst/>
          </a:prstGeom>
          <a:gradFill>
            <a:gsLst>
              <a:gs pos="0">
                <a:srgbClr val="799F0C"/>
              </a:gs>
              <a:gs pos="100000">
                <a:srgbClr val="FFE000"/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23A864-51D8-2B76-45EE-19C746F74735}"/>
              </a:ext>
            </a:extLst>
          </p:cNvPr>
          <p:cNvCxnSpPr>
            <a:cxnSpLocks/>
          </p:cNvCxnSpPr>
          <p:nvPr/>
        </p:nvCxnSpPr>
        <p:spPr>
          <a:xfrm flipH="1" flipV="1">
            <a:off x="3907372" y="3199852"/>
            <a:ext cx="320517" cy="83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7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13033</TotalTime>
  <Words>217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Xinglin Jia</dc:creator>
  <cp:lastModifiedBy>Xinglin Jia</cp:lastModifiedBy>
  <cp:revision>20</cp:revision>
  <dcterms:created xsi:type="dcterms:W3CDTF">2023-05-17T00:50:14Z</dcterms:created>
  <dcterms:modified xsi:type="dcterms:W3CDTF">2023-06-22T17:34:43Z</dcterms:modified>
</cp:coreProperties>
</file>