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7" d="100"/>
          <a:sy n="12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EF42-FED2-4326-BF8F-22513EAF71E6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74D1-18D4-44B3-A753-F33A075A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47800"/>
            <a:ext cx="3733800" cy="877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7564"/>
            <a:ext cx="3002506" cy="11903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87907"/>
            <a:ext cx="4267200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42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ckaestne</dc:creator>
  <cp:lastModifiedBy>ckaestne</cp:lastModifiedBy>
  <cp:revision>2</cp:revision>
  <dcterms:created xsi:type="dcterms:W3CDTF">2016-03-16T17:55:02Z</dcterms:created>
  <dcterms:modified xsi:type="dcterms:W3CDTF">2016-03-16T18:55:02Z</dcterms:modified>
</cp:coreProperties>
</file>