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349" r:id="rId3"/>
    <p:sldId id="366" r:id="rId4"/>
    <p:sldId id="352" r:id="rId5"/>
    <p:sldId id="354" r:id="rId6"/>
    <p:sldId id="351" r:id="rId7"/>
    <p:sldId id="357" r:id="rId8"/>
    <p:sldId id="358" r:id="rId9"/>
    <p:sldId id="361" r:id="rId10"/>
    <p:sldId id="362" r:id="rId11"/>
    <p:sldId id="367" r:id="rId12"/>
    <p:sldId id="360" r:id="rId13"/>
    <p:sldId id="355" r:id="rId14"/>
    <p:sldId id="356" r:id="rId15"/>
    <p:sldId id="359" r:id="rId16"/>
    <p:sldId id="365" r:id="rId17"/>
  </p:sldIdLst>
  <p:sldSz cx="12192000" cy="6858000"/>
  <p:notesSz cx="7102475" cy="10234613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ontinentaleOffice" panose="00000500000000000000" pitchFamily="2" charset="0"/>
      <p:regular r:id="rId24"/>
      <p:bold r:id="rId25"/>
      <p:italic r:id="rId26"/>
      <p:boldItalic r:id="rId27"/>
    </p:embeddedFont>
    <p:embeddedFont>
      <p:font typeface="ContinentaleOffice Semibold" panose="00000700000000000000" pitchFamily="2" charset="0"/>
      <p:bold r:id="rId28"/>
      <p:boldItalic r:id="rId29"/>
    </p:embeddedFont>
    <p:embeddedFont>
      <p:font typeface="Roboto Mono" panose="00000009000000000000" pitchFamily="49" charset="0"/>
      <p:regular r:id="rId30"/>
      <p:bold r:id="rId31"/>
      <p:italic r:id="rId32"/>
      <p:boldItalic r:id="rId33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B8D4BF-2AC8-44D1-85CA-96E43CC38436}">
          <p14:sldIdLst>
            <p14:sldId id="349"/>
            <p14:sldId id="366"/>
          </p14:sldIdLst>
        </p14:section>
        <p14:section name="Architektur" id="{CCDC4485-718C-4334-B892-CE472E1F3EDE}">
          <p14:sldIdLst>
            <p14:sldId id="352"/>
            <p14:sldId id="354"/>
            <p14:sldId id="351"/>
          </p14:sldIdLst>
        </p14:section>
        <p14:section name="Demo" id="{2152607C-1EA9-4E16-B138-C5178904FB61}">
          <p14:sldIdLst>
            <p14:sldId id="357"/>
          </p14:sldIdLst>
        </p14:section>
        <p14:section name="Letzte Worte" id="{BB8AD942-20AD-48CD-B566-716625EA47F5}">
          <p14:sldIdLst>
            <p14:sldId id="358"/>
            <p14:sldId id="361"/>
            <p14:sldId id="362"/>
            <p14:sldId id="367"/>
          </p14:sldIdLst>
        </p14:section>
        <p14:section name="Abschluss" id="{844F566C-0BB4-481F-A099-28BA90AD0D3A}">
          <p14:sldIdLst>
            <p14:sldId id="360"/>
          </p14:sldIdLst>
        </p14:section>
        <p14:section name="Backup" id="{B697C226-D685-4C2C-83DB-5E736E0ECFF4}">
          <p14:sldIdLst>
            <p14:sldId id="355"/>
            <p14:sldId id="356"/>
            <p14:sldId id="359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Maria Wiede" initials="AMW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BB160"/>
    <a:srgbClr val="CF8A92"/>
    <a:srgbClr val="878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15E54-B26F-49F4-A8F9-DD387DBF7CE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09F8E36-44B0-4A14-9219-A6C80A1D8179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Testbarkeit</a:t>
          </a:r>
        </a:p>
      </dgm:t>
    </dgm:pt>
    <dgm:pt modelId="{E136B6C6-0C63-472E-846A-E2D802C8CE68}" type="parTrans" cxnId="{0C7CBEDF-9417-4427-BBDC-33E911173DD9}">
      <dgm:prSet/>
      <dgm:spPr/>
      <dgm:t>
        <a:bodyPr/>
        <a:lstStyle/>
        <a:p>
          <a:endParaRPr lang="de-DE"/>
        </a:p>
      </dgm:t>
    </dgm:pt>
    <dgm:pt modelId="{F5518CDE-1084-4A40-AC7C-79F439C1E8EE}" type="sibTrans" cxnId="{0C7CBEDF-9417-4427-BBDC-33E911173DD9}">
      <dgm:prSet/>
      <dgm:spPr/>
      <dgm:t>
        <a:bodyPr/>
        <a:lstStyle/>
        <a:p>
          <a:endParaRPr lang="de-DE"/>
        </a:p>
      </dgm:t>
    </dgm:pt>
    <dgm:pt modelId="{81BB5831-82BB-4945-9375-9F8C3C1C6AC1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Langlaufende </a:t>
          </a:r>
          <a:r>
            <a:rPr lang="de-DE" dirty="0" err="1">
              <a:solidFill>
                <a:schemeClr val="bg1"/>
              </a:solidFill>
            </a:rPr>
            <a:t>Batche</a:t>
          </a:r>
          <a:endParaRPr lang="de-DE" dirty="0">
            <a:solidFill>
              <a:schemeClr val="bg1"/>
            </a:solidFill>
          </a:endParaRPr>
        </a:p>
      </dgm:t>
    </dgm:pt>
    <dgm:pt modelId="{A49AFF50-A75C-493A-AB6C-3BCE866B41FB}" type="parTrans" cxnId="{B0F5C6C4-5081-42F3-85BC-30EC597ED9D5}">
      <dgm:prSet/>
      <dgm:spPr/>
      <dgm:t>
        <a:bodyPr/>
        <a:lstStyle/>
        <a:p>
          <a:endParaRPr lang="de-DE"/>
        </a:p>
      </dgm:t>
    </dgm:pt>
    <dgm:pt modelId="{111193B2-AEDB-4DA6-A2CD-710BA1CD61BD}" type="sibTrans" cxnId="{B0F5C6C4-5081-42F3-85BC-30EC597ED9D5}">
      <dgm:prSet/>
      <dgm:spPr/>
      <dgm:t>
        <a:bodyPr/>
        <a:lstStyle/>
        <a:p>
          <a:endParaRPr lang="de-DE"/>
        </a:p>
      </dgm:t>
    </dgm:pt>
    <dgm:pt modelId="{993DC864-8C77-4C4C-8BF0-4B6DF86DC9AF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Batchlandschaften</a:t>
          </a:r>
        </a:p>
      </dgm:t>
    </dgm:pt>
    <dgm:pt modelId="{347DED01-6139-44A3-A293-E1B66D1246FA}" type="parTrans" cxnId="{275CCA07-CDA5-4EF1-BC18-3B873A741746}">
      <dgm:prSet/>
      <dgm:spPr/>
      <dgm:t>
        <a:bodyPr/>
        <a:lstStyle/>
        <a:p>
          <a:endParaRPr lang="de-DE"/>
        </a:p>
      </dgm:t>
    </dgm:pt>
    <dgm:pt modelId="{CB2C6A33-7035-4399-9B56-23606039F921}" type="sibTrans" cxnId="{275CCA07-CDA5-4EF1-BC18-3B873A741746}">
      <dgm:prSet/>
      <dgm:spPr/>
      <dgm:t>
        <a:bodyPr/>
        <a:lstStyle/>
        <a:p>
          <a:endParaRPr lang="de-DE"/>
        </a:p>
      </dgm:t>
    </dgm:pt>
    <dgm:pt modelId="{9C647ACC-5BF9-40EC-9570-C091A2681AAC}" type="pres">
      <dgm:prSet presAssocID="{9CF15E54-B26F-49F4-A8F9-DD387DBF7CE5}" presName="Name0" presStyleCnt="0">
        <dgm:presLayoutVars>
          <dgm:dir/>
          <dgm:resizeHandles val="exact"/>
        </dgm:presLayoutVars>
      </dgm:prSet>
      <dgm:spPr/>
    </dgm:pt>
    <dgm:pt modelId="{C07505C9-A9CE-41BE-8A5C-0CEC139DDAC6}" type="pres">
      <dgm:prSet presAssocID="{D09F8E36-44B0-4A14-9219-A6C80A1D8179}" presName="composite" presStyleCnt="0"/>
      <dgm:spPr/>
    </dgm:pt>
    <dgm:pt modelId="{88E1200B-4650-4D67-A7DC-40C2A984D215}" type="pres">
      <dgm:prSet presAssocID="{D09F8E36-44B0-4A14-9219-A6C80A1D8179}" presName="rect1" presStyleLbl="trAlignAcc1" presStyleIdx="0" presStyleCnt="3">
        <dgm:presLayoutVars>
          <dgm:bulletEnabled val="1"/>
        </dgm:presLayoutVars>
      </dgm:prSet>
      <dgm:spPr/>
    </dgm:pt>
    <dgm:pt modelId="{6E120A79-C8DE-48D6-840C-6B873E0BECC2}" type="pres">
      <dgm:prSet presAssocID="{D09F8E36-44B0-4A14-9219-A6C80A1D8179}" presName="rect2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61000" r="-61000"/>
          </a:stretch>
        </a:blipFill>
      </dgm:spPr>
    </dgm:pt>
    <dgm:pt modelId="{CD7139D5-D080-48EA-8D1E-E7E5BC2D6294}" type="pres">
      <dgm:prSet presAssocID="{F5518CDE-1084-4A40-AC7C-79F439C1E8EE}" presName="sibTrans" presStyleCnt="0"/>
      <dgm:spPr/>
    </dgm:pt>
    <dgm:pt modelId="{8AC04465-F219-41E7-BD8C-C3FE1680749B}" type="pres">
      <dgm:prSet presAssocID="{81BB5831-82BB-4945-9375-9F8C3C1C6AC1}" presName="composite" presStyleCnt="0"/>
      <dgm:spPr/>
    </dgm:pt>
    <dgm:pt modelId="{3190C5EA-E91F-422F-9EA4-671F1E3FE984}" type="pres">
      <dgm:prSet presAssocID="{81BB5831-82BB-4945-9375-9F8C3C1C6AC1}" presName="rect1" presStyleLbl="trAlignAcc1" presStyleIdx="1" presStyleCnt="3">
        <dgm:presLayoutVars>
          <dgm:bulletEnabled val="1"/>
        </dgm:presLayoutVars>
      </dgm:prSet>
      <dgm:spPr/>
    </dgm:pt>
    <dgm:pt modelId="{CDA0CD75-F33B-4421-B0C7-45419924FA52}" type="pres">
      <dgm:prSet presAssocID="{81BB5831-82BB-4945-9375-9F8C3C1C6AC1}" presName="rect2" presStyleLbl="fgImgPlace1" presStyleIdx="1" presStyleCnt="3"/>
      <dgm:spPr/>
    </dgm:pt>
    <dgm:pt modelId="{ECC53083-9EE4-4842-A766-1D0819E507BA}" type="pres">
      <dgm:prSet presAssocID="{111193B2-AEDB-4DA6-A2CD-710BA1CD61BD}" presName="sibTrans" presStyleCnt="0"/>
      <dgm:spPr/>
    </dgm:pt>
    <dgm:pt modelId="{8F0FE863-A324-4B5D-9C38-F0C16B000753}" type="pres">
      <dgm:prSet presAssocID="{993DC864-8C77-4C4C-8BF0-4B6DF86DC9AF}" presName="composite" presStyleCnt="0"/>
      <dgm:spPr/>
    </dgm:pt>
    <dgm:pt modelId="{1FD53ED7-488E-4276-9B0D-49B35D629B4F}" type="pres">
      <dgm:prSet presAssocID="{993DC864-8C77-4C4C-8BF0-4B6DF86DC9AF}" presName="rect1" presStyleLbl="trAlignAcc1" presStyleIdx="2" presStyleCnt="3">
        <dgm:presLayoutVars>
          <dgm:bulletEnabled val="1"/>
        </dgm:presLayoutVars>
      </dgm:prSet>
      <dgm:spPr/>
    </dgm:pt>
    <dgm:pt modelId="{8956201F-3886-422A-99C8-ED481CA4A6DE}" type="pres">
      <dgm:prSet presAssocID="{993DC864-8C77-4C4C-8BF0-4B6DF86DC9AF}" presName="rect2" presStyleLbl="fgImgPlace1" presStyleIdx="2" presStyleCnt="3"/>
      <dgm:spPr/>
    </dgm:pt>
  </dgm:ptLst>
  <dgm:cxnLst>
    <dgm:cxn modelId="{275CCA07-CDA5-4EF1-BC18-3B873A741746}" srcId="{9CF15E54-B26F-49F4-A8F9-DD387DBF7CE5}" destId="{993DC864-8C77-4C4C-8BF0-4B6DF86DC9AF}" srcOrd="2" destOrd="0" parTransId="{347DED01-6139-44A3-A293-E1B66D1246FA}" sibTransId="{CB2C6A33-7035-4399-9B56-23606039F921}"/>
    <dgm:cxn modelId="{0309FF37-6D2B-453E-82D4-DB0DC57C7E2E}" type="presOf" srcId="{9CF15E54-B26F-49F4-A8F9-DD387DBF7CE5}" destId="{9C647ACC-5BF9-40EC-9570-C091A2681AAC}" srcOrd="0" destOrd="0" presId="urn:microsoft.com/office/officeart/2008/layout/PictureStrips"/>
    <dgm:cxn modelId="{4F463D59-00A4-4E41-8DED-F557FEA2DD03}" type="presOf" srcId="{993DC864-8C77-4C4C-8BF0-4B6DF86DC9AF}" destId="{1FD53ED7-488E-4276-9B0D-49B35D629B4F}" srcOrd="0" destOrd="0" presId="urn:microsoft.com/office/officeart/2008/layout/PictureStrips"/>
    <dgm:cxn modelId="{A66196BA-5890-469E-BD63-9D83DE3C4F50}" type="presOf" srcId="{D09F8E36-44B0-4A14-9219-A6C80A1D8179}" destId="{88E1200B-4650-4D67-A7DC-40C2A984D215}" srcOrd="0" destOrd="0" presId="urn:microsoft.com/office/officeart/2008/layout/PictureStrips"/>
    <dgm:cxn modelId="{DD0D72BF-8636-4090-BD90-7EC0E636305C}" type="presOf" srcId="{81BB5831-82BB-4945-9375-9F8C3C1C6AC1}" destId="{3190C5EA-E91F-422F-9EA4-671F1E3FE984}" srcOrd="0" destOrd="0" presId="urn:microsoft.com/office/officeart/2008/layout/PictureStrips"/>
    <dgm:cxn modelId="{B0F5C6C4-5081-42F3-85BC-30EC597ED9D5}" srcId="{9CF15E54-B26F-49F4-A8F9-DD387DBF7CE5}" destId="{81BB5831-82BB-4945-9375-9F8C3C1C6AC1}" srcOrd="1" destOrd="0" parTransId="{A49AFF50-A75C-493A-AB6C-3BCE866B41FB}" sibTransId="{111193B2-AEDB-4DA6-A2CD-710BA1CD61BD}"/>
    <dgm:cxn modelId="{0C7CBEDF-9417-4427-BBDC-33E911173DD9}" srcId="{9CF15E54-B26F-49F4-A8F9-DD387DBF7CE5}" destId="{D09F8E36-44B0-4A14-9219-A6C80A1D8179}" srcOrd="0" destOrd="0" parTransId="{E136B6C6-0C63-472E-846A-E2D802C8CE68}" sibTransId="{F5518CDE-1084-4A40-AC7C-79F439C1E8EE}"/>
    <dgm:cxn modelId="{3B8F6ECF-F7C2-4352-9447-D0F5B40992BC}" type="presParOf" srcId="{9C647ACC-5BF9-40EC-9570-C091A2681AAC}" destId="{C07505C9-A9CE-41BE-8A5C-0CEC139DDAC6}" srcOrd="0" destOrd="0" presId="urn:microsoft.com/office/officeart/2008/layout/PictureStrips"/>
    <dgm:cxn modelId="{D2EAE215-D703-4F9B-BA21-7686DE7D1A75}" type="presParOf" srcId="{C07505C9-A9CE-41BE-8A5C-0CEC139DDAC6}" destId="{88E1200B-4650-4D67-A7DC-40C2A984D215}" srcOrd="0" destOrd="0" presId="urn:microsoft.com/office/officeart/2008/layout/PictureStrips"/>
    <dgm:cxn modelId="{D8C29046-3E2A-4B0A-9BE8-580509D9BEBF}" type="presParOf" srcId="{C07505C9-A9CE-41BE-8A5C-0CEC139DDAC6}" destId="{6E120A79-C8DE-48D6-840C-6B873E0BECC2}" srcOrd="1" destOrd="0" presId="urn:microsoft.com/office/officeart/2008/layout/PictureStrips"/>
    <dgm:cxn modelId="{93AC8432-B856-4DE9-870C-818407808C61}" type="presParOf" srcId="{9C647ACC-5BF9-40EC-9570-C091A2681AAC}" destId="{CD7139D5-D080-48EA-8D1E-E7E5BC2D6294}" srcOrd="1" destOrd="0" presId="urn:microsoft.com/office/officeart/2008/layout/PictureStrips"/>
    <dgm:cxn modelId="{19C855C2-B9CE-4C39-8E08-14FF052F1FB6}" type="presParOf" srcId="{9C647ACC-5BF9-40EC-9570-C091A2681AAC}" destId="{8AC04465-F219-41E7-BD8C-C3FE1680749B}" srcOrd="2" destOrd="0" presId="urn:microsoft.com/office/officeart/2008/layout/PictureStrips"/>
    <dgm:cxn modelId="{AAE88729-EDA8-4B89-9243-96CC1D202A07}" type="presParOf" srcId="{8AC04465-F219-41E7-BD8C-C3FE1680749B}" destId="{3190C5EA-E91F-422F-9EA4-671F1E3FE984}" srcOrd="0" destOrd="0" presId="urn:microsoft.com/office/officeart/2008/layout/PictureStrips"/>
    <dgm:cxn modelId="{25FBB9F2-4AA9-46CE-BA98-84177F27F7C3}" type="presParOf" srcId="{8AC04465-F219-41E7-BD8C-C3FE1680749B}" destId="{CDA0CD75-F33B-4421-B0C7-45419924FA52}" srcOrd="1" destOrd="0" presId="urn:microsoft.com/office/officeart/2008/layout/PictureStrips"/>
    <dgm:cxn modelId="{5D993B5C-A56E-4876-91AF-871C5A91BAB1}" type="presParOf" srcId="{9C647ACC-5BF9-40EC-9570-C091A2681AAC}" destId="{ECC53083-9EE4-4842-A766-1D0819E507BA}" srcOrd="3" destOrd="0" presId="urn:microsoft.com/office/officeart/2008/layout/PictureStrips"/>
    <dgm:cxn modelId="{7C6B67B2-59C3-47EB-91A9-F6B5FAB94985}" type="presParOf" srcId="{9C647ACC-5BF9-40EC-9570-C091A2681AAC}" destId="{8F0FE863-A324-4B5D-9C38-F0C16B000753}" srcOrd="4" destOrd="0" presId="urn:microsoft.com/office/officeart/2008/layout/PictureStrips"/>
    <dgm:cxn modelId="{3DC90FDC-CD63-400F-A799-4D55649F4A8B}" type="presParOf" srcId="{8F0FE863-A324-4B5D-9C38-F0C16B000753}" destId="{1FD53ED7-488E-4276-9B0D-49B35D629B4F}" srcOrd="0" destOrd="0" presId="urn:microsoft.com/office/officeart/2008/layout/PictureStrips"/>
    <dgm:cxn modelId="{63CCD316-003F-4AED-9F64-8D7136E037F4}" type="presParOf" srcId="{8F0FE863-A324-4B5D-9C38-F0C16B000753}" destId="{8956201F-3886-422A-99C8-ED481CA4A6D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D43DC-FDE2-4977-9939-1051751422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F37577-2DBA-4929-9BBB-305CBA950CD7}">
      <dgm:prSet phldrT="[Text]"/>
      <dgm:spPr/>
      <dgm:t>
        <a:bodyPr/>
        <a:lstStyle/>
        <a:p>
          <a:r>
            <a:rPr lang="de-DE" dirty="0"/>
            <a:t>Regression-tests</a:t>
          </a:r>
        </a:p>
      </dgm:t>
    </dgm:pt>
    <dgm:pt modelId="{F2B79994-08CA-431F-86D1-41E1B723C5CC}" type="parTrans" cxnId="{7A44F31D-8EA5-4D15-B379-F3005EE4C539}">
      <dgm:prSet/>
      <dgm:spPr/>
      <dgm:t>
        <a:bodyPr/>
        <a:lstStyle/>
        <a:p>
          <a:endParaRPr lang="de-DE"/>
        </a:p>
      </dgm:t>
    </dgm:pt>
    <dgm:pt modelId="{74AFCCF0-2D04-4AD5-BDAE-EF961757C33F}" type="sibTrans" cxnId="{7A44F31D-8EA5-4D15-B379-F3005EE4C539}">
      <dgm:prSet/>
      <dgm:spPr/>
      <dgm:t>
        <a:bodyPr/>
        <a:lstStyle/>
        <a:p>
          <a:endParaRPr lang="de-DE"/>
        </a:p>
      </dgm:t>
    </dgm:pt>
    <dgm:pt modelId="{96B1C4A5-A63F-46F9-ABAA-933743135BB4}">
      <dgm:prSet phldrT="[Text]" custT="1"/>
      <dgm:spPr/>
      <dgm:t>
        <a:bodyPr/>
        <a:lstStyle/>
        <a:p>
          <a:r>
            <a:rPr lang="de-DE" sz="2400" dirty="0"/>
            <a:t>Dedizierte Testdatenbank</a:t>
          </a:r>
        </a:p>
      </dgm:t>
    </dgm:pt>
    <dgm:pt modelId="{A832ABC5-C13F-4462-8269-4D7B9B139817}" type="parTrans" cxnId="{582E14DD-F292-425D-A22F-87A06B89DF21}">
      <dgm:prSet/>
      <dgm:spPr/>
      <dgm:t>
        <a:bodyPr/>
        <a:lstStyle/>
        <a:p>
          <a:endParaRPr lang="de-DE"/>
        </a:p>
      </dgm:t>
    </dgm:pt>
    <dgm:pt modelId="{FF41E1DD-1113-4A46-9873-790898F5B77A}" type="sibTrans" cxnId="{582E14DD-F292-425D-A22F-87A06B89DF21}">
      <dgm:prSet/>
      <dgm:spPr/>
      <dgm:t>
        <a:bodyPr/>
        <a:lstStyle/>
        <a:p>
          <a:endParaRPr lang="de-DE"/>
        </a:p>
      </dgm:t>
    </dgm:pt>
    <dgm:pt modelId="{902AEA87-07DF-452F-969D-004EC974402E}">
      <dgm:prSet phldrT="[Text]" custT="1"/>
      <dgm:spPr/>
      <dgm:t>
        <a:bodyPr/>
        <a:lstStyle/>
        <a:p>
          <a:r>
            <a:rPr lang="de-DE" sz="2400" dirty="0"/>
            <a:t>Eingabedate Set von Dateien</a:t>
          </a:r>
        </a:p>
      </dgm:t>
    </dgm:pt>
    <dgm:pt modelId="{44BC68AC-0AF2-4227-BA51-D580CAB678C6}" type="parTrans" cxnId="{E2D7B31A-E99F-4A7B-8E72-20C25CE5432C}">
      <dgm:prSet/>
      <dgm:spPr/>
      <dgm:t>
        <a:bodyPr/>
        <a:lstStyle/>
        <a:p>
          <a:endParaRPr lang="de-DE"/>
        </a:p>
      </dgm:t>
    </dgm:pt>
    <dgm:pt modelId="{18C3F6CF-C800-4DAA-BB78-78B694E0047F}" type="sibTrans" cxnId="{E2D7B31A-E99F-4A7B-8E72-20C25CE5432C}">
      <dgm:prSet/>
      <dgm:spPr/>
      <dgm:t>
        <a:bodyPr/>
        <a:lstStyle/>
        <a:p>
          <a:endParaRPr lang="de-DE"/>
        </a:p>
      </dgm:t>
    </dgm:pt>
    <dgm:pt modelId="{9CD23994-8721-4D7B-969B-31A0B3B135E1}">
      <dgm:prSet phldrT="[Text]"/>
      <dgm:spPr/>
      <dgm:t>
        <a:bodyPr/>
        <a:lstStyle/>
        <a:p>
          <a:r>
            <a:rPr lang="de-DE" dirty="0"/>
            <a:t>IDE Integration</a:t>
          </a:r>
        </a:p>
      </dgm:t>
    </dgm:pt>
    <dgm:pt modelId="{0D024E61-618E-44E2-BB27-749F66BA05ED}" type="parTrans" cxnId="{77E26927-BC93-498D-822E-C5D620F5D435}">
      <dgm:prSet/>
      <dgm:spPr/>
      <dgm:t>
        <a:bodyPr/>
        <a:lstStyle/>
        <a:p>
          <a:endParaRPr lang="de-DE"/>
        </a:p>
      </dgm:t>
    </dgm:pt>
    <dgm:pt modelId="{0B6A03C4-3B6C-4FEB-91B7-2AA769D62FBE}" type="sibTrans" cxnId="{77E26927-BC93-498D-822E-C5D620F5D435}">
      <dgm:prSet/>
      <dgm:spPr/>
      <dgm:t>
        <a:bodyPr/>
        <a:lstStyle/>
        <a:p>
          <a:endParaRPr lang="de-DE"/>
        </a:p>
      </dgm:t>
    </dgm:pt>
    <dgm:pt modelId="{AF398C1C-F3BC-44BC-9721-7935B06C7831}">
      <dgm:prSet phldrT="[Text]" custT="1"/>
      <dgm:spPr/>
      <dgm:t>
        <a:bodyPr/>
        <a:lstStyle/>
        <a:p>
          <a:r>
            <a:rPr lang="de-DE" sz="2400" dirty="0"/>
            <a:t>CFG </a:t>
          </a:r>
          <a:r>
            <a:rPr lang="de-DE" sz="2400" dirty="0" err="1"/>
            <a:t>Script</a:t>
          </a:r>
          <a:endParaRPr lang="de-DE" sz="2400" dirty="0"/>
        </a:p>
      </dgm:t>
    </dgm:pt>
    <dgm:pt modelId="{2A11F196-AB90-47CC-BE60-34F19E7A3E93}" type="parTrans" cxnId="{D1755ECF-9802-425F-85F5-85CA4454345D}">
      <dgm:prSet/>
      <dgm:spPr/>
      <dgm:t>
        <a:bodyPr/>
        <a:lstStyle/>
        <a:p>
          <a:endParaRPr lang="de-DE"/>
        </a:p>
      </dgm:t>
    </dgm:pt>
    <dgm:pt modelId="{2794A3E9-E1BD-40D9-BAD6-46F227C0A936}" type="sibTrans" cxnId="{D1755ECF-9802-425F-85F5-85CA4454345D}">
      <dgm:prSet/>
      <dgm:spPr/>
      <dgm:t>
        <a:bodyPr/>
        <a:lstStyle/>
        <a:p>
          <a:endParaRPr lang="de-DE"/>
        </a:p>
      </dgm:t>
    </dgm:pt>
    <dgm:pt modelId="{697C7D8C-C2D7-415A-A79F-98FE0E59A42E}">
      <dgm:prSet phldrT="[Text]" custT="1"/>
      <dgm:spPr/>
      <dgm:t>
        <a:bodyPr/>
        <a:lstStyle/>
        <a:p>
          <a:r>
            <a:rPr lang="de-DE" sz="2400" dirty="0"/>
            <a:t>REST</a:t>
          </a:r>
        </a:p>
      </dgm:t>
    </dgm:pt>
    <dgm:pt modelId="{B3A7CB1E-09B3-4B96-8AF5-B5960D6F00AD}" type="parTrans" cxnId="{91397B9F-5EA2-45FC-A955-5EA0A4CB2356}">
      <dgm:prSet/>
      <dgm:spPr/>
      <dgm:t>
        <a:bodyPr/>
        <a:lstStyle/>
        <a:p>
          <a:endParaRPr lang="de-DE"/>
        </a:p>
      </dgm:t>
    </dgm:pt>
    <dgm:pt modelId="{FFE2BF00-5B8D-412F-B665-50EA0B367942}" type="sibTrans" cxnId="{91397B9F-5EA2-45FC-A955-5EA0A4CB2356}">
      <dgm:prSet/>
      <dgm:spPr/>
      <dgm:t>
        <a:bodyPr/>
        <a:lstStyle/>
        <a:p>
          <a:endParaRPr lang="de-DE"/>
        </a:p>
      </dgm:t>
    </dgm:pt>
    <dgm:pt modelId="{CCF590A8-8AF8-4A5B-A033-DDC64BBEB298}">
      <dgm:prSet phldrT="[Text]"/>
      <dgm:spPr/>
      <dgm:t>
        <a:bodyPr/>
        <a:lstStyle/>
        <a:p>
          <a:r>
            <a:rPr lang="de-DE" dirty="0"/>
            <a:t>Unittests</a:t>
          </a:r>
        </a:p>
      </dgm:t>
    </dgm:pt>
    <dgm:pt modelId="{1FE9C3DC-46C8-4E3B-9275-F37EBC9972E3}" type="parTrans" cxnId="{B5E8331C-8495-4C6B-954F-FF79D10A5985}">
      <dgm:prSet/>
      <dgm:spPr/>
      <dgm:t>
        <a:bodyPr/>
        <a:lstStyle/>
        <a:p>
          <a:endParaRPr lang="de-DE"/>
        </a:p>
      </dgm:t>
    </dgm:pt>
    <dgm:pt modelId="{503B574A-A367-42D6-97B8-C32113965B44}" type="sibTrans" cxnId="{B5E8331C-8495-4C6B-954F-FF79D10A5985}">
      <dgm:prSet/>
      <dgm:spPr/>
      <dgm:t>
        <a:bodyPr/>
        <a:lstStyle/>
        <a:p>
          <a:endParaRPr lang="de-DE"/>
        </a:p>
      </dgm:t>
    </dgm:pt>
    <dgm:pt modelId="{B68C4E57-AD89-47C7-BD6F-016332AACE64}">
      <dgm:prSet phldrT="[Text]" custT="1"/>
      <dgm:spPr/>
      <dgm:t>
        <a:bodyPr/>
        <a:lstStyle/>
        <a:p>
          <a:r>
            <a:rPr lang="de-DE" sz="2400" dirty="0"/>
            <a:t>Regeln und Filter</a:t>
          </a:r>
        </a:p>
      </dgm:t>
    </dgm:pt>
    <dgm:pt modelId="{4DCB18B9-F3B3-49E7-B547-4C9702257D7B}" type="parTrans" cxnId="{B18840D8-C393-4308-B44C-1EF91F0F7F22}">
      <dgm:prSet/>
      <dgm:spPr/>
      <dgm:t>
        <a:bodyPr/>
        <a:lstStyle/>
        <a:p>
          <a:endParaRPr lang="de-DE"/>
        </a:p>
      </dgm:t>
    </dgm:pt>
    <dgm:pt modelId="{B3AEB11C-6FBF-4EB0-BBBE-8FC3155A3A93}" type="sibTrans" cxnId="{B18840D8-C393-4308-B44C-1EF91F0F7F22}">
      <dgm:prSet/>
      <dgm:spPr/>
      <dgm:t>
        <a:bodyPr/>
        <a:lstStyle/>
        <a:p>
          <a:endParaRPr lang="de-DE"/>
        </a:p>
      </dgm:t>
    </dgm:pt>
    <dgm:pt modelId="{0FF131FF-0DE1-4CAC-9E5A-7395725C14EC}">
      <dgm:prSet phldrT="[Text]" custT="1"/>
      <dgm:spPr/>
      <dgm:t>
        <a:bodyPr/>
        <a:lstStyle/>
        <a:p>
          <a:r>
            <a:rPr lang="de-DE" sz="2400" dirty="0"/>
            <a:t>Mapping im </a:t>
          </a:r>
          <a:r>
            <a:rPr lang="de-DE" sz="2400" dirty="0" err="1"/>
            <a:t>Processor</a:t>
          </a:r>
          <a:endParaRPr lang="de-DE" sz="2400" dirty="0"/>
        </a:p>
      </dgm:t>
    </dgm:pt>
    <dgm:pt modelId="{AA7A01E2-4945-4E24-9C31-6988736A7E92}" type="parTrans" cxnId="{83DB5B84-A0C4-416A-B005-BC341C8E4ED1}">
      <dgm:prSet/>
      <dgm:spPr/>
      <dgm:t>
        <a:bodyPr/>
        <a:lstStyle/>
        <a:p>
          <a:endParaRPr lang="de-DE"/>
        </a:p>
      </dgm:t>
    </dgm:pt>
    <dgm:pt modelId="{288E2A54-9D06-4066-AC9D-81942610BC7D}" type="sibTrans" cxnId="{83DB5B84-A0C4-416A-B005-BC341C8E4ED1}">
      <dgm:prSet/>
      <dgm:spPr/>
      <dgm:t>
        <a:bodyPr/>
        <a:lstStyle/>
        <a:p>
          <a:endParaRPr lang="de-DE"/>
        </a:p>
      </dgm:t>
    </dgm:pt>
    <dgm:pt modelId="{7A83C6E6-CD74-4998-97B4-25E50A41508F}">
      <dgm:prSet phldrT="[Text]" custT="1"/>
      <dgm:spPr/>
      <dgm:t>
        <a:bodyPr/>
        <a:lstStyle/>
        <a:p>
          <a:r>
            <a:rPr lang="de-DE" sz="2400" dirty="0"/>
            <a:t>Diff der </a:t>
          </a:r>
          <a:r>
            <a:rPr lang="de-DE" sz="2400" dirty="0" err="1"/>
            <a:t>Outputdaten</a:t>
          </a:r>
          <a:endParaRPr lang="de-DE" sz="2400" dirty="0"/>
        </a:p>
      </dgm:t>
    </dgm:pt>
    <dgm:pt modelId="{38281699-FF8A-4A04-B86F-0B2FF5991DA6}" type="parTrans" cxnId="{824C64CD-476D-49AB-AAEF-CC6DBD77BFAF}">
      <dgm:prSet/>
      <dgm:spPr/>
      <dgm:t>
        <a:bodyPr/>
        <a:lstStyle/>
        <a:p>
          <a:endParaRPr lang="de-DE"/>
        </a:p>
      </dgm:t>
    </dgm:pt>
    <dgm:pt modelId="{FA992B77-0B5E-4AB4-8573-CFE53D288FB9}" type="sibTrans" cxnId="{824C64CD-476D-49AB-AAEF-CC6DBD77BFAF}">
      <dgm:prSet/>
      <dgm:spPr/>
      <dgm:t>
        <a:bodyPr/>
        <a:lstStyle/>
        <a:p>
          <a:endParaRPr lang="de-DE"/>
        </a:p>
      </dgm:t>
    </dgm:pt>
    <dgm:pt modelId="{A306EB6B-B806-420D-8133-DD6881517FB9}">
      <dgm:prSet phldrT="[Text]" custT="1"/>
      <dgm:spPr/>
      <dgm:t>
        <a:bodyPr/>
        <a:lstStyle/>
        <a:p>
          <a:r>
            <a:rPr lang="de-DE" sz="2400" dirty="0"/>
            <a:t>Artefakt für Daten</a:t>
          </a:r>
        </a:p>
      </dgm:t>
    </dgm:pt>
    <dgm:pt modelId="{39559B01-1151-473A-8A51-4F6521164ADB}" type="parTrans" cxnId="{0ECACFC9-B086-4928-8521-4C47F9D3094E}">
      <dgm:prSet/>
      <dgm:spPr/>
      <dgm:t>
        <a:bodyPr/>
        <a:lstStyle/>
        <a:p>
          <a:endParaRPr lang="de-DE"/>
        </a:p>
      </dgm:t>
    </dgm:pt>
    <dgm:pt modelId="{F98BCD5C-F806-429D-BD48-559E982DC034}" type="sibTrans" cxnId="{0ECACFC9-B086-4928-8521-4C47F9D3094E}">
      <dgm:prSet/>
      <dgm:spPr/>
      <dgm:t>
        <a:bodyPr/>
        <a:lstStyle/>
        <a:p>
          <a:endParaRPr lang="de-DE"/>
        </a:p>
      </dgm:t>
    </dgm:pt>
    <dgm:pt modelId="{07DA4A39-E710-46CF-84AF-F21B77D1A359}">
      <dgm:prSet phldrT="[Text]" custT="1"/>
      <dgm:spPr/>
      <dgm:t>
        <a:bodyPr/>
        <a:lstStyle/>
        <a:p>
          <a:r>
            <a:rPr lang="de-DE" sz="2400" dirty="0"/>
            <a:t>Flow Handling („</a:t>
          </a:r>
          <a:r>
            <a:rPr lang="de-DE" sz="2400" dirty="0" err="1"/>
            <a:t>exitStatus</a:t>
          </a:r>
          <a:r>
            <a:rPr lang="de-DE" sz="2400" dirty="0"/>
            <a:t>“)</a:t>
          </a:r>
        </a:p>
      </dgm:t>
    </dgm:pt>
    <dgm:pt modelId="{6F1E0FB7-76E7-4F32-945E-CAB8E68DA08D}" type="parTrans" cxnId="{0C2358EF-C8C8-4A93-94B2-65401C7DDDEE}">
      <dgm:prSet/>
      <dgm:spPr/>
      <dgm:t>
        <a:bodyPr/>
        <a:lstStyle/>
        <a:p>
          <a:endParaRPr lang="de-DE"/>
        </a:p>
      </dgm:t>
    </dgm:pt>
    <dgm:pt modelId="{8FAD279C-98DD-4439-B8C0-4CD5A57FD8D5}" type="sibTrans" cxnId="{0C2358EF-C8C8-4A93-94B2-65401C7DDDEE}">
      <dgm:prSet/>
      <dgm:spPr/>
      <dgm:t>
        <a:bodyPr/>
        <a:lstStyle/>
        <a:p>
          <a:endParaRPr lang="de-DE"/>
        </a:p>
      </dgm:t>
    </dgm:pt>
    <dgm:pt modelId="{55013B8D-36E3-456E-ACD4-0F3FB5BF1F36}">
      <dgm:prSet phldrT="[Text]" custT="1"/>
      <dgm:spPr/>
      <dgm:t>
        <a:bodyPr/>
        <a:lstStyle/>
        <a:p>
          <a:r>
            <a:rPr lang="de-DE" sz="2400" dirty="0"/>
            <a:t>Setup Skript für den Server</a:t>
          </a:r>
        </a:p>
      </dgm:t>
    </dgm:pt>
    <dgm:pt modelId="{7C18D98A-E3E8-4580-AF04-7B6FCF2A80D8}" type="parTrans" cxnId="{64D54AEF-86C4-4952-970C-430697203465}">
      <dgm:prSet/>
      <dgm:spPr/>
      <dgm:t>
        <a:bodyPr/>
        <a:lstStyle/>
        <a:p>
          <a:endParaRPr lang="de-DE"/>
        </a:p>
      </dgm:t>
    </dgm:pt>
    <dgm:pt modelId="{06A05B39-44B3-4EB9-B16A-93214AA5AFB5}" type="sibTrans" cxnId="{64D54AEF-86C4-4952-970C-430697203465}">
      <dgm:prSet/>
      <dgm:spPr/>
      <dgm:t>
        <a:bodyPr/>
        <a:lstStyle/>
        <a:p>
          <a:endParaRPr lang="de-DE"/>
        </a:p>
      </dgm:t>
    </dgm:pt>
    <dgm:pt modelId="{7BA3FBC3-FF3B-42AC-87FB-643150900F2D}">
      <dgm:prSet phldrT="[Text]" custT="1"/>
      <dgm:spPr/>
      <dgm:t>
        <a:bodyPr/>
        <a:lstStyle/>
        <a:p>
          <a:r>
            <a:rPr lang="de-DE" sz="2400" dirty="0"/>
            <a:t>Fehlerhandling &amp; Checkpoints</a:t>
          </a:r>
        </a:p>
      </dgm:t>
    </dgm:pt>
    <dgm:pt modelId="{62EB5C03-D171-46A6-8B7D-33AEDD70F0C2}" type="parTrans" cxnId="{0FEBF2D1-1389-49EF-B8E3-6F62B1F1A453}">
      <dgm:prSet/>
      <dgm:spPr/>
      <dgm:t>
        <a:bodyPr/>
        <a:lstStyle/>
        <a:p>
          <a:endParaRPr lang="de-DE"/>
        </a:p>
      </dgm:t>
    </dgm:pt>
    <dgm:pt modelId="{06F08E1E-E5B9-457D-99B1-BECD5FB3DA91}" type="sibTrans" cxnId="{0FEBF2D1-1389-49EF-B8E3-6F62B1F1A453}">
      <dgm:prSet/>
      <dgm:spPr/>
      <dgm:t>
        <a:bodyPr/>
        <a:lstStyle/>
        <a:p>
          <a:endParaRPr lang="de-DE"/>
        </a:p>
      </dgm:t>
    </dgm:pt>
    <dgm:pt modelId="{5DAB4745-73D0-48EF-844C-21F228D7CDF1}" type="pres">
      <dgm:prSet presAssocID="{550D43DC-FDE2-4977-9939-1051751422FA}" presName="Name0" presStyleCnt="0">
        <dgm:presLayoutVars>
          <dgm:dir/>
          <dgm:animLvl val="lvl"/>
          <dgm:resizeHandles val="exact"/>
        </dgm:presLayoutVars>
      </dgm:prSet>
      <dgm:spPr/>
    </dgm:pt>
    <dgm:pt modelId="{C9892CBB-2D02-4E8E-90B0-0BEE5E384A98}" type="pres">
      <dgm:prSet presAssocID="{5FF37577-2DBA-4929-9BBB-305CBA950CD7}" presName="composite" presStyleCnt="0"/>
      <dgm:spPr/>
    </dgm:pt>
    <dgm:pt modelId="{6F063793-6B5D-4E74-8CF5-23B81BD7DC39}" type="pres">
      <dgm:prSet presAssocID="{5FF37577-2DBA-4929-9BBB-305CBA950CD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E1AC7B-22B0-475B-97E6-F4FEC25D1AC7}" type="pres">
      <dgm:prSet presAssocID="{5FF37577-2DBA-4929-9BBB-305CBA950CD7}" presName="desTx" presStyleLbl="alignAccFollowNode1" presStyleIdx="0" presStyleCnt="3">
        <dgm:presLayoutVars>
          <dgm:bulletEnabled val="1"/>
        </dgm:presLayoutVars>
      </dgm:prSet>
      <dgm:spPr/>
    </dgm:pt>
    <dgm:pt modelId="{D7AD5267-03A2-4023-84E8-CCFB0114879E}" type="pres">
      <dgm:prSet presAssocID="{74AFCCF0-2D04-4AD5-BDAE-EF961757C33F}" presName="space" presStyleCnt="0"/>
      <dgm:spPr/>
    </dgm:pt>
    <dgm:pt modelId="{50CDC4C3-3108-4C54-9B76-556CDC31E8C9}" type="pres">
      <dgm:prSet presAssocID="{9CD23994-8721-4D7B-969B-31A0B3B135E1}" presName="composite" presStyleCnt="0"/>
      <dgm:spPr/>
    </dgm:pt>
    <dgm:pt modelId="{879FDA1B-00A8-42EC-B1E8-880CBD21852B}" type="pres">
      <dgm:prSet presAssocID="{9CD23994-8721-4D7B-969B-31A0B3B135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2DA65B-9C71-49BB-9334-814DE14A1E52}" type="pres">
      <dgm:prSet presAssocID="{9CD23994-8721-4D7B-969B-31A0B3B135E1}" presName="desTx" presStyleLbl="alignAccFollowNode1" presStyleIdx="1" presStyleCnt="3">
        <dgm:presLayoutVars>
          <dgm:bulletEnabled val="1"/>
        </dgm:presLayoutVars>
      </dgm:prSet>
      <dgm:spPr/>
    </dgm:pt>
    <dgm:pt modelId="{F9057858-C49E-4E06-9431-55ACD8A85546}" type="pres">
      <dgm:prSet presAssocID="{0B6A03C4-3B6C-4FEB-91B7-2AA769D62FBE}" presName="space" presStyleCnt="0"/>
      <dgm:spPr/>
    </dgm:pt>
    <dgm:pt modelId="{CA3F7861-EF38-4BA4-ADFB-E4B34AE7E060}" type="pres">
      <dgm:prSet presAssocID="{CCF590A8-8AF8-4A5B-A033-DDC64BBEB298}" presName="composite" presStyleCnt="0"/>
      <dgm:spPr/>
    </dgm:pt>
    <dgm:pt modelId="{6EC07724-60BD-4A0C-85AD-B4CAA656FDFE}" type="pres">
      <dgm:prSet presAssocID="{CCF590A8-8AF8-4A5B-A033-DDC64BBEB2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D70BFD0-C7F8-4C4D-BBB4-BCF01B88491E}" type="pres">
      <dgm:prSet presAssocID="{CCF590A8-8AF8-4A5B-A033-DDC64BBEB2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813E912-6D87-40D5-A3C5-B632399655A4}" type="presOf" srcId="{5FF37577-2DBA-4929-9BBB-305CBA950CD7}" destId="{6F063793-6B5D-4E74-8CF5-23B81BD7DC39}" srcOrd="0" destOrd="0" presId="urn:microsoft.com/office/officeart/2005/8/layout/hList1"/>
    <dgm:cxn modelId="{4C610414-C421-4DDD-9A8C-A89D6773B4E7}" type="presOf" srcId="{A306EB6B-B806-420D-8133-DD6881517FB9}" destId="{B32DA65B-9C71-49BB-9334-814DE14A1E52}" srcOrd="0" destOrd="2" presId="urn:microsoft.com/office/officeart/2005/8/layout/hList1"/>
    <dgm:cxn modelId="{E2D7B31A-E99F-4A7B-8E72-20C25CE5432C}" srcId="{5FF37577-2DBA-4929-9BBB-305CBA950CD7}" destId="{902AEA87-07DF-452F-969D-004EC974402E}" srcOrd="1" destOrd="0" parTransId="{44BC68AC-0AF2-4227-BA51-D580CAB678C6}" sibTransId="{18C3F6CF-C800-4DAA-BB78-78B694E0047F}"/>
    <dgm:cxn modelId="{B5E8331C-8495-4C6B-954F-FF79D10A5985}" srcId="{550D43DC-FDE2-4977-9939-1051751422FA}" destId="{CCF590A8-8AF8-4A5B-A033-DDC64BBEB298}" srcOrd="2" destOrd="0" parTransId="{1FE9C3DC-46C8-4E3B-9275-F37EBC9972E3}" sibTransId="{503B574A-A367-42D6-97B8-C32113965B44}"/>
    <dgm:cxn modelId="{7A44F31D-8EA5-4D15-B379-F3005EE4C539}" srcId="{550D43DC-FDE2-4977-9939-1051751422FA}" destId="{5FF37577-2DBA-4929-9BBB-305CBA950CD7}" srcOrd="0" destOrd="0" parTransId="{F2B79994-08CA-431F-86D1-41E1B723C5CC}" sibTransId="{74AFCCF0-2D04-4AD5-BDAE-EF961757C33F}"/>
    <dgm:cxn modelId="{2D244E25-A433-4D5D-ADE6-F1311463A968}" type="presOf" srcId="{7A83C6E6-CD74-4998-97B4-25E50A41508F}" destId="{3FE1AC7B-22B0-475B-97E6-F4FEC25D1AC7}" srcOrd="0" destOrd="2" presId="urn:microsoft.com/office/officeart/2005/8/layout/hList1"/>
    <dgm:cxn modelId="{42901627-C94E-4F72-96A3-4057614276C2}" type="presOf" srcId="{55013B8D-36E3-456E-ACD4-0F3FB5BF1F36}" destId="{B32DA65B-9C71-49BB-9334-814DE14A1E52}" srcOrd="0" destOrd="3" presId="urn:microsoft.com/office/officeart/2005/8/layout/hList1"/>
    <dgm:cxn modelId="{77E26927-BC93-498D-822E-C5D620F5D435}" srcId="{550D43DC-FDE2-4977-9939-1051751422FA}" destId="{9CD23994-8721-4D7B-969B-31A0B3B135E1}" srcOrd="1" destOrd="0" parTransId="{0D024E61-618E-44E2-BB27-749F66BA05ED}" sibTransId="{0B6A03C4-3B6C-4FEB-91B7-2AA769D62FBE}"/>
    <dgm:cxn modelId="{D38FA534-6F5E-4760-AE7B-3B8BF3EC01B4}" type="presOf" srcId="{697C7D8C-C2D7-415A-A79F-98FE0E59A42E}" destId="{B32DA65B-9C71-49BB-9334-814DE14A1E52}" srcOrd="0" destOrd="1" presId="urn:microsoft.com/office/officeart/2005/8/layout/hList1"/>
    <dgm:cxn modelId="{8452BE67-796C-4B2D-9FC9-53EB6DE5A98A}" type="presOf" srcId="{AF398C1C-F3BC-44BC-9721-7935B06C7831}" destId="{B32DA65B-9C71-49BB-9334-814DE14A1E52}" srcOrd="0" destOrd="0" presId="urn:microsoft.com/office/officeart/2005/8/layout/hList1"/>
    <dgm:cxn modelId="{9603686D-DACB-426B-A191-152D2B80CC95}" type="presOf" srcId="{7BA3FBC3-FF3B-42AC-87FB-643150900F2D}" destId="{7D70BFD0-C7F8-4C4D-BBB4-BCF01B88491E}" srcOrd="0" destOrd="3" presId="urn:microsoft.com/office/officeart/2005/8/layout/hList1"/>
    <dgm:cxn modelId="{E47D2976-66E0-45F1-8E9C-3F1D9D42BE58}" type="presOf" srcId="{9CD23994-8721-4D7B-969B-31A0B3B135E1}" destId="{879FDA1B-00A8-42EC-B1E8-880CBD21852B}" srcOrd="0" destOrd="0" presId="urn:microsoft.com/office/officeart/2005/8/layout/hList1"/>
    <dgm:cxn modelId="{83DB5B84-A0C4-416A-B005-BC341C8E4ED1}" srcId="{CCF590A8-8AF8-4A5B-A033-DDC64BBEB298}" destId="{0FF131FF-0DE1-4CAC-9E5A-7395725C14EC}" srcOrd="1" destOrd="0" parTransId="{AA7A01E2-4945-4E24-9C31-6988736A7E92}" sibTransId="{288E2A54-9D06-4066-AC9D-81942610BC7D}"/>
    <dgm:cxn modelId="{91397B9F-5EA2-45FC-A955-5EA0A4CB2356}" srcId="{9CD23994-8721-4D7B-969B-31A0B3B135E1}" destId="{697C7D8C-C2D7-415A-A79F-98FE0E59A42E}" srcOrd="1" destOrd="0" parTransId="{B3A7CB1E-09B3-4B96-8AF5-B5960D6F00AD}" sibTransId="{FFE2BF00-5B8D-412F-B665-50EA0B367942}"/>
    <dgm:cxn modelId="{D54196A8-9060-4C0A-9B3A-02468F4915A8}" type="presOf" srcId="{902AEA87-07DF-452F-969D-004EC974402E}" destId="{3FE1AC7B-22B0-475B-97E6-F4FEC25D1AC7}" srcOrd="0" destOrd="1" presId="urn:microsoft.com/office/officeart/2005/8/layout/hList1"/>
    <dgm:cxn modelId="{4338D8A9-C096-4AB1-AC6B-DC9D578679F4}" type="presOf" srcId="{0FF131FF-0DE1-4CAC-9E5A-7395725C14EC}" destId="{7D70BFD0-C7F8-4C4D-BBB4-BCF01B88491E}" srcOrd="0" destOrd="1" presId="urn:microsoft.com/office/officeart/2005/8/layout/hList1"/>
    <dgm:cxn modelId="{0ECACFC9-B086-4928-8521-4C47F9D3094E}" srcId="{9CD23994-8721-4D7B-969B-31A0B3B135E1}" destId="{A306EB6B-B806-420D-8133-DD6881517FB9}" srcOrd="2" destOrd="0" parTransId="{39559B01-1151-473A-8A51-4F6521164ADB}" sibTransId="{F98BCD5C-F806-429D-BD48-559E982DC034}"/>
    <dgm:cxn modelId="{824C64CD-476D-49AB-AAEF-CC6DBD77BFAF}" srcId="{5FF37577-2DBA-4929-9BBB-305CBA950CD7}" destId="{7A83C6E6-CD74-4998-97B4-25E50A41508F}" srcOrd="2" destOrd="0" parTransId="{38281699-FF8A-4A04-B86F-0B2FF5991DA6}" sibTransId="{FA992B77-0B5E-4AB4-8573-CFE53D288FB9}"/>
    <dgm:cxn modelId="{D1755ECF-9802-425F-85F5-85CA4454345D}" srcId="{9CD23994-8721-4D7B-969B-31A0B3B135E1}" destId="{AF398C1C-F3BC-44BC-9721-7935B06C7831}" srcOrd="0" destOrd="0" parTransId="{2A11F196-AB90-47CC-BE60-34F19E7A3E93}" sibTransId="{2794A3E9-E1BD-40D9-BAD6-46F227C0A936}"/>
    <dgm:cxn modelId="{0FEBF2D1-1389-49EF-B8E3-6F62B1F1A453}" srcId="{CCF590A8-8AF8-4A5B-A033-DDC64BBEB298}" destId="{7BA3FBC3-FF3B-42AC-87FB-643150900F2D}" srcOrd="3" destOrd="0" parTransId="{62EB5C03-D171-46A6-8B7D-33AEDD70F0C2}" sibTransId="{06F08E1E-E5B9-457D-99B1-BECD5FB3DA91}"/>
    <dgm:cxn modelId="{FB3687D3-37C5-494E-8B8A-DDE0121A2519}" type="presOf" srcId="{B68C4E57-AD89-47C7-BD6F-016332AACE64}" destId="{7D70BFD0-C7F8-4C4D-BBB4-BCF01B88491E}" srcOrd="0" destOrd="0" presId="urn:microsoft.com/office/officeart/2005/8/layout/hList1"/>
    <dgm:cxn modelId="{B02A53D6-33A2-403A-8E96-BD021BB79768}" type="presOf" srcId="{550D43DC-FDE2-4977-9939-1051751422FA}" destId="{5DAB4745-73D0-48EF-844C-21F228D7CDF1}" srcOrd="0" destOrd="0" presId="urn:microsoft.com/office/officeart/2005/8/layout/hList1"/>
    <dgm:cxn modelId="{B18840D8-C393-4308-B44C-1EF91F0F7F22}" srcId="{CCF590A8-8AF8-4A5B-A033-DDC64BBEB298}" destId="{B68C4E57-AD89-47C7-BD6F-016332AACE64}" srcOrd="0" destOrd="0" parTransId="{4DCB18B9-F3B3-49E7-B547-4C9702257D7B}" sibTransId="{B3AEB11C-6FBF-4EB0-BBBE-8FC3155A3A93}"/>
    <dgm:cxn modelId="{582E14DD-F292-425D-A22F-87A06B89DF21}" srcId="{5FF37577-2DBA-4929-9BBB-305CBA950CD7}" destId="{96B1C4A5-A63F-46F9-ABAA-933743135BB4}" srcOrd="0" destOrd="0" parTransId="{A832ABC5-C13F-4462-8269-4D7B9B139817}" sibTransId="{FF41E1DD-1113-4A46-9873-790898F5B77A}"/>
    <dgm:cxn modelId="{AD2EFBEA-849C-4F26-B0B9-B52E0ABDC004}" type="presOf" srcId="{07DA4A39-E710-46CF-84AF-F21B77D1A359}" destId="{7D70BFD0-C7F8-4C4D-BBB4-BCF01B88491E}" srcOrd="0" destOrd="2" presId="urn:microsoft.com/office/officeart/2005/8/layout/hList1"/>
    <dgm:cxn modelId="{43CF49EF-A3D8-4C37-ACFB-35AAB71029B8}" type="presOf" srcId="{96B1C4A5-A63F-46F9-ABAA-933743135BB4}" destId="{3FE1AC7B-22B0-475B-97E6-F4FEC25D1AC7}" srcOrd="0" destOrd="0" presId="urn:microsoft.com/office/officeart/2005/8/layout/hList1"/>
    <dgm:cxn modelId="{64D54AEF-86C4-4952-970C-430697203465}" srcId="{9CD23994-8721-4D7B-969B-31A0B3B135E1}" destId="{55013B8D-36E3-456E-ACD4-0F3FB5BF1F36}" srcOrd="3" destOrd="0" parTransId="{7C18D98A-E3E8-4580-AF04-7B6FCF2A80D8}" sibTransId="{06A05B39-44B3-4EB9-B16A-93214AA5AFB5}"/>
    <dgm:cxn modelId="{0C2358EF-C8C8-4A93-94B2-65401C7DDDEE}" srcId="{CCF590A8-8AF8-4A5B-A033-DDC64BBEB298}" destId="{07DA4A39-E710-46CF-84AF-F21B77D1A359}" srcOrd="2" destOrd="0" parTransId="{6F1E0FB7-76E7-4F32-945E-CAB8E68DA08D}" sibTransId="{8FAD279C-98DD-4439-B8C0-4CD5A57FD8D5}"/>
    <dgm:cxn modelId="{160B3AFA-DAA7-4111-9B3F-FAFE7D40C327}" type="presOf" srcId="{CCF590A8-8AF8-4A5B-A033-DDC64BBEB298}" destId="{6EC07724-60BD-4A0C-85AD-B4CAA656FDFE}" srcOrd="0" destOrd="0" presId="urn:microsoft.com/office/officeart/2005/8/layout/hList1"/>
    <dgm:cxn modelId="{3E0B2A16-589D-4FE2-A38C-A89DDE0695BB}" type="presParOf" srcId="{5DAB4745-73D0-48EF-844C-21F228D7CDF1}" destId="{C9892CBB-2D02-4E8E-90B0-0BEE5E384A98}" srcOrd="0" destOrd="0" presId="urn:microsoft.com/office/officeart/2005/8/layout/hList1"/>
    <dgm:cxn modelId="{56CA7F6C-1F4B-4C8E-AE77-3D7B4B0C8BB5}" type="presParOf" srcId="{C9892CBB-2D02-4E8E-90B0-0BEE5E384A98}" destId="{6F063793-6B5D-4E74-8CF5-23B81BD7DC39}" srcOrd="0" destOrd="0" presId="urn:microsoft.com/office/officeart/2005/8/layout/hList1"/>
    <dgm:cxn modelId="{76A30BCA-8751-4FC5-A683-D3DB0840D8D2}" type="presParOf" srcId="{C9892CBB-2D02-4E8E-90B0-0BEE5E384A98}" destId="{3FE1AC7B-22B0-475B-97E6-F4FEC25D1AC7}" srcOrd="1" destOrd="0" presId="urn:microsoft.com/office/officeart/2005/8/layout/hList1"/>
    <dgm:cxn modelId="{3FE5FCD0-F6B1-44C4-991F-2085D5298D1D}" type="presParOf" srcId="{5DAB4745-73D0-48EF-844C-21F228D7CDF1}" destId="{D7AD5267-03A2-4023-84E8-CCFB0114879E}" srcOrd="1" destOrd="0" presId="urn:microsoft.com/office/officeart/2005/8/layout/hList1"/>
    <dgm:cxn modelId="{DC409B6D-B09A-40C6-B3A0-92369E3EDB8A}" type="presParOf" srcId="{5DAB4745-73D0-48EF-844C-21F228D7CDF1}" destId="{50CDC4C3-3108-4C54-9B76-556CDC31E8C9}" srcOrd="2" destOrd="0" presId="urn:microsoft.com/office/officeart/2005/8/layout/hList1"/>
    <dgm:cxn modelId="{510C552B-FC07-49B2-B5EE-A97D4BB923DA}" type="presParOf" srcId="{50CDC4C3-3108-4C54-9B76-556CDC31E8C9}" destId="{879FDA1B-00A8-42EC-B1E8-880CBD21852B}" srcOrd="0" destOrd="0" presId="urn:microsoft.com/office/officeart/2005/8/layout/hList1"/>
    <dgm:cxn modelId="{6D898841-0F07-4446-9A51-93D9949879B5}" type="presParOf" srcId="{50CDC4C3-3108-4C54-9B76-556CDC31E8C9}" destId="{B32DA65B-9C71-49BB-9334-814DE14A1E52}" srcOrd="1" destOrd="0" presId="urn:microsoft.com/office/officeart/2005/8/layout/hList1"/>
    <dgm:cxn modelId="{77616975-B911-42EA-A57D-FBB88B550D22}" type="presParOf" srcId="{5DAB4745-73D0-48EF-844C-21F228D7CDF1}" destId="{F9057858-C49E-4E06-9431-55ACD8A85546}" srcOrd="3" destOrd="0" presId="urn:microsoft.com/office/officeart/2005/8/layout/hList1"/>
    <dgm:cxn modelId="{EC0DFCF1-FF0F-491A-8D85-B0BB68F3CF79}" type="presParOf" srcId="{5DAB4745-73D0-48EF-844C-21F228D7CDF1}" destId="{CA3F7861-EF38-4BA4-ADFB-E4B34AE7E060}" srcOrd="4" destOrd="0" presId="urn:microsoft.com/office/officeart/2005/8/layout/hList1"/>
    <dgm:cxn modelId="{0306F98B-D74E-4C19-B4C6-6344C38EFB2C}" type="presParOf" srcId="{CA3F7861-EF38-4BA4-ADFB-E4B34AE7E060}" destId="{6EC07724-60BD-4A0C-85AD-B4CAA656FDFE}" srcOrd="0" destOrd="0" presId="urn:microsoft.com/office/officeart/2005/8/layout/hList1"/>
    <dgm:cxn modelId="{C3E99239-3BAA-4513-B54E-B25A94BC9E82}" type="presParOf" srcId="{CA3F7861-EF38-4BA4-ADFB-E4B34AE7E060}" destId="{7D70BFD0-C7F8-4C4D-BBB4-BCF01B8849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F80459-EC3F-4EC5-A262-D700234F665A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463A730E-9572-4BAF-A4D9-99444BF56E02}">
      <dgm:prSet phldrT="[Text]" custT="1"/>
      <dgm:spPr/>
      <dgm:t>
        <a:bodyPr/>
        <a:lstStyle/>
        <a:p>
          <a:pPr marL="358775" indent="-358775">
            <a:buNone/>
            <a:tabLst>
              <a:tab pos="358775" algn="l"/>
            </a:tabLst>
          </a:pPr>
          <a:r>
            <a:rPr lang="de-DE" sz="2400" dirty="0"/>
            <a:t>1.	Einfache API &amp; schneller Einstieg</a:t>
          </a:r>
          <a:endParaRPr lang="de-DE" sz="3600" dirty="0"/>
        </a:p>
      </dgm:t>
    </dgm:pt>
    <dgm:pt modelId="{E14D6768-BA40-4377-8B50-66FFDDCC6C14}" type="parTrans" cxnId="{F2C09164-BEA8-4FA5-87D9-81481BC69E18}">
      <dgm:prSet/>
      <dgm:spPr/>
      <dgm:t>
        <a:bodyPr/>
        <a:lstStyle/>
        <a:p>
          <a:endParaRPr lang="de-DE"/>
        </a:p>
      </dgm:t>
    </dgm:pt>
    <dgm:pt modelId="{DBAF87E7-7A6E-45DE-8334-25E1B822211A}" type="sibTrans" cxnId="{F2C09164-BEA8-4FA5-87D9-81481BC69E18}">
      <dgm:prSet/>
      <dgm:spPr/>
      <dgm:t>
        <a:bodyPr/>
        <a:lstStyle/>
        <a:p>
          <a:endParaRPr lang="de-DE"/>
        </a:p>
      </dgm:t>
    </dgm:pt>
    <dgm:pt modelId="{B7F155D7-404D-408D-9979-379656088D4B}">
      <dgm:prSet phldrT="[Text]" custT="1"/>
      <dgm:spPr/>
      <dgm:t>
        <a:bodyPr/>
        <a:lstStyle/>
        <a:p>
          <a:pPr marL="358775" indent="-358775"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1.	Fehlerhandling &amp; Transaktionen</a:t>
          </a:r>
        </a:p>
        <a:p>
          <a:pPr marL="358775" indent="-358775"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2.	Properties Ersetzungen</a:t>
          </a:r>
        </a:p>
        <a:p>
          <a:pPr marL="358775" indent="-358775"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3.	Viele Kleine Fallstricke (Checkpoints, …)</a:t>
          </a:r>
          <a:endParaRPr lang="de-DE" sz="3600" kern="1200" dirty="0"/>
        </a:p>
      </dgm:t>
    </dgm:pt>
    <dgm:pt modelId="{4865029A-DEF1-4B7A-9612-391C7D5ADDE7}" type="parTrans" cxnId="{6FD85ECF-A813-49BE-BFA8-36A8A7329209}">
      <dgm:prSet/>
      <dgm:spPr/>
      <dgm:t>
        <a:bodyPr/>
        <a:lstStyle/>
        <a:p>
          <a:endParaRPr lang="de-DE"/>
        </a:p>
      </dgm:t>
    </dgm:pt>
    <dgm:pt modelId="{4D3CD143-234A-4EE6-99FF-80B99E8413EE}" type="sibTrans" cxnId="{6FD85ECF-A813-49BE-BFA8-36A8A7329209}">
      <dgm:prSet/>
      <dgm:spPr/>
      <dgm:t>
        <a:bodyPr/>
        <a:lstStyle/>
        <a:p>
          <a:endParaRPr lang="de-DE"/>
        </a:p>
      </dgm:t>
    </dgm:pt>
    <dgm:pt modelId="{932AD8F0-F99A-4250-ADA8-F06D2D337474}">
      <dgm:prSet phldrT="[Text]"/>
      <dgm:spPr/>
      <dgm:t>
        <a:bodyPr/>
        <a:lstStyle/>
        <a:p>
          <a:pPr marL="285750" indent="0"/>
          <a:endParaRPr lang="de-DE" sz="3900" dirty="0"/>
        </a:p>
      </dgm:t>
    </dgm:pt>
    <dgm:pt modelId="{358A6076-702D-431A-AB63-28848BD03C3D}" type="parTrans" cxnId="{D2A5F347-1576-4F6B-AB98-8BCACAE0CA4E}">
      <dgm:prSet/>
      <dgm:spPr/>
      <dgm:t>
        <a:bodyPr/>
        <a:lstStyle/>
        <a:p>
          <a:endParaRPr lang="de-DE"/>
        </a:p>
      </dgm:t>
    </dgm:pt>
    <dgm:pt modelId="{70639F10-EA37-4D95-AB32-8B3229D2FE8C}" type="sibTrans" cxnId="{D2A5F347-1576-4F6B-AB98-8BCACAE0CA4E}">
      <dgm:prSet/>
      <dgm:spPr/>
      <dgm:t>
        <a:bodyPr/>
        <a:lstStyle/>
        <a:p>
          <a:endParaRPr lang="de-DE"/>
        </a:p>
      </dgm:t>
    </dgm:pt>
    <dgm:pt modelId="{4E73E4CF-1E90-46F2-94F5-9B802413839E}">
      <dgm:prSet phldrT="[Text]" custT="1"/>
      <dgm:spPr/>
      <dgm:t>
        <a:bodyPr/>
        <a:lstStyle/>
        <a:p>
          <a:pPr marL="358775" indent="-358775">
            <a:buFont typeface="+mj-lt"/>
            <a:buNone/>
            <a:tabLst>
              <a:tab pos="358775" algn="l"/>
            </a:tabLst>
          </a:pPr>
          <a:r>
            <a:rPr lang="de-DE" sz="2400" dirty="0"/>
            <a:t>2.	Gute Integration</a:t>
          </a:r>
          <a:br>
            <a:rPr lang="de-DE" sz="2400" dirty="0"/>
          </a:br>
          <a:r>
            <a:rPr lang="de-DE" sz="2400" dirty="0"/>
            <a:t>Java EE</a:t>
          </a:r>
        </a:p>
      </dgm:t>
    </dgm:pt>
    <dgm:pt modelId="{52D14201-3543-46D0-BBEB-0F2509B4FE73}" type="parTrans" cxnId="{0755C5DD-F1CE-4094-A3C5-74A5D4BB7733}">
      <dgm:prSet/>
      <dgm:spPr/>
      <dgm:t>
        <a:bodyPr/>
        <a:lstStyle/>
        <a:p>
          <a:endParaRPr lang="de-DE"/>
        </a:p>
      </dgm:t>
    </dgm:pt>
    <dgm:pt modelId="{1421D77C-88BC-40D8-9383-D4AFA6923E99}" type="sibTrans" cxnId="{0755C5DD-F1CE-4094-A3C5-74A5D4BB7733}">
      <dgm:prSet/>
      <dgm:spPr/>
      <dgm:t>
        <a:bodyPr/>
        <a:lstStyle/>
        <a:p>
          <a:endParaRPr lang="de-DE"/>
        </a:p>
      </dgm:t>
    </dgm:pt>
    <dgm:pt modelId="{B8F947B2-7463-408C-BF45-485D3C3F5EE2}">
      <dgm:prSet phldrT="[Text]" custT="1"/>
      <dgm:spPr/>
      <dgm:t>
        <a:bodyPr/>
        <a:lstStyle/>
        <a:p>
          <a:pPr marL="358775" indent="-358775">
            <a:buFont typeface="+mj-lt"/>
            <a:buNone/>
            <a:tabLst>
              <a:tab pos="358775" algn="l"/>
            </a:tabLst>
          </a:pPr>
          <a:r>
            <a:rPr lang="de-DE" sz="2400" dirty="0"/>
            <a:t>3.	Testbarkeit</a:t>
          </a:r>
        </a:p>
      </dgm:t>
    </dgm:pt>
    <dgm:pt modelId="{B4C4CC88-09B1-4F49-8A54-F1B9D6F5E34A}" type="parTrans" cxnId="{4CAB3E0A-D6F7-4A20-8BEA-5B19F5BFE941}">
      <dgm:prSet/>
      <dgm:spPr/>
      <dgm:t>
        <a:bodyPr/>
        <a:lstStyle/>
        <a:p>
          <a:endParaRPr lang="de-DE"/>
        </a:p>
      </dgm:t>
    </dgm:pt>
    <dgm:pt modelId="{F040D9FB-63AB-45A4-B9E5-6463521FD987}" type="sibTrans" cxnId="{4CAB3E0A-D6F7-4A20-8BEA-5B19F5BFE941}">
      <dgm:prSet/>
      <dgm:spPr/>
      <dgm:t>
        <a:bodyPr/>
        <a:lstStyle/>
        <a:p>
          <a:endParaRPr lang="de-DE"/>
        </a:p>
      </dgm:t>
    </dgm:pt>
    <dgm:pt modelId="{9078C0F9-DD9D-484E-A59D-5F8A695AC4E0}" type="pres">
      <dgm:prSet presAssocID="{24F80459-EC3F-4EC5-A262-D700234F665A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B6F7BB95-F9C6-4BFF-A808-1DF903F25DD8}" type="pres">
      <dgm:prSet presAssocID="{24F80459-EC3F-4EC5-A262-D700234F665A}" presName="Background" presStyleLbl="bgImgPlace1" presStyleIdx="0" presStyleCnt="1" custScaleX="102916" custScaleY="134443"/>
      <dgm:spPr>
        <a:solidFill>
          <a:srgbClr val="0070C0">
            <a:alpha val="30000"/>
          </a:srgbClr>
        </a:solidFill>
      </dgm:spPr>
    </dgm:pt>
    <dgm:pt modelId="{26296ACC-8955-4D31-A749-865F2A86A91B}" type="pres">
      <dgm:prSet presAssocID="{24F80459-EC3F-4EC5-A262-D700234F665A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69EAD28-703E-440B-A826-1E0B0D2157C8}" type="pres">
      <dgm:prSet presAssocID="{24F80459-EC3F-4EC5-A262-D700234F665A}" presName="ParentText2" presStyleLbl="revTx" presStyleIdx="1" presStyleCnt="2" custLinFactNeighborX="3201">
        <dgm:presLayoutVars>
          <dgm:chMax val="0"/>
          <dgm:chPref val="0"/>
          <dgm:bulletEnabled val="1"/>
        </dgm:presLayoutVars>
      </dgm:prSet>
      <dgm:spPr/>
    </dgm:pt>
    <dgm:pt modelId="{48F18771-D645-47E1-B21C-3FA0E49C8A36}" type="pres">
      <dgm:prSet presAssocID="{24F80459-EC3F-4EC5-A262-D700234F665A}" presName="Plus" presStyleLbl="alignNode1" presStyleIdx="0" presStyleCnt="2" custScaleX="59290" custScaleY="56787" custLinFactNeighborX="41535" custLinFactNeighborY="-5864"/>
      <dgm:spPr>
        <a:solidFill>
          <a:srgbClr val="00B050"/>
        </a:solidFill>
        <a:ln>
          <a:solidFill>
            <a:srgbClr val="00B050"/>
          </a:solidFill>
        </a:ln>
      </dgm:spPr>
    </dgm:pt>
    <dgm:pt modelId="{163E6B34-BF6A-4375-AA4E-39D0C8C851F7}" type="pres">
      <dgm:prSet presAssocID="{24F80459-EC3F-4EC5-A262-D700234F665A}" presName="Minus" presStyleLbl="alignNode1" presStyleIdx="1" presStyleCnt="2" custScaleX="55049" custScaleY="60341" custLinFactX="-100000" custLinFactNeighborX="-109567" custLinFactNeighborY="-19416"/>
      <dgm:spPr>
        <a:solidFill>
          <a:schemeClr val="accent4"/>
        </a:solidFill>
        <a:ln>
          <a:solidFill>
            <a:schemeClr val="accent4"/>
          </a:solidFill>
        </a:ln>
      </dgm:spPr>
    </dgm:pt>
    <dgm:pt modelId="{E5EE18C6-420C-446C-897F-A861C6FC52D1}" type="pres">
      <dgm:prSet presAssocID="{24F80459-EC3F-4EC5-A262-D700234F665A}" presName="Divider" presStyleLbl="parChTrans1D1" presStyleIdx="0" presStyleCnt="1"/>
      <dgm:spPr/>
    </dgm:pt>
  </dgm:ptLst>
  <dgm:cxnLst>
    <dgm:cxn modelId="{4CAB3E0A-D6F7-4A20-8BEA-5B19F5BFE941}" srcId="{463A730E-9572-4BAF-A4D9-99444BF56E02}" destId="{B8F947B2-7463-408C-BF45-485D3C3F5EE2}" srcOrd="1" destOrd="0" parTransId="{B4C4CC88-09B1-4F49-8A54-F1B9D6F5E34A}" sibTransId="{F040D9FB-63AB-45A4-B9E5-6463521FD987}"/>
    <dgm:cxn modelId="{37386317-F879-4AA4-B62A-A808123B9E9A}" type="presOf" srcId="{24F80459-EC3F-4EC5-A262-D700234F665A}" destId="{9078C0F9-DD9D-484E-A59D-5F8A695AC4E0}" srcOrd="0" destOrd="0" presId="urn:microsoft.com/office/officeart/2009/3/layout/PlusandMinus"/>
    <dgm:cxn modelId="{F2C09164-BEA8-4FA5-87D9-81481BC69E18}" srcId="{24F80459-EC3F-4EC5-A262-D700234F665A}" destId="{463A730E-9572-4BAF-A4D9-99444BF56E02}" srcOrd="0" destOrd="0" parTransId="{E14D6768-BA40-4377-8B50-66FFDDCC6C14}" sibTransId="{DBAF87E7-7A6E-45DE-8334-25E1B822211A}"/>
    <dgm:cxn modelId="{D2A5F347-1576-4F6B-AB98-8BCACAE0CA4E}" srcId="{463A730E-9572-4BAF-A4D9-99444BF56E02}" destId="{932AD8F0-F99A-4250-ADA8-F06D2D337474}" srcOrd="2" destOrd="0" parTransId="{358A6076-702D-431A-AB63-28848BD03C3D}" sibTransId="{70639F10-EA37-4D95-AB32-8B3229D2FE8C}"/>
    <dgm:cxn modelId="{F86C484B-3740-4639-8F40-2B2B1C3ADFF3}" type="presOf" srcId="{4E73E4CF-1E90-46F2-94F5-9B802413839E}" destId="{26296ACC-8955-4D31-A749-865F2A86A91B}" srcOrd="0" destOrd="1" presId="urn:microsoft.com/office/officeart/2009/3/layout/PlusandMinus"/>
    <dgm:cxn modelId="{DDE39C6C-F171-489F-B657-B497C5DEF721}" type="presOf" srcId="{463A730E-9572-4BAF-A4D9-99444BF56E02}" destId="{26296ACC-8955-4D31-A749-865F2A86A91B}" srcOrd="0" destOrd="0" presId="urn:microsoft.com/office/officeart/2009/3/layout/PlusandMinus"/>
    <dgm:cxn modelId="{5EC9856E-BD10-4392-8C9B-219C35062A5B}" type="presOf" srcId="{B7F155D7-404D-408D-9979-379656088D4B}" destId="{569EAD28-703E-440B-A826-1E0B0D2157C8}" srcOrd="0" destOrd="0" presId="urn:microsoft.com/office/officeart/2009/3/layout/PlusandMinus"/>
    <dgm:cxn modelId="{F15B679A-B23A-4D16-9246-ECF0AEB83DFE}" type="presOf" srcId="{932AD8F0-F99A-4250-ADA8-F06D2D337474}" destId="{26296ACC-8955-4D31-A749-865F2A86A91B}" srcOrd="0" destOrd="3" presId="urn:microsoft.com/office/officeart/2009/3/layout/PlusandMinus"/>
    <dgm:cxn modelId="{1E4AF1BE-C44A-4E92-877B-5CF51C33230D}" type="presOf" srcId="{B8F947B2-7463-408C-BF45-485D3C3F5EE2}" destId="{26296ACC-8955-4D31-A749-865F2A86A91B}" srcOrd="0" destOrd="2" presId="urn:microsoft.com/office/officeart/2009/3/layout/PlusandMinus"/>
    <dgm:cxn modelId="{6FD85ECF-A813-49BE-BFA8-36A8A7329209}" srcId="{24F80459-EC3F-4EC5-A262-D700234F665A}" destId="{B7F155D7-404D-408D-9979-379656088D4B}" srcOrd="1" destOrd="0" parTransId="{4865029A-DEF1-4B7A-9612-391C7D5ADDE7}" sibTransId="{4D3CD143-234A-4EE6-99FF-80B99E8413EE}"/>
    <dgm:cxn modelId="{0755C5DD-F1CE-4094-A3C5-74A5D4BB7733}" srcId="{463A730E-9572-4BAF-A4D9-99444BF56E02}" destId="{4E73E4CF-1E90-46F2-94F5-9B802413839E}" srcOrd="0" destOrd="0" parTransId="{52D14201-3543-46D0-BBEB-0F2509B4FE73}" sibTransId="{1421D77C-88BC-40D8-9383-D4AFA6923E99}"/>
    <dgm:cxn modelId="{F5879BA1-FCA4-4167-B2A4-CC977C10C786}" type="presParOf" srcId="{9078C0F9-DD9D-484E-A59D-5F8A695AC4E0}" destId="{B6F7BB95-F9C6-4BFF-A808-1DF903F25DD8}" srcOrd="0" destOrd="0" presId="urn:microsoft.com/office/officeart/2009/3/layout/PlusandMinus"/>
    <dgm:cxn modelId="{BF94BD6C-57FA-4724-872B-EB540101BA70}" type="presParOf" srcId="{9078C0F9-DD9D-484E-A59D-5F8A695AC4E0}" destId="{26296ACC-8955-4D31-A749-865F2A86A91B}" srcOrd="1" destOrd="0" presId="urn:microsoft.com/office/officeart/2009/3/layout/PlusandMinus"/>
    <dgm:cxn modelId="{8529D8F5-5ED2-4838-98CD-77ED506783F4}" type="presParOf" srcId="{9078C0F9-DD9D-484E-A59D-5F8A695AC4E0}" destId="{569EAD28-703E-440B-A826-1E0B0D2157C8}" srcOrd="2" destOrd="0" presId="urn:microsoft.com/office/officeart/2009/3/layout/PlusandMinus"/>
    <dgm:cxn modelId="{417140D1-D794-40C3-B3A6-81CD9E9E032A}" type="presParOf" srcId="{9078C0F9-DD9D-484E-A59D-5F8A695AC4E0}" destId="{48F18771-D645-47E1-B21C-3FA0E49C8A36}" srcOrd="3" destOrd="0" presId="urn:microsoft.com/office/officeart/2009/3/layout/PlusandMinus"/>
    <dgm:cxn modelId="{7C7E3E86-3A72-47F5-8255-F62F3EB59544}" type="presParOf" srcId="{9078C0F9-DD9D-484E-A59D-5F8A695AC4E0}" destId="{163E6B34-BF6A-4375-AA4E-39D0C8C851F7}" srcOrd="4" destOrd="0" presId="urn:microsoft.com/office/officeart/2009/3/layout/PlusandMinus"/>
    <dgm:cxn modelId="{74974875-FEE1-4E78-8F61-AE13F797D5B5}" type="presParOf" srcId="{9078C0F9-DD9D-484E-A59D-5F8A695AC4E0}" destId="{E5EE18C6-420C-446C-897F-A861C6FC52D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1200B-4650-4D67-A7DC-40C2A984D215}">
      <dsp:nvSpPr>
        <dsp:cNvPr id="0" name=""/>
        <dsp:cNvSpPr/>
      </dsp:nvSpPr>
      <dsp:spPr>
        <a:xfrm>
          <a:off x="1599974" y="255080"/>
          <a:ext cx="3356862" cy="104901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36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bg1"/>
              </a:solidFill>
            </a:rPr>
            <a:t>Testbarkeit</a:t>
          </a:r>
        </a:p>
      </dsp:txBody>
      <dsp:txXfrm>
        <a:off x="1599974" y="255080"/>
        <a:ext cx="3356862" cy="1049019"/>
      </dsp:txXfrm>
    </dsp:sp>
    <dsp:sp modelId="{6E120A79-C8DE-48D6-840C-6B873E0BECC2}">
      <dsp:nvSpPr>
        <dsp:cNvPr id="0" name=""/>
        <dsp:cNvSpPr/>
      </dsp:nvSpPr>
      <dsp:spPr>
        <a:xfrm>
          <a:off x="1460104" y="103555"/>
          <a:ext cx="734313" cy="110147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61000" r="-6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0C5EA-E91F-422F-9EA4-671F1E3FE984}">
      <dsp:nvSpPr>
        <dsp:cNvPr id="0" name=""/>
        <dsp:cNvSpPr/>
      </dsp:nvSpPr>
      <dsp:spPr>
        <a:xfrm>
          <a:off x="1599974" y="1575679"/>
          <a:ext cx="3356862" cy="104901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36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bg1"/>
              </a:solidFill>
            </a:rPr>
            <a:t>Langlaufende </a:t>
          </a:r>
          <a:r>
            <a:rPr lang="de-DE" sz="2400" kern="1200" dirty="0" err="1">
              <a:solidFill>
                <a:schemeClr val="bg1"/>
              </a:solidFill>
            </a:rPr>
            <a:t>Batche</a:t>
          </a:r>
          <a:endParaRPr lang="de-DE" sz="2400" kern="1200" dirty="0">
            <a:solidFill>
              <a:schemeClr val="bg1"/>
            </a:solidFill>
          </a:endParaRPr>
        </a:p>
      </dsp:txBody>
      <dsp:txXfrm>
        <a:off x="1599974" y="1575679"/>
        <a:ext cx="3356862" cy="1049019"/>
      </dsp:txXfrm>
    </dsp:sp>
    <dsp:sp modelId="{CDA0CD75-F33B-4421-B0C7-45419924FA52}">
      <dsp:nvSpPr>
        <dsp:cNvPr id="0" name=""/>
        <dsp:cNvSpPr/>
      </dsp:nvSpPr>
      <dsp:spPr>
        <a:xfrm>
          <a:off x="1460104" y="1424154"/>
          <a:ext cx="734313" cy="11014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53ED7-488E-4276-9B0D-49B35D629B4F}">
      <dsp:nvSpPr>
        <dsp:cNvPr id="0" name=""/>
        <dsp:cNvSpPr/>
      </dsp:nvSpPr>
      <dsp:spPr>
        <a:xfrm>
          <a:off x="1599974" y="2896278"/>
          <a:ext cx="3356862" cy="104901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36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bg1"/>
              </a:solidFill>
            </a:rPr>
            <a:t>Batchlandschaften</a:t>
          </a:r>
        </a:p>
      </dsp:txBody>
      <dsp:txXfrm>
        <a:off x="1599974" y="2896278"/>
        <a:ext cx="3356862" cy="1049019"/>
      </dsp:txXfrm>
    </dsp:sp>
    <dsp:sp modelId="{8956201F-3886-422A-99C8-ED481CA4A6DE}">
      <dsp:nvSpPr>
        <dsp:cNvPr id="0" name=""/>
        <dsp:cNvSpPr/>
      </dsp:nvSpPr>
      <dsp:spPr>
        <a:xfrm>
          <a:off x="1460104" y="2744753"/>
          <a:ext cx="734313" cy="11014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63793-6B5D-4E74-8CF5-23B81BD7DC39}">
      <dsp:nvSpPr>
        <dsp:cNvPr id="0" name=""/>
        <dsp:cNvSpPr/>
      </dsp:nvSpPr>
      <dsp:spPr>
        <a:xfrm>
          <a:off x="3286" y="562212"/>
          <a:ext cx="3203971" cy="1273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Regression-tests</a:t>
          </a:r>
        </a:p>
      </dsp:txBody>
      <dsp:txXfrm>
        <a:off x="3286" y="562212"/>
        <a:ext cx="3203971" cy="1273039"/>
      </dsp:txXfrm>
    </dsp:sp>
    <dsp:sp modelId="{3FE1AC7B-22B0-475B-97E6-F4FEC25D1AC7}">
      <dsp:nvSpPr>
        <dsp:cNvPr id="0" name=""/>
        <dsp:cNvSpPr/>
      </dsp:nvSpPr>
      <dsp:spPr>
        <a:xfrm>
          <a:off x="3286" y="1835251"/>
          <a:ext cx="3203971" cy="2888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Dedizierte Testdatenbank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Eingabedate Set von Dateien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Diff der </a:t>
          </a:r>
          <a:r>
            <a:rPr lang="de-DE" sz="2400" kern="1200" dirty="0" err="1"/>
            <a:t>Outputdaten</a:t>
          </a:r>
          <a:endParaRPr lang="de-DE" sz="2400" kern="1200" dirty="0"/>
        </a:p>
      </dsp:txBody>
      <dsp:txXfrm>
        <a:off x="3286" y="1835251"/>
        <a:ext cx="3203971" cy="2888254"/>
      </dsp:txXfrm>
    </dsp:sp>
    <dsp:sp modelId="{879FDA1B-00A8-42EC-B1E8-880CBD21852B}">
      <dsp:nvSpPr>
        <dsp:cNvPr id="0" name=""/>
        <dsp:cNvSpPr/>
      </dsp:nvSpPr>
      <dsp:spPr>
        <a:xfrm>
          <a:off x="3655814" y="562212"/>
          <a:ext cx="3203971" cy="1273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IDE Integration</a:t>
          </a:r>
        </a:p>
      </dsp:txBody>
      <dsp:txXfrm>
        <a:off x="3655814" y="562212"/>
        <a:ext cx="3203971" cy="1273039"/>
      </dsp:txXfrm>
    </dsp:sp>
    <dsp:sp modelId="{B32DA65B-9C71-49BB-9334-814DE14A1E52}">
      <dsp:nvSpPr>
        <dsp:cNvPr id="0" name=""/>
        <dsp:cNvSpPr/>
      </dsp:nvSpPr>
      <dsp:spPr>
        <a:xfrm>
          <a:off x="3655814" y="1835251"/>
          <a:ext cx="3203971" cy="2888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CFG </a:t>
          </a:r>
          <a:r>
            <a:rPr lang="de-DE" sz="2400" kern="1200" dirty="0" err="1"/>
            <a:t>Script</a:t>
          </a:r>
          <a:endParaRPr lang="de-D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REST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Artefakt für Daten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Setup Skript für den Server</a:t>
          </a:r>
        </a:p>
      </dsp:txBody>
      <dsp:txXfrm>
        <a:off x="3655814" y="1835251"/>
        <a:ext cx="3203971" cy="2888254"/>
      </dsp:txXfrm>
    </dsp:sp>
    <dsp:sp modelId="{6EC07724-60BD-4A0C-85AD-B4CAA656FDFE}">
      <dsp:nvSpPr>
        <dsp:cNvPr id="0" name=""/>
        <dsp:cNvSpPr/>
      </dsp:nvSpPr>
      <dsp:spPr>
        <a:xfrm>
          <a:off x="7308342" y="562212"/>
          <a:ext cx="3203971" cy="1273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Unittests</a:t>
          </a:r>
        </a:p>
      </dsp:txBody>
      <dsp:txXfrm>
        <a:off x="7308342" y="562212"/>
        <a:ext cx="3203971" cy="1273039"/>
      </dsp:txXfrm>
    </dsp:sp>
    <dsp:sp modelId="{7D70BFD0-C7F8-4C4D-BBB4-BCF01B88491E}">
      <dsp:nvSpPr>
        <dsp:cNvPr id="0" name=""/>
        <dsp:cNvSpPr/>
      </dsp:nvSpPr>
      <dsp:spPr>
        <a:xfrm>
          <a:off x="7308342" y="1835251"/>
          <a:ext cx="3203971" cy="2888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Regeln und Filter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Mapping im </a:t>
          </a:r>
          <a:r>
            <a:rPr lang="de-DE" sz="2400" kern="1200" dirty="0" err="1"/>
            <a:t>Processor</a:t>
          </a:r>
          <a:endParaRPr lang="de-D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Flow Handling („</a:t>
          </a:r>
          <a:r>
            <a:rPr lang="de-DE" sz="2400" kern="1200" dirty="0" err="1"/>
            <a:t>exitStatus</a:t>
          </a:r>
          <a:r>
            <a:rPr lang="de-DE" sz="2400" kern="1200" dirty="0"/>
            <a:t>“)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Fehlerhandling &amp; Checkpoints</a:t>
          </a:r>
        </a:p>
      </dsp:txBody>
      <dsp:txXfrm>
        <a:off x="7308342" y="1835251"/>
        <a:ext cx="3203971" cy="2888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7BB95-F9C6-4BFF-A808-1DF903F25DD8}">
      <dsp:nvSpPr>
        <dsp:cNvPr id="0" name=""/>
        <dsp:cNvSpPr/>
      </dsp:nvSpPr>
      <dsp:spPr>
        <a:xfrm>
          <a:off x="536259" y="406732"/>
          <a:ext cx="6517463" cy="4399985"/>
        </a:xfrm>
        <a:prstGeom prst="rect">
          <a:avLst/>
        </a:prstGeom>
        <a:solidFill>
          <a:srgbClr val="0070C0">
            <a:alpha val="3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96ACC-8955-4D31-A749-865F2A86A91B}">
      <dsp:nvSpPr>
        <dsp:cNvPr id="0" name=""/>
        <dsp:cNvSpPr/>
      </dsp:nvSpPr>
      <dsp:spPr>
        <a:xfrm>
          <a:off x="817847" y="1353101"/>
          <a:ext cx="2940747" cy="279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358775" lvl="0" indent="-358775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358775" algn="l"/>
            </a:tabLst>
          </a:pPr>
          <a:r>
            <a:rPr lang="de-DE" sz="2400" kern="1200" dirty="0"/>
            <a:t>1.	Einfache API &amp; schneller Einstieg</a:t>
          </a:r>
          <a:endParaRPr lang="de-DE" sz="3600" kern="1200" dirty="0"/>
        </a:p>
        <a:p>
          <a:pPr marL="358775" lvl="1" indent="-358775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  <a:tabLst>
              <a:tab pos="358775" algn="l"/>
            </a:tabLst>
          </a:pPr>
          <a:r>
            <a:rPr lang="de-DE" sz="2400" kern="1200" dirty="0"/>
            <a:t>2.	Gute Integration</a:t>
          </a:r>
          <a:br>
            <a:rPr lang="de-DE" sz="2400" kern="1200" dirty="0"/>
          </a:br>
          <a:r>
            <a:rPr lang="de-DE" sz="2400" kern="1200" dirty="0"/>
            <a:t>Java EE</a:t>
          </a:r>
        </a:p>
        <a:p>
          <a:pPr marL="358775" lvl="1" indent="-358775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  <a:tabLst>
              <a:tab pos="358775" algn="l"/>
            </a:tabLst>
          </a:pPr>
          <a:r>
            <a:rPr lang="de-DE" sz="2400" kern="1200" dirty="0"/>
            <a:t>3.	Testbarkeit</a:t>
          </a:r>
        </a:p>
        <a:p>
          <a:pPr marL="285750" lvl="1" indent="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3900" kern="1200" dirty="0"/>
        </a:p>
      </dsp:txBody>
      <dsp:txXfrm>
        <a:off x="817847" y="1353101"/>
        <a:ext cx="2940747" cy="2799799"/>
      </dsp:txXfrm>
    </dsp:sp>
    <dsp:sp modelId="{569EAD28-703E-440B-A826-1E0B0D2157C8}">
      <dsp:nvSpPr>
        <dsp:cNvPr id="0" name=""/>
        <dsp:cNvSpPr/>
      </dsp:nvSpPr>
      <dsp:spPr>
        <a:xfrm>
          <a:off x="3918240" y="1353101"/>
          <a:ext cx="2940747" cy="279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358775" lvl="0" indent="-358775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1.	Fehlerhandling &amp; Transaktionen</a:t>
          </a:r>
        </a:p>
        <a:p>
          <a:pPr marL="358775" lvl="0" indent="-358775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2.	Properties Ersetzungen</a:t>
          </a:r>
        </a:p>
        <a:p>
          <a:pPr marL="358775" lvl="0" indent="-358775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3.	Viele Kleine Fallstricke (Checkpoints, …)</a:t>
          </a:r>
          <a:endParaRPr lang="de-DE" sz="3600" kern="1200" dirty="0"/>
        </a:p>
      </dsp:txBody>
      <dsp:txXfrm>
        <a:off x="3918240" y="1353101"/>
        <a:ext cx="2940747" cy="2799799"/>
      </dsp:txXfrm>
    </dsp:sp>
    <dsp:sp modelId="{48F18771-D645-47E1-B21C-3FA0E49C8A36}">
      <dsp:nvSpPr>
        <dsp:cNvPr id="0" name=""/>
        <dsp:cNvSpPr/>
      </dsp:nvSpPr>
      <dsp:spPr>
        <a:xfrm>
          <a:off x="739328" y="510204"/>
          <a:ext cx="733680" cy="702707"/>
        </a:xfrm>
        <a:prstGeom prst="plus">
          <a:avLst>
            <a:gd name="adj" fmla="val 32810"/>
          </a:avLst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E6B34-BF6A-4375-AA4E-39D0C8C851F7}">
      <dsp:nvSpPr>
        <dsp:cNvPr id="0" name=""/>
        <dsp:cNvSpPr/>
      </dsp:nvSpPr>
      <dsp:spPr>
        <a:xfrm>
          <a:off x="3908934" y="762064"/>
          <a:ext cx="641129" cy="240830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E18C6-420C-446C-897F-A861C6FC52D1}">
      <dsp:nvSpPr>
        <dsp:cNvPr id="0" name=""/>
        <dsp:cNvSpPr/>
      </dsp:nvSpPr>
      <dsp:spPr>
        <a:xfrm>
          <a:off x="3794991" y="1359088"/>
          <a:ext cx="727" cy="267407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4204B2C-FC29-4AB7-9E52-DB239CCAA8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5FAC44-C1D3-4B04-8293-E96DE8E1EC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B12905E6-6A1B-484B-8256-8E5EE8D58494}" type="datetimeFigureOut">
              <a:rPr lang="de-DE"/>
              <a:pPr>
                <a:defRPr/>
              </a:pPr>
              <a:t>31.10.2024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AA08E8-4B06-4636-AEA4-272EB2B503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BDB3B5-E40B-4248-97AE-0DA3F0030C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4EFA8A8-9BF4-45B3-965D-34E9AF06D99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C203F2F6-4FAD-455D-A870-43F317BCCDF3}" type="datetimeFigureOut">
              <a:rPr lang="de-DE"/>
              <a:pPr>
                <a:defRPr/>
              </a:pPr>
              <a:t>31.10.2024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B5C5A5E2-0BDD-4F28-B9BF-291A92871FC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4F6C49B-25AB-7862-F07C-DB54748065EB}"/>
              </a:ext>
            </a:extLst>
          </p:cNvPr>
          <p:cNvSpPr/>
          <p:nvPr userDrawn="1"/>
        </p:nvSpPr>
        <p:spPr>
          <a:xfrm>
            <a:off x="0" y="0"/>
            <a:ext cx="12192000" cy="62555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pic>
        <p:nvPicPr>
          <p:cNvPr id="6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22" y="4859740"/>
            <a:ext cx="1899600" cy="11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48230" y="5359873"/>
            <a:ext cx="2256543" cy="64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083018" y="6254206"/>
            <a:ext cx="4048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9pPr>
          </a:lstStyle>
          <a:p>
            <a:pPr algn="ctr">
              <a:defRPr/>
            </a:pPr>
            <a:r>
              <a:rPr lang="de-DE" altLang="de-DE" dirty="0">
                <a:solidFill>
                  <a:schemeClr val="bg1"/>
                </a:solidFill>
              </a:rPr>
              <a:t>Drei starke Marken – ein Verbund. </a:t>
            </a:r>
          </a:p>
        </p:txBody>
      </p:sp>
      <p:pic>
        <p:nvPicPr>
          <p:cNvPr id="9" name="Grafik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80" y="4882834"/>
            <a:ext cx="957262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1A18E705-3D5E-45D1-9370-F78EE1168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2021892"/>
            <a:ext cx="7920000" cy="921835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3148DACF-3BC2-42C2-B124-23FB6EE9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225" y="3040063"/>
            <a:ext cx="3240088" cy="365125"/>
          </a:xfrm>
        </p:spPr>
        <p:txBody>
          <a:bodyPr lIns="72000" tIns="36000" rIns="72000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2B13B17-3C78-77ED-FFF6-AF70EBDC69AD}"/>
              </a:ext>
            </a:extLst>
          </p:cNvPr>
          <p:cNvSpPr/>
          <p:nvPr userDrawn="1"/>
        </p:nvSpPr>
        <p:spPr>
          <a:xfrm>
            <a:off x="11073468" y="6053300"/>
            <a:ext cx="1118532" cy="80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6361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5040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50400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5040000" cy="43245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5AAC3621-D1A6-4BE9-84F7-DEAC8245C4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1761" y="-1"/>
            <a:ext cx="5730240" cy="6237283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A62EE499-05DE-4ED8-B478-16AF510F08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25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Subline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6313488" y="1522413"/>
            <a:ext cx="504031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800" y="516835"/>
            <a:ext cx="50400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800" y="2185851"/>
            <a:ext cx="5040000" cy="38332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1798A9-038B-40B3-82D3-C7E81EFBF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13800" y="1694547"/>
            <a:ext cx="5040000" cy="432000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67466CEE-833A-4E55-BD61-DD099FF010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731200" cy="62388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20FF3-79C8-427B-9558-51280FAF649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055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45CDB7D-ECCB-49D5-851F-5CC35359961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48397C3-1843-477C-8137-CE68A601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8868-D1E7-4DFA-9E1B-0D5B8E13F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5600"/>
            <a:ext cx="5181600" cy="432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AF6E81-F1CF-49B3-A67C-650A64141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5600"/>
            <a:ext cx="5181600" cy="4323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4">
            <a:extLst>
              <a:ext uri="{FF2B5EF4-FFF2-40B4-BE49-F238E27FC236}">
                <a16:creationId xmlns:a16="http://schemas.microsoft.com/office/drawing/2014/main" id="{4563A996-B6CA-4E8C-B55D-CA8748C2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ED9241B0-DA4F-4389-A16B-5A0E2E1B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023551AE-6C80-4879-BD95-863C1F35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32662-3BF5-4204-9832-F61313E497E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487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 mit Abst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 marL="180000" indent="-180000"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360000" indent="-180000">
              <a:spcAft>
                <a:spcPts val="1200"/>
              </a:spcAft>
              <a:defRPr/>
            </a:lvl2pPr>
            <a:lvl3pPr marL="540000" indent="-180000"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B008D8EC-BC04-4AB0-A80E-99D339D7DE9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26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87FA2D6-ABC7-467F-8BC9-5ADC9371CF03}"/>
              </a:ext>
            </a:extLst>
          </p:cNvPr>
          <p:cNvSpPr/>
          <p:nvPr userDrawn="1"/>
        </p:nvSpPr>
        <p:spPr>
          <a:xfrm>
            <a:off x="0" y="0"/>
            <a:ext cx="12192000" cy="6865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4000">
                <a:schemeClr val="accent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C04C0BE-A42A-4F2B-8AD3-1D9B3048E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1360630"/>
            <a:ext cx="7920000" cy="1475106"/>
          </a:xfrm>
        </p:spPr>
        <p:txBody>
          <a:bodyPr tIns="36000" anchor="t">
            <a:spAutoFit/>
          </a:bodyPr>
          <a:lstStyle>
            <a:lvl1pPr algn="l"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6" name="Grafik 14">
            <a:extLst>
              <a:ext uri="{FF2B5EF4-FFF2-40B4-BE49-F238E27FC236}">
                <a16:creationId xmlns:a16="http://schemas.microsoft.com/office/drawing/2014/main" id="{305267EE-D32D-4737-FC2C-295C5E8986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26" y="5896830"/>
            <a:ext cx="1163105" cy="7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5">
            <a:extLst>
              <a:ext uri="{FF2B5EF4-FFF2-40B4-BE49-F238E27FC236}">
                <a16:creationId xmlns:a16="http://schemas.microsoft.com/office/drawing/2014/main" id="{0543E79E-30B1-8B37-37EC-D9EDB99B2D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17526" y="6201405"/>
            <a:ext cx="1381656" cy="39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fik 16">
            <a:extLst>
              <a:ext uri="{FF2B5EF4-FFF2-40B4-BE49-F238E27FC236}">
                <a16:creationId xmlns:a16="http://schemas.microsoft.com/office/drawing/2014/main" id="{FA6A6E6B-30AC-B5B8-19B9-1594BE295C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977" y="5912526"/>
            <a:ext cx="586121" cy="7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577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 userDrawn="1">
          <p15:clr>
            <a:srgbClr val="FBAE40"/>
          </p15:clr>
        </p15:guide>
        <p15:guide id="2" pos="52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BDC5C6-1B92-4EC3-9137-27957349D432}"/>
              </a:ext>
            </a:extLst>
          </p:cNvPr>
          <p:cNvSpPr/>
          <p:nvPr userDrawn="1"/>
        </p:nvSpPr>
        <p:spPr>
          <a:xfrm>
            <a:off x="-1588" y="6026150"/>
            <a:ext cx="12193588" cy="83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A205C0-DA73-45B6-AF8A-15C1D7BF2D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200" cy="68652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C04C0BE-A42A-4F2B-8AD3-1D9B3048E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1360630"/>
            <a:ext cx="7920000" cy="1475106"/>
          </a:xfrm>
        </p:spPr>
        <p:txBody>
          <a:bodyPr tIns="36000" anchor="t">
            <a:spAutoFit/>
          </a:bodyPr>
          <a:lstStyle>
            <a:lvl1pPr algn="l"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957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C04C0BE-A42A-4F2B-8AD3-1D9B3048E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1360630"/>
            <a:ext cx="7920000" cy="1421346"/>
          </a:xfrm>
        </p:spPr>
        <p:txBody>
          <a:bodyPr tIns="36000" anchor="t">
            <a:spAutoFit/>
          </a:bodyPr>
          <a:lstStyle>
            <a:lvl1pPr algn="l">
              <a:lnSpc>
                <a:spcPct val="100000"/>
              </a:lnSpc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FA88B8A-028D-4CE3-B41A-190043E5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2838024"/>
            <a:ext cx="7920000" cy="365125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9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BB65-CFFB-45B0-A9D0-2C75451C613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286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auf Continental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1146D5-4E2B-460B-A6E9-CAAC4282D7E3}"/>
              </a:ext>
            </a:extLst>
          </p:cNvPr>
          <p:cNvSpPr/>
          <p:nvPr userDrawn="1"/>
        </p:nvSpPr>
        <p:spPr>
          <a:xfrm>
            <a:off x="0" y="0"/>
            <a:ext cx="12192000" cy="6865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4000">
                <a:schemeClr val="accent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FA88B8A-028D-4CE3-B41A-190043E5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2838024"/>
            <a:ext cx="7920000" cy="365125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9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422" y="583987"/>
            <a:ext cx="10515600" cy="835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4">
            <a:extLst>
              <a:ext uri="{FF2B5EF4-FFF2-40B4-BE49-F238E27FC236}">
                <a16:creationId xmlns:a16="http://schemas.microsoft.com/office/drawing/2014/main" id="{6647731A-0D63-E067-D0A2-7B6A553312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26" y="5896830"/>
            <a:ext cx="1163105" cy="7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5">
            <a:extLst>
              <a:ext uri="{FF2B5EF4-FFF2-40B4-BE49-F238E27FC236}">
                <a16:creationId xmlns:a16="http://schemas.microsoft.com/office/drawing/2014/main" id="{99B0EACA-5002-70C7-3AF6-D0EA248373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17526" y="6201405"/>
            <a:ext cx="1381656" cy="39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6">
            <a:extLst>
              <a:ext uri="{FF2B5EF4-FFF2-40B4-BE49-F238E27FC236}">
                <a16:creationId xmlns:a16="http://schemas.microsoft.com/office/drawing/2014/main" id="{AB4EB756-0220-DF47-AB22-8D9A5CAF45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977" y="5912526"/>
            <a:ext cx="586121" cy="7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946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oß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737F4A-4374-4291-896B-774F4F66E113}"/>
              </a:ext>
            </a:extLst>
          </p:cNvPr>
          <p:cNvSpPr/>
          <p:nvPr userDrawn="1"/>
        </p:nvSpPr>
        <p:spPr bwMode="auto">
          <a:xfrm>
            <a:off x="0" y="5613400"/>
            <a:ext cx="12192000" cy="125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0B4E493-21BF-46FB-8B02-C44E150C19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3200" cy="5652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62953-1B35-4BF1-BAFE-07E46C6E3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518668"/>
            <a:ext cx="7920000" cy="1170000"/>
          </a:xfrm>
        </p:spPr>
        <p:txBody>
          <a:bodyPr tIns="3600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8E705-3D5E-45D1-9370-F78EE1168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1731600"/>
            <a:ext cx="7920000" cy="777600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3148DACF-3BC2-42C2-B124-23FB6EE9A0C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30225" y="2552700"/>
            <a:ext cx="3240088" cy="365125"/>
          </a:xfrm>
        </p:spPr>
        <p:txBody>
          <a:bodyPr lIns="72000" tIns="36000" rIns="72000">
            <a:no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pic>
        <p:nvPicPr>
          <p:cNvPr id="13" name="Grafik 14">
            <a:extLst>
              <a:ext uri="{FF2B5EF4-FFF2-40B4-BE49-F238E27FC236}">
                <a16:creationId xmlns:a16="http://schemas.microsoft.com/office/drawing/2014/main" id="{4394F0AF-8466-CC07-B80B-29E62984E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26" y="5896830"/>
            <a:ext cx="1163105" cy="7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15">
            <a:extLst>
              <a:ext uri="{FF2B5EF4-FFF2-40B4-BE49-F238E27FC236}">
                <a16:creationId xmlns:a16="http://schemas.microsoft.com/office/drawing/2014/main" id="{DCBD8217-1361-C426-6ECA-53BFE581EB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17526" y="6201405"/>
            <a:ext cx="1381656" cy="39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fik 16">
            <a:extLst>
              <a:ext uri="{FF2B5EF4-FFF2-40B4-BE49-F238E27FC236}">
                <a16:creationId xmlns:a16="http://schemas.microsoft.com/office/drawing/2014/main" id="{A09BF277-928F-3A38-3280-38B17A9138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977" y="5912526"/>
            <a:ext cx="586121" cy="7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859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E730C1-0A84-4529-B601-4435F008C5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8206CD4-4413-4AF8-8F17-DD3622F7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CB814E4-D3ED-D42B-C4F1-237EC9FE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61EFBFC-49B4-47D6-2318-7ED4900D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9143516-945B-6E01-A4B6-5BDC62E7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7A866-28D4-4CB3-A21E-C28CAB06DC9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6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>
            <a:grpSpLocks/>
          </p:cNvGrpSpPr>
          <p:nvPr userDrawn="1"/>
        </p:nvGrpSpPr>
        <p:grpSpPr bwMode="auto">
          <a:xfrm>
            <a:off x="0" y="5613400"/>
            <a:ext cx="12192000" cy="1252538"/>
            <a:chOff x="0" y="5613621"/>
            <a:chExt cx="12192000" cy="1252330"/>
          </a:xfrm>
          <a:solidFill>
            <a:schemeClr val="accent1"/>
          </a:solidFill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737F4A-4374-4291-896B-774F4F66E113}"/>
                </a:ext>
              </a:extLst>
            </p:cNvPr>
            <p:cNvSpPr/>
            <p:nvPr/>
          </p:nvSpPr>
          <p:spPr>
            <a:xfrm>
              <a:off x="0" y="5613621"/>
              <a:ext cx="12192000" cy="1252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pic>
          <p:nvPicPr>
            <p:cNvPr id="8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00" y="5873751"/>
              <a:ext cx="1138454" cy="7115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0B4E493-21BF-46FB-8B02-C44E150C19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3200" cy="5652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62953-1B35-4BF1-BAFE-07E46C6E3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518668"/>
            <a:ext cx="7920000" cy="1170000"/>
          </a:xfrm>
        </p:spPr>
        <p:txBody>
          <a:bodyPr tIns="3600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8E705-3D5E-45D1-9370-F78EE1168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1731600"/>
            <a:ext cx="7920000" cy="777600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Datumsplatzhalter 5">
            <a:extLst>
              <a:ext uri="{FF2B5EF4-FFF2-40B4-BE49-F238E27FC236}">
                <a16:creationId xmlns:a16="http://schemas.microsoft.com/office/drawing/2014/main" id="{3148DACF-3BC2-42C2-B124-23FB6EE9A0C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30225" y="2552700"/>
            <a:ext cx="3240088" cy="365125"/>
          </a:xfrm>
        </p:spPr>
        <p:txBody>
          <a:bodyPr lIns="72000" tIns="36000" rIns="72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</p:spTree>
    <p:extLst>
      <p:ext uri="{BB962C8B-B14F-4D97-AF65-F5344CB8AC3E}">
        <p14:creationId xmlns:p14="http://schemas.microsoft.com/office/powerpoint/2010/main" val="3072903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3993-E4D0-46BB-B0FB-06B51B6373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0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/>
            </a:lvl1pPr>
            <a:lvl2pPr marL="360000" indent="-180000">
              <a:defRPr/>
            </a:lvl2pPr>
            <a:lvl3pPr marL="540000" indent="-180000"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C2B5AA4E-D348-473F-AA2A-4102715E632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395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ohne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9BC13E74-23CE-417C-AE87-4577D4E8F3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725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spaltiger Inhalt ohne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 numCol="2" spcCol="720000"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A4BF5898-F7EE-477E-9397-BFEBDEDFA91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111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851"/>
            <a:ext cx="10515600" cy="38332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1798A9-038B-40B3-82D3-C7E81EFBF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694547"/>
            <a:ext cx="10514013" cy="432000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BB669-7C0E-435B-BDDD-E299A8361F2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607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5040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50400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5040000" cy="43245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5AAC3621-D1A6-4BE9-84F7-DEAC8245C4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1761" y="-1"/>
            <a:ext cx="5730240" cy="6237283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CC78CCE4-C523-43FD-8350-ADE30BD3747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25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Subline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6313488" y="1522413"/>
            <a:ext cx="504031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800" y="516835"/>
            <a:ext cx="50400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800" y="2185851"/>
            <a:ext cx="5040000" cy="38332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1798A9-038B-40B3-82D3-C7E81EFBF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13800" y="1694547"/>
            <a:ext cx="5040000" cy="432000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67466CEE-833A-4E55-BD61-DD099FF010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731200" cy="62388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DB3B0-C331-42DA-A288-7B128F41E2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302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6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45CDB7D-ECCB-49D5-851F-5CC35359961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48397C3-1843-477C-8137-CE68A601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8868-D1E7-4DFA-9E1B-0D5B8E13F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5600"/>
            <a:ext cx="5181600" cy="432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AF6E81-F1CF-49B3-A67C-650A64141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5600"/>
            <a:ext cx="5181600" cy="43236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4">
            <a:extLst>
              <a:ext uri="{FF2B5EF4-FFF2-40B4-BE49-F238E27FC236}">
                <a16:creationId xmlns:a16="http://schemas.microsoft.com/office/drawing/2014/main" id="{4563A996-B6CA-4E8C-B55D-CA8748C2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ED9241B0-DA4F-4389-A16B-5A0E2E1B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023551AE-6C80-4879-BD95-863C1F35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2856B-4CAB-4260-9350-285F7CBFA03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695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 mit Abst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 marL="180000" indent="-180000"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360000" indent="-180000">
              <a:spcAft>
                <a:spcPts val="1200"/>
              </a:spcAft>
              <a:defRPr/>
            </a:lvl2pPr>
            <a:lvl3pPr marL="540000" indent="-180000"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00CF1D0C-02CA-409F-8524-D57DF10A78C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1223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C04C0BE-A42A-4F2B-8AD3-1D9B3048E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1360630"/>
            <a:ext cx="7920000" cy="1421346"/>
          </a:xfrm>
        </p:spPr>
        <p:txBody>
          <a:bodyPr tIns="36000" anchor="t">
            <a:spAutoFit/>
          </a:bodyPr>
          <a:lstStyle>
            <a:lvl1pPr algn="l">
              <a:lnSpc>
                <a:spcPct val="100000"/>
              </a:lnSpc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FA88B8A-028D-4CE3-B41A-190043E5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2838024"/>
            <a:ext cx="7920000" cy="365125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9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E95B3-EC3D-4B0B-8433-AB2B29BB7C2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18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>
            <a:grpSpLocks/>
          </p:cNvGrpSpPr>
          <p:nvPr userDrawn="1"/>
        </p:nvGrpSpPr>
        <p:grpSpPr bwMode="auto">
          <a:xfrm>
            <a:off x="0" y="5613400"/>
            <a:ext cx="12192000" cy="1252538"/>
            <a:chOff x="0" y="5613621"/>
            <a:chExt cx="12192000" cy="1252330"/>
          </a:xfrm>
          <a:solidFill>
            <a:schemeClr val="accent1"/>
          </a:solidFill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737F4A-4374-4291-896B-774F4F66E113}"/>
                </a:ext>
              </a:extLst>
            </p:cNvPr>
            <p:cNvSpPr/>
            <p:nvPr/>
          </p:nvSpPr>
          <p:spPr>
            <a:xfrm>
              <a:off x="0" y="5613621"/>
              <a:ext cx="12192000" cy="1252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pic>
          <p:nvPicPr>
            <p:cNvPr id="8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00" y="5873751"/>
              <a:ext cx="1138454" cy="7115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0B4E493-21BF-46FB-8B02-C44E150C19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3200" cy="5652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62953-1B35-4BF1-BAFE-07E46C6E3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518668"/>
            <a:ext cx="7920000" cy="1170000"/>
          </a:xfrm>
        </p:spPr>
        <p:txBody>
          <a:bodyPr tIns="3600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8E705-3D5E-45D1-9370-F78EE1168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1731600"/>
            <a:ext cx="7920000" cy="777600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Datumsplatzhalter 5">
            <a:extLst>
              <a:ext uri="{FF2B5EF4-FFF2-40B4-BE49-F238E27FC236}">
                <a16:creationId xmlns:a16="http://schemas.microsoft.com/office/drawing/2014/main" id="{3148DACF-3BC2-42C2-B124-23FB6EE9A0C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30225" y="2552700"/>
            <a:ext cx="3240088" cy="365125"/>
          </a:xfrm>
        </p:spPr>
        <p:txBody>
          <a:bodyPr lIns="72000" tIns="36000" rIns="72000">
            <a:no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</p:spTree>
    <p:extLst>
      <p:ext uri="{BB962C8B-B14F-4D97-AF65-F5344CB8AC3E}">
        <p14:creationId xmlns:p14="http://schemas.microsoft.com/office/powerpoint/2010/main" val="14036575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Master Continental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1146D5-4E2B-460B-A6E9-CAAC4282D7E3}"/>
              </a:ext>
            </a:extLst>
          </p:cNvPr>
          <p:cNvSpPr/>
          <p:nvPr userDrawn="1"/>
        </p:nvSpPr>
        <p:spPr>
          <a:xfrm>
            <a:off x="0" y="0"/>
            <a:ext cx="12192000" cy="6865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4000">
                <a:schemeClr val="accent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FA88B8A-028D-4CE3-B41A-190043E5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2838024"/>
            <a:ext cx="7920000" cy="365125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9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422" y="583987"/>
            <a:ext cx="10515600" cy="835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Grafik 14">
            <a:extLst>
              <a:ext uri="{FF2B5EF4-FFF2-40B4-BE49-F238E27FC236}">
                <a16:creationId xmlns:a16="http://schemas.microsoft.com/office/drawing/2014/main" id="{4AC9E3C2-CAB4-6792-252C-F14C6116D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26" y="5896830"/>
            <a:ext cx="1163105" cy="7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5">
            <a:extLst>
              <a:ext uri="{FF2B5EF4-FFF2-40B4-BE49-F238E27FC236}">
                <a16:creationId xmlns:a16="http://schemas.microsoft.com/office/drawing/2014/main" id="{8A49B43C-A222-2BF0-AEBA-F8C5BFAE49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17526" y="6201405"/>
            <a:ext cx="1381656" cy="39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6">
            <a:extLst>
              <a:ext uri="{FF2B5EF4-FFF2-40B4-BE49-F238E27FC236}">
                <a16:creationId xmlns:a16="http://schemas.microsoft.com/office/drawing/2014/main" id="{CA7F83D1-1BDE-4677-DF29-2DDA9C5B45C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977" y="5912526"/>
            <a:ext cx="586121" cy="7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08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E730C1-0A84-4529-B601-4435F008C5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8206CD4-4413-4AF8-8F17-DD3622F7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2">
            <a:extLst>
              <a:ext uri="{FF2B5EF4-FFF2-40B4-BE49-F238E27FC236}">
                <a16:creationId xmlns:a16="http://schemas.microsoft.com/office/drawing/2014/main" id="{E5C9A1C7-5B4B-45F4-8C15-06B29B48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BACD95C-1CA8-49D3-B053-C5D9E411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9C849A73-7B8A-46B8-82CD-D05B05D2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2991-AF9E-4F48-9E32-75D6424A485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02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C65B7-B325-49D0-9A86-1DDA9CD3C53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7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/>
            </a:lvl1pPr>
            <a:lvl2pPr marL="360000" indent="-180000">
              <a:defRPr/>
            </a:lvl2pPr>
            <a:lvl3pPr marL="540000" indent="-180000"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0C915D13-C2CD-40CD-B22D-79E2A615555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48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ohne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F8F94D58-BD3E-4565-A21E-54F5CD2466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7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spaltiger Inhalt ohne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 numCol="2" spcCol="720000"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A2052357-F37A-444A-8F0D-71FC590EAA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90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851"/>
            <a:ext cx="10515600" cy="38332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1798A9-038B-40B3-82D3-C7E81EFBF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694547"/>
            <a:ext cx="10514013" cy="432000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C38A8-D79D-4F69-A93D-2EEBE80223B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0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6A3E0BA-AE10-4AEC-940A-4203DFD43368}"/>
              </a:ext>
            </a:extLst>
          </p:cNvPr>
          <p:cNvSpPr/>
          <p:nvPr userDrawn="1"/>
        </p:nvSpPr>
        <p:spPr>
          <a:xfrm>
            <a:off x="-1588" y="6237288"/>
            <a:ext cx="12193588" cy="628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517525"/>
            <a:ext cx="10515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693863"/>
            <a:ext cx="10515600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9450" y="6388100"/>
            <a:ext cx="5778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2225" y="6388100"/>
            <a:ext cx="881221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5750" y="6388100"/>
            <a:ext cx="30321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85316B2B-F527-460A-B4D9-EDFB48030D7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6762088-3968-4047-8AF7-9CA23AA8719F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85788" y="6570663"/>
            <a:ext cx="1079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Grafik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852" y="6282945"/>
            <a:ext cx="806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76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  <p:sldLayoutId id="2147484190" r:id="rId12"/>
    <p:sldLayoutId id="2147484191" r:id="rId13"/>
    <p:sldLayoutId id="2147484192" r:id="rId14"/>
    <p:sldLayoutId id="2147484193" r:id="rId15"/>
    <p:sldLayoutId id="2147484177" r:id="rId16"/>
    <p:sldLayoutId id="2147484194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9pPr>
    </p:titleStyle>
    <p:body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rtl="0" eaLnBrk="1" fontAlgn="base" hangingPunct="1">
        <a:spcBef>
          <a:spcPct val="0"/>
        </a:spcBef>
        <a:spcAft>
          <a:spcPct val="0"/>
        </a:spcAft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9388" algn="l" rtl="0" eaLnBrk="1" fontAlgn="base" hangingPunct="1"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rtl="0" eaLnBrk="1" fontAlgn="base" hangingPunct="1"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6A3E0BA-AE10-4AEC-940A-4203DFD43368}"/>
              </a:ext>
            </a:extLst>
          </p:cNvPr>
          <p:cNvSpPr/>
          <p:nvPr userDrawn="1"/>
        </p:nvSpPr>
        <p:spPr>
          <a:xfrm>
            <a:off x="-1588" y="6237288"/>
            <a:ext cx="12193588" cy="628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517525"/>
            <a:ext cx="10515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693863"/>
            <a:ext cx="10515600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9450" y="6388100"/>
            <a:ext cx="5778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2225" y="6388100"/>
            <a:ext cx="881221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5750" y="6388100"/>
            <a:ext cx="30321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1287A866-28D4-4CB3-A21E-C28CAB06DC9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6762088-3968-4047-8AF7-9CA23AA8719F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85788" y="6570663"/>
            <a:ext cx="1079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4">
            <a:extLst>
              <a:ext uri="{FF2B5EF4-FFF2-40B4-BE49-F238E27FC236}">
                <a16:creationId xmlns:a16="http://schemas.microsoft.com/office/drawing/2014/main" id="{0366F770-86AB-E63B-C450-FF750F5C2F3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018" y="6318477"/>
            <a:ext cx="771832" cy="48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15">
            <a:extLst>
              <a:ext uri="{FF2B5EF4-FFF2-40B4-BE49-F238E27FC236}">
                <a16:creationId xmlns:a16="http://schemas.microsoft.com/office/drawing/2014/main" id="{90A78FB0-8C26-E43D-43D7-A9D3B506687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28069" y="6521288"/>
            <a:ext cx="916861" cy="26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6">
            <a:extLst>
              <a:ext uri="{FF2B5EF4-FFF2-40B4-BE49-F238E27FC236}">
                <a16:creationId xmlns:a16="http://schemas.microsoft.com/office/drawing/2014/main" id="{96A49D23-29B5-E724-6FDB-E3C65C08AEE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150" y="6326470"/>
            <a:ext cx="388948" cy="4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78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179" r:id="rId12"/>
    <p:sldLayoutId id="214748420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9pPr>
    </p:titleStyle>
    <p:body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rtl="0" eaLnBrk="0" fontAlgn="base" hangingPunct="0">
        <a:spcBef>
          <a:spcPct val="0"/>
        </a:spcBef>
        <a:spcAft>
          <a:spcPct val="0"/>
        </a:spcAft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9388" algn="l" rtl="0" eaLnBrk="0" fontAlgn="base" hangingPunct="0"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rtl="0" eaLnBrk="0" fontAlgn="base" hangingPunct="0"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69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www.linkedin.com/in/christian-kaiser-ab0140166/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hristian-kaiser-ab0140166/" TargetMode="External"/><Relationship Id="rId13" Type="http://schemas.openxmlformats.org/officeDocument/2006/relationships/hyperlink" Target="https://github.com/ckaiser79/wjax-2024-jsr352-einstieg-mm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hyperlink" Target="https://jcp.org/en/jsr/detail?id=352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2.jpe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Relationship Id="rId1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atch/docs/5.0.0/reference/pdf/spring-batch-reference.pdf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ract,_transform,_loa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1FD1521-905E-FB58-7AF2-F303EE02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283" y="0"/>
            <a:ext cx="12315801" cy="6858000"/>
          </a:xfrm>
          <a:prstGeom prst="rect">
            <a:avLst/>
          </a:prstGeom>
        </p:spPr>
      </p:pic>
      <p:sp>
        <p:nvSpPr>
          <p:cNvPr id="32771" name="Titel 2"/>
          <p:cNvSpPr>
            <a:spLocks noGrp="1"/>
          </p:cNvSpPr>
          <p:nvPr>
            <p:ph type="ctrTitle"/>
          </p:nvPr>
        </p:nvSpPr>
        <p:spPr>
          <a:xfrm>
            <a:off x="530225" y="3683021"/>
            <a:ext cx="7920038" cy="1169987"/>
          </a:xfrm>
        </p:spPr>
        <p:txBody>
          <a:bodyPr/>
          <a:lstStyle/>
          <a:p>
            <a:pPr eaLnBrk="1" hangingPunct="1"/>
            <a:r>
              <a:rPr lang="de-DE" altLang="de-DE" dirty="0">
                <a:solidFill>
                  <a:schemeClr val="bg1"/>
                </a:solidFill>
              </a:rPr>
              <a:t>Einstieg in JSR-352</a:t>
            </a:r>
          </a:p>
        </p:txBody>
      </p:sp>
      <p:pic>
        <p:nvPicPr>
          <p:cNvPr id="2" name="Picture 2" descr="Continentale logo">
            <a:extLst>
              <a:ext uri="{FF2B5EF4-FFF2-40B4-BE49-F238E27FC236}">
                <a16:creationId xmlns:a16="http://schemas.microsoft.com/office/drawing/2014/main" id="{F60C45D0-DABD-AD5B-86E4-32428450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076" y="6301778"/>
            <a:ext cx="754706" cy="4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29A5614-AECC-E80C-EBC7-7762F0DE804A}"/>
              </a:ext>
            </a:extLst>
          </p:cNvPr>
          <p:cNvGrpSpPr/>
          <p:nvPr/>
        </p:nvGrpSpPr>
        <p:grpSpPr>
          <a:xfrm>
            <a:off x="7982773" y="3761883"/>
            <a:ext cx="3875542" cy="1912062"/>
            <a:chOff x="7982773" y="3761883"/>
            <a:chExt cx="3875542" cy="191206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A5BA6E8-EA15-9B67-6D5F-CC34C3F230E1}"/>
                </a:ext>
              </a:extLst>
            </p:cNvPr>
            <p:cNvSpPr txBox="1"/>
            <p:nvPr/>
          </p:nvSpPr>
          <p:spPr>
            <a:xfrm>
              <a:off x="8363890" y="4473973"/>
              <a:ext cx="190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Christian Kaiser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>
              <a:hlinkClick r:id="rId5"/>
              <a:extLst>
                <a:ext uri="{FF2B5EF4-FFF2-40B4-BE49-F238E27FC236}">
                  <a16:creationId xmlns:a16="http://schemas.microsoft.com/office/drawing/2014/main" id="{719D19AC-A452-818E-14BE-E15A738F0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05468" y="4530269"/>
              <a:ext cx="258422" cy="27047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AA2600D-D5F4-C797-4D43-6C5C9786C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862" y="4899601"/>
              <a:ext cx="270479" cy="270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CD944C0-4FC4-4DB5-6E17-DFD3BB849B8A}"/>
                </a:ext>
              </a:extLst>
            </p:cNvPr>
            <p:cNvSpPr txBox="1"/>
            <p:nvPr/>
          </p:nvSpPr>
          <p:spPr>
            <a:xfrm>
              <a:off x="8363890" y="4843305"/>
              <a:ext cx="190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ckaiser79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32E3944-75E7-4261-4696-7EE1B3726C76}"/>
                </a:ext>
              </a:extLst>
            </p:cNvPr>
            <p:cNvSpPr txBox="1"/>
            <p:nvPr/>
          </p:nvSpPr>
          <p:spPr>
            <a:xfrm>
              <a:off x="7982773" y="5304613"/>
              <a:ext cx="3875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📧</a:t>
              </a:r>
              <a:r>
                <a:rPr lang="de-DE" dirty="0">
                  <a:solidFill>
                    <a:schemeClr val="bg1"/>
                  </a:solidFill>
                </a:rPr>
                <a:t> christian.kaiser@continentale.de</a:t>
              </a: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D87F231-16C0-BA33-181A-7045369D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157" y="4473973"/>
              <a:ext cx="789335" cy="7893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DB393A1-D78A-7558-E24C-4932D44FC336}"/>
                </a:ext>
              </a:extLst>
            </p:cNvPr>
            <p:cNvSpPr txBox="1"/>
            <p:nvPr/>
          </p:nvSpPr>
          <p:spPr>
            <a:xfrm>
              <a:off x="8013161" y="3761883"/>
              <a:ext cx="3648614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Technical &amp; Systemischer Coach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Continentale Versicherungsverbund</a:t>
              </a: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C8170A2-FE32-3292-7755-C073D391D215}"/>
                </a:ext>
              </a:extLst>
            </p:cNvPr>
            <p:cNvCxnSpPr>
              <a:cxnSpLocks/>
            </p:cNvCxnSpPr>
            <p:nvPr/>
          </p:nvCxnSpPr>
          <p:spPr>
            <a:xfrm>
              <a:off x="8067030" y="4401402"/>
              <a:ext cx="3728462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61A6AB-32F3-87D8-E3A9-99D27601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278"/>
            <a:ext cx="10515600" cy="835025"/>
          </a:xfrm>
        </p:spPr>
        <p:txBody>
          <a:bodyPr/>
          <a:lstStyle/>
          <a:p>
            <a:r>
              <a:rPr lang="de-DE" dirty="0" err="1"/>
              <a:t>Governance</a:t>
            </a:r>
            <a:r>
              <a:rPr lang="de-DE" dirty="0"/>
              <a:t> – Umgang mit großen Batchlandschaften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30C541-5B8C-CE18-CD64-22A6AEAF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01" y="1649515"/>
            <a:ext cx="8199422" cy="44436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906FFF9-483A-3AB4-E313-AD1F3B64E597}"/>
              </a:ext>
            </a:extLst>
          </p:cNvPr>
          <p:cNvSpPr/>
          <p:nvPr/>
        </p:nvSpPr>
        <p:spPr>
          <a:xfrm>
            <a:off x="838200" y="1555335"/>
            <a:ext cx="1256232" cy="4623272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C8E95F-759C-A673-E26A-C358EAC50065}"/>
              </a:ext>
            </a:extLst>
          </p:cNvPr>
          <p:cNvSpPr/>
          <p:nvPr/>
        </p:nvSpPr>
        <p:spPr>
          <a:xfrm>
            <a:off x="2094431" y="1555334"/>
            <a:ext cx="7289563" cy="4623273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C752F15-C75C-BA6E-6E3B-20901856E9C9}"/>
              </a:ext>
            </a:extLst>
          </p:cNvPr>
          <p:cNvSpPr/>
          <p:nvPr/>
        </p:nvSpPr>
        <p:spPr>
          <a:xfrm>
            <a:off x="9383995" y="1555334"/>
            <a:ext cx="1969806" cy="4623272"/>
          </a:xfrm>
          <a:prstGeom prst="rect">
            <a:avLst/>
          </a:prstGeom>
          <a:solidFill>
            <a:schemeClr val="accent1">
              <a:lumMod val="25000"/>
              <a:lumOff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713B56-E005-6660-577A-D1A88AAF4218}"/>
              </a:ext>
            </a:extLst>
          </p:cNvPr>
          <p:cNvSpPr txBox="1"/>
          <p:nvPr/>
        </p:nvSpPr>
        <p:spPr>
          <a:xfrm>
            <a:off x="2244829" y="4377488"/>
            <a:ext cx="2031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+ </a:t>
            </a:r>
            <a:r>
              <a:rPr lang="de-DE" sz="1100" dirty="0" err="1">
                <a:latin typeface="Consolas" panose="020B0609020204030204" pitchFamily="49" charset="0"/>
              </a:rPr>
              <a:t>start</a:t>
            </a:r>
            <a:r>
              <a:rPr lang="de-DE" sz="1100" dirty="0">
                <a:latin typeface="Consolas" panose="020B0609020204030204" pitchFamily="49" charset="0"/>
              </a:rPr>
              <a:t>() : </a:t>
            </a:r>
            <a:r>
              <a:rPr lang="de-DE" sz="1100" dirty="0" err="1">
                <a:latin typeface="Consolas" panose="020B0609020204030204" pitchFamily="49" charset="0"/>
              </a:rPr>
              <a:t>executionId</a:t>
            </a:r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</a:rPr>
              <a:t>+ </a:t>
            </a:r>
            <a:r>
              <a:rPr lang="de-DE" sz="1100" dirty="0" err="1">
                <a:latin typeface="Consolas" panose="020B0609020204030204" pitchFamily="49" charset="0"/>
              </a:rPr>
              <a:t>stop</a:t>
            </a:r>
            <a:r>
              <a:rPr lang="de-DE" sz="1100" dirty="0">
                <a:latin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</a:rPr>
              <a:t>executionId</a:t>
            </a:r>
            <a:r>
              <a:rPr lang="de-DE" sz="1100" dirty="0">
                <a:latin typeface="Consolas" panose="020B0609020204030204" pitchFamily="49" charset="0"/>
              </a:rPr>
              <a:t>) </a:t>
            </a:r>
            <a:br>
              <a:rPr lang="de-DE" sz="1100" dirty="0">
                <a:latin typeface="Consolas" panose="020B0609020204030204" pitchFamily="49" charset="0"/>
              </a:rPr>
            </a:br>
            <a:r>
              <a:rPr lang="de-DE" sz="1100" dirty="0">
                <a:latin typeface="Consolas" panose="020B0609020204030204" pitchFamily="49" charset="0"/>
              </a:rPr>
              <a:t>+ </a:t>
            </a:r>
            <a:r>
              <a:rPr lang="de-DE" sz="1100" dirty="0" err="1">
                <a:latin typeface="Consolas" panose="020B0609020204030204" pitchFamily="49" charset="0"/>
              </a:rPr>
              <a:t>status</a:t>
            </a:r>
            <a:r>
              <a:rPr lang="de-DE" sz="1100" dirty="0">
                <a:latin typeface="Consolas" panose="020B0609020204030204" pitchFamily="49" charset="0"/>
              </a:rPr>
              <a:t>() : </a:t>
            </a:r>
            <a:r>
              <a:rPr lang="de-DE" sz="1100" dirty="0" err="1">
                <a:latin typeface="Consolas" panose="020B0609020204030204" pitchFamily="49" charset="0"/>
              </a:rPr>
              <a:t>executionId</a:t>
            </a:r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</a:rPr>
              <a:t>+ </a:t>
            </a:r>
            <a:r>
              <a:rPr lang="de-DE" sz="1100" dirty="0" err="1">
                <a:latin typeface="Consolas" panose="020B0609020204030204" pitchFamily="49" charset="0"/>
              </a:rPr>
              <a:t>restart</a:t>
            </a:r>
            <a:r>
              <a:rPr lang="de-DE" sz="1100" dirty="0">
                <a:latin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</a:rPr>
              <a:t>executionId</a:t>
            </a:r>
            <a:r>
              <a:rPr lang="de-DE" sz="1100" dirty="0"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A007AED-1E01-5C39-9191-A25DC587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627" y="2862342"/>
            <a:ext cx="1718542" cy="885508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293CF21-B413-C62F-C0DC-BDDE35F4B08D}"/>
              </a:ext>
            </a:extLst>
          </p:cNvPr>
          <p:cNvGrpSpPr/>
          <p:nvPr/>
        </p:nvGrpSpPr>
        <p:grpSpPr>
          <a:xfrm>
            <a:off x="9469045" y="1716560"/>
            <a:ext cx="1766183" cy="950751"/>
            <a:chOff x="9458388" y="1759289"/>
            <a:chExt cx="1766183" cy="950751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7DF729A-C261-F26D-FA46-CB2F17825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13224" y="1759289"/>
              <a:ext cx="1711347" cy="581419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2384B7E-94B6-7BDC-F13C-5337195818B1}"/>
                </a:ext>
              </a:extLst>
            </p:cNvPr>
            <p:cNvSpPr txBox="1"/>
            <p:nvPr/>
          </p:nvSpPr>
          <p:spPr>
            <a:xfrm>
              <a:off x="9458388" y="2340708"/>
              <a:ext cx="17113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600" b="0" i="0" dirty="0">
                  <a:solidFill>
                    <a:srgbClr val="343741"/>
                  </a:solidFill>
                  <a:effectLst/>
                  <a:latin typeface="Roboto Mono" panose="020F0502020204030204" pitchFamily="49" charset="0"/>
                </a:rPr>
                <a:t>Verarbeitete Einheiten: 38547</a:t>
              </a:r>
            </a:p>
            <a:p>
              <a:r>
                <a:rPr lang="de-DE" sz="600" b="0" i="0" dirty="0">
                  <a:solidFill>
                    <a:srgbClr val="343741"/>
                  </a:solidFill>
                  <a:effectLst/>
                  <a:latin typeface="Roboto Mono" panose="020F0502020204030204" pitchFamily="49" charset="0"/>
                </a:rPr>
                <a:t>Verarbeitete Einheiten: 48532</a:t>
              </a:r>
              <a:endParaRPr lang="de-DE" sz="600" dirty="0">
                <a:solidFill>
                  <a:srgbClr val="343741"/>
                </a:solidFill>
                <a:latin typeface="Roboto Mono" panose="020F0502020204030204" pitchFamily="49" charset="0"/>
              </a:endParaRPr>
            </a:p>
            <a:p>
              <a:r>
                <a:rPr lang="de-DE" sz="600" b="0" i="0" dirty="0">
                  <a:solidFill>
                    <a:srgbClr val="343741"/>
                  </a:solidFill>
                  <a:effectLst/>
                  <a:latin typeface="Roboto Mono" panose="020F0502020204030204" pitchFamily="49" charset="0"/>
                </a:rPr>
                <a:t>Verarbeitete Einheiten: 52498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E15074B-5C42-BAA8-34BA-19E4C336F6BF}"/>
              </a:ext>
            </a:extLst>
          </p:cNvPr>
          <p:cNvGrpSpPr/>
          <p:nvPr/>
        </p:nvGrpSpPr>
        <p:grpSpPr>
          <a:xfrm>
            <a:off x="9517498" y="5210823"/>
            <a:ext cx="1702800" cy="833310"/>
            <a:chOff x="9521770" y="5154499"/>
            <a:chExt cx="1702800" cy="822275"/>
          </a:xfrm>
        </p:grpSpPr>
        <p:sp>
          <p:nvSpPr>
            <p:cNvPr id="18" name="Flussdiagramm: Prozess 17">
              <a:extLst>
                <a:ext uri="{FF2B5EF4-FFF2-40B4-BE49-F238E27FC236}">
                  <a16:creationId xmlns:a16="http://schemas.microsoft.com/office/drawing/2014/main" id="{7C195839-E5DF-A2B5-A7A1-6919DE5F361D}"/>
                </a:ext>
              </a:extLst>
            </p:cNvPr>
            <p:cNvSpPr/>
            <p:nvPr/>
          </p:nvSpPr>
          <p:spPr>
            <a:xfrm>
              <a:off x="9521770" y="5154499"/>
              <a:ext cx="1702242" cy="820568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19" name="Flussdiagramm: Prozess 18">
              <a:extLst>
                <a:ext uri="{FF2B5EF4-FFF2-40B4-BE49-F238E27FC236}">
                  <a16:creationId xmlns:a16="http://schemas.microsoft.com/office/drawing/2014/main" id="{59309879-00CE-6E21-C4BC-4D4B6FFCACDF}"/>
                </a:ext>
              </a:extLst>
            </p:cNvPr>
            <p:cNvSpPr/>
            <p:nvPr/>
          </p:nvSpPr>
          <p:spPr>
            <a:xfrm>
              <a:off x="9522328" y="5155475"/>
              <a:ext cx="223324" cy="820568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20" name="Flussdiagramm: Prozess 19">
              <a:extLst>
                <a:ext uri="{FF2B5EF4-FFF2-40B4-BE49-F238E27FC236}">
                  <a16:creationId xmlns:a16="http://schemas.microsoft.com/office/drawing/2014/main" id="{E897D8A4-AEF9-ACA4-800F-CC2D70038BB0}"/>
                </a:ext>
              </a:extLst>
            </p:cNvPr>
            <p:cNvSpPr/>
            <p:nvPr/>
          </p:nvSpPr>
          <p:spPr>
            <a:xfrm>
              <a:off x="11001246" y="5156206"/>
              <a:ext cx="223324" cy="820568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21" name="Gewitterblitz 20">
              <a:extLst>
                <a:ext uri="{FF2B5EF4-FFF2-40B4-BE49-F238E27FC236}">
                  <a16:creationId xmlns:a16="http://schemas.microsoft.com/office/drawing/2014/main" id="{72DFB1EA-D055-9DE0-55D2-F48256F2542E}"/>
                </a:ext>
              </a:extLst>
            </p:cNvPr>
            <p:cNvSpPr/>
            <p:nvPr/>
          </p:nvSpPr>
          <p:spPr>
            <a:xfrm>
              <a:off x="10008392" y="5234832"/>
              <a:ext cx="730115" cy="642810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B1604478-479D-A1EF-FACF-3C5649960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069" y="3942881"/>
            <a:ext cx="1721159" cy="1067220"/>
          </a:xfrm>
          <a:prstGeom prst="rect">
            <a:avLst/>
          </a:prstGeom>
        </p:spPr>
      </p:pic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666DE84C-D8E1-2D77-046A-474C911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57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1D3A0C4-0929-7787-BE67-1CECBBA27E6E}"/>
              </a:ext>
            </a:extLst>
          </p:cNvPr>
          <p:cNvSpPr/>
          <p:nvPr/>
        </p:nvSpPr>
        <p:spPr>
          <a:xfrm>
            <a:off x="7365671" y="1683521"/>
            <a:ext cx="3982339" cy="2137903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61A6AB-32F3-87D8-E3A9-99D27601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JSR-352, Quellen, Kontakt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C177C9C-8252-8B3B-6F59-58AE12DD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232C8B37-3188-0E9A-7339-E59A92956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838530"/>
              </p:ext>
            </p:extLst>
          </p:nvPr>
        </p:nvGraphicFramePr>
        <p:xfrm>
          <a:off x="296552" y="1267092"/>
          <a:ext cx="7279079" cy="521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B21C377-19C5-0955-91ED-D50E391FA022}"/>
              </a:ext>
            </a:extLst>
          </p:cNvPr>
          <p:cNvGrpSpPr/>
          <p:nvPr/>
        </p:nvGrpSpPr>
        <p:grpSpPr>
          <a:xfrm>
            <a:off x="7401977" y="1751658"/>
            <a:ext cx="3875542" cy="1924381"/>
            <a:chOff x="8059685" y="1058477"/>
            <a:chExt cx="3875542" cy="192438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601A45B5-3FE6-6645-5DA5-4845BF03D9C8}"/>
                </a:ext>
              </a:extLst>
            </p:cNvPr>
            <p:cNvGrpSpPr/>
            <p:nvPr/>
          </p:nvGrpSpPr>
          <p:grpSpPr>
            <a:xfrm>
              <a:off x="8059685" y="1710315"/>
              <a:ext cx="3875542" cy="1272543"/>
              <a:chOff x="8059685" y="1710315"/>
              <a:chExt cx="3875542" cy="1272543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10F576C-CE8A-9A9F-DEBA-F8612EB10459}"/>
                  </a:ext>
                </a:extLst>
              </p:cNvPr>
              <p:cNvSpPr txBox="1"/>
              <p:nvPr/>
            </p:nvSpPr>
            <p:spPr>
              <a:xfrm>
                <a:off x="8440802" y="1782886"/>
                <a:ext cx="1909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hlinkClick r:id="rId8"/>
                  </a:rPr>
                  <a:t>Christian Kaiser</a:t>
                </a:r>
                <a:endParaRPr lang="de-DE" dirty="0"/>
              </a:p>
            </p:txBody>
          </p:sp>
          <p:pic>
            <p:nvPicPr>
              <p:cNvPr id="10" name="Grafik 9">
                <a:hlinkClick r:id="rId8"/>
                <a:extLst>
                  <a:ext uri="{FF2B5EF4-FFF2-40B4-BE49-F238E27FC236}">
                    <a16:creationId xmlns:a16="http://schemas.microsoft.com/office/drawing/2014/main" id="{B30DE740-3938-07A7-B29F-D5D992B8B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2380" y="1839182"/>
                <a:ext cx="258422" cy="270479"/>
              </a:xfrm>
              <a:prstGeom prst="rect">
                <a:avLst/>
              </a:prstGeom>
            </p:spPr>
          </p:pic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BB031FC3-6862-355E-5CE1-59C633D6C5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8774" y="2208514"/>
                <a:ext cx="270479" cy="2704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D4374B7-E54E-8F51-BB29-7FC71C833E40}"/>
                  </a:ext>
                </a:extLst>
              </p:cNvPr>
              <p:cNvSpPr txBox="1"/>
              <p:nvPr/>
            </p:nvSpPr>
            <p:spPr>
              <a:xfrm>
                <a:off x="8440802" y="2152218"/>
                <a:ext cx="1909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ckaiser79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EF79AB7-B6AA-6352-9D69-C7A42364375D}"/>
                  </a:ext>
                </a:extLst>
              </p:cNvPr>
              <p:cNvSpPr txBox="1"/>
              <p:nvPr/>
            </p:nvSpPr>
            <p:spPr>
              <a:xfrm>
                <a:off x="8059685" y="2613526"/>
                <a:ext cx="3875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0" i="0" dirty="0">
                    <a:solidFill>
                      <a:srgbClr val="037F8C"/>
                    </a:solidFill>
                    <a:effectLst/>
                    <a:latin typeface="Times New Roman" panose="02020603050405020304" pitchFamily="18" charset="0"/>
                  </a:rPr>
                  <a:t>📧</a:t>
                </a:r>
                <a:r>
                  <a:rPr lang="de-DE" dirty="0"/>
                  <a:t> christian.kaiser@continentale.de</a:t>
                </a:r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0CC67005-81A5-D5E5-FC87-1AF791C67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3069" y="1782886"/>
                <a:ext cx="789335" cy="7893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D57FB75E-6B4D-0AE5-56FE-D4DF49A8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3942" y="1710315"/>
                <a:ext cx="3728462" cy="0"/>
              </a:xfrm>
              <a:prstGeom prst="line">
                <a:avLst/>
              </a:prstGeom>
              <a:ln w="1905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8E24258F-BE5F-0F83-47E7-FFC57CB597F9}"/>
                </a:ext>
              </a:extLst>
            </p:cNvPr>
            <p:cNvSpPr txBox="1"/>
            <p:nvPr/>
          </p:nvSpPr>
          <p:spPr>
            <a:xfrm>
              <a:off x="8091425" y="1058477"/>
              <a:ext cx="3648614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/>
                <a:t>Technical &amp; Systemischer Coach</a:t>
              </a:r>
            </a:p>
            <a:p>
              <a:r>
                <a:rPr lang="de-DE" sz="1600" dirty="0"/>
                <a:t>Continentale Versicherungsverbund</a:t>
              </a:r>
            </a:p>
          </p:txBody>
        </p:sp>
      </p:grp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CA95032-D995-42EA-6400-88C25E905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58426"/>
              </p:ext>
            </p:extLst>
          </p:nvPr>
        </p:nvGraphicFramePr>
        <p:xfrm>
          <a:off x="7357125" y="3748608"/>
          <a:ext cx="3990885" cy="231890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0458">
                  <a:extLst>
                    <a:ext uri="{9D8B030D-6E8A-4147-A177-3AD203B41FA5}">
                      <a16:colId xmlns:a16="http://schemas.microsoft.com/office/drawing/2014/main" val="4109881354"/>
                    </a:ext>
                  </a:extLst>
                </a:gridCol>
                <a:gridCol w="2630427">
                  <a:extLst>
                    <a:ext uri="{9D8B030D-6E8A-4147-A177-3AD203B41FA5}">
                      <a16:colId xmlns:a16="http://schemas.microsoft.com/office/drawing/2014/main" val="1241692118"/>
                    </a:ext>
                  </a:extLst>
                </a:gridCol>
              </a:tblGrid>
              <a:tr h="894435">
                <a:tc>
                  <a:txBody>
                    <a:bodyPr/>
                    <a:lstStyle/>
                    <a:p>
                      <a:r>
                        <a:rPr lang="de-DE" sz="1600" dirty="0"/>
                        <a:t>JSR-352 Spezifika-</a:t>
                      </a:r>
                      <a:r>
                        <a:rPr lang="de-DE" sz="1600" dirty="0" err="1"/>
                        <a:t>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hlinkClick r:id="rId12"/>
                        </a:rPr>
                        <a:t>https://jcp.org/en/jsr</a:t>
                      </a:r>
                      <a:br>
                        <a:rPr lang="de-DE" sz="1600" dirty="0">
                          <a:hlinkClick r:id="rId12"/>
                        </a:rPr>
                      </a:br>
                      <a:r>
                        <a:rPr lang="de-DE" sz="1600" dirty="0">
                          <a:hlinkClick r:id="rId12"/>
                        </a:rPr>
                        <a:t>/detail?id=352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003698"/>
                  </a:ext>
                </a:extLst>
              </a:tr>
              <a:tr h="1424470">
                <a:tc>
                  <a:txBody>
                    <a:bodyPr/>
                    <a:lstStyle/>
                    <a:p>
                      <a:r>
                        <a:rPr lang="de-DE" sz="1600" dirty="0"/>
                        <a:t>Demo &amp; Folien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hlinkClick r:id="rId13"/>
                        </a:rPr>
                        <a:t>https://github.com/</a:t>
                      </a:r>
                      <a:br>
                        <a:rPr lang="de-DE" sz="1600" dirty="0">
                          <a:hlinkClick r:id="rId13"/>
                        </a:rPr>
                      </a:br>
                      <a:r>
                        <a:rPr lang="de-DE" sz="1600" dirty="0">
                          <a:hlinkClick r:id="rId13"/>
                        </a:rPr>
                        <a:t>/ckaiser79</a:t>
                      </a:r>
                      <a:br>
                        <a:rPr lang="de-DE" sz="1600" dirty="0">
                          <a:hlinkClick r:id="rId13"/>
                        </a:rPr>
                      </a:br>
                      <a:r>
                        <a:rPr lang="de-DE" sz="1600" dirty="0">
                          <a:hlinkClick r:id="rId13"/>
                        </a:rPr>
                        <a:t>/wjax-2024-jsr352-einstieg-mm</a:t>
                      </a:r>
                      <a:endParaRPr lang="de-DE" sz="1600" dirty="0"/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0652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E6E3D977-5756-6925-A532-93475B119B9C}"/>
              </a:ext>
            </a:extLst>
          </p:cNvPr>
          <p:cNvSpPr txBox="1"/>
          <p:nvPr/>
        </p:nvSpPr>
        <p:spPr>
          <a:xfrm>
            <a:off x="1758031" y="1870574"/>
            <a:ext cx="2228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buNone/>
            </a:pPr>
            <a:r>
              <a:rPr lang="de-DE" sz="2800" dirty="0"/>
              <a:t>Highlights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03C572-2A03-CC76-2370-299D0A177957}"/>
              </a:ext>
            </a:extLst>
          </p:cNvPr>
          <p:cNvSpPr txBox="1"/>
          <p:nvPr/>
        </p:nvSpPr>
        <p:spPr>
          <a:xfrm>
            <a:off x="4823264" y="1870574"/>
            <a:ext cx="6097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buNone/>
            </a:pPr>
            <a:r>
              <a:rPr lang="de-DE" sz="2800" kern="1200" dirty="0"/>
              <a:t>WTF Momente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82D68-1FA1-5F76-C981-321DE26C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0" y="6233810"/>
            <a:ext cx="110966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0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Listenerkonzept</a:t>
            </a:r>
            <a:r>
              <a:rPr lang="de-DE" dirty="0"/>
              <a:t> (</a:t>
            </a:r>
            <a:r>
              <a:rPr lang="de-DE" dirty="0" err="1"/>
              <a:t>Chunkbasierter</a:t>
            </a:r>
            <a:r>
              <a:rPr lang="de-DE" dirty="0"/>
              <a:t> Verarbeitung)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D9FDF8-2D3C-222F-1A65-6119F718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7" y="1777648"/>
            <a:ext cx="10973606" cy="3914698"/>
          </a:xfrm>
          <a:prstGeom prst="rect">
            <a:avLst/>
          </a:prstGeom>
        </p:spPr>
      </p:pic>
      <p:sp>
        <p:nvSpPr>
          <p:cNvPr id="3" name="Legende: mit Pfeil nach unten 2">
            <a:extLst>
              <a:ext uri="{FF2B5EF4-FFF2-40B4-BE49-F238E27FC236}">
                <a16:creationId xmlns:a16="http://schemas.microsoft.com/office/drawing/2014/main" id="{FA9C8A1C-70BD-C0EA-36BB-3BD187373CD3}"/>
              </a:ext>
            </a:extLst>
          </p:cNvPr>
          <p:cNvSpPr/>
          <p:nvPr/>
        </p:nvSpPr>
        <p:spPr>
          <a:xfrm>
            <a:off x="1507524" y="2287633"/>
            <a:ext cx="9259330" cy="469557"/>
          </a:xfrm>
          <a:prstGeom prst="down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4" name="Legende: mit Pfeil nach unten 3">
            <a:extLst>
              <a:ext uri="{FF2B5EF4-FFF2-40B4-BE49-F238E27FC236}">
                <a16:creationId xmlns:a16="http://schemas.microsoft.com/office/drawing/2014/main" id="{46556D87-5F8F-098D-6DA1-7EAD569DCAEB}"/>
              </a:ext>
            </a:extLst>
          </p:cNvPr>
          <p:cNvSpPr/>
          <p:nvPr/>
        </p:nvSpPr>
        <p:spPr>
          <a:xfrm>
            <a:off x="679450" y="1777648"/>
            <a:ext cx="10674350" cy="469557"/>
          </a:xfrm>
          <a:prstGeom prst="down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7" name="Legende: mit Pfeil nach unten 6">
            <a:extLst>
              <a:ext uri="{FF2B5EF4-FFF2-40B4-BE49-F238E27FC236}">
                <a16:creationId xmlns:a16="http://schemas.microsoft.com/office/drawing/2014/main" id="{71A98D00-A2D5-EFF6-C3A2-AFA2AE933969}"/>
              </a:ext>
            </a:extLst>
          </p:cNvPr>
          <p:cNvSpPr/>
          <p:nvPr/>
        </p:nvSpPr>
        <p:spPr>
          <a:xfrm>
            <a:off x="2213061" y="2835882"/>
            <a:ext cx="609600" cy="469557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8" name="Legende: mit Pfeil nach unten 7">
            <a:extLst>
              <a:ext uri="{FF2B5EF4-FFF2-40B4-BE49-F238E27FC236}">
                <a16:creationId xmlns:a16="http://schemas.microsoft.com/office/drawing/2014/main" id="{762A82A3-EF77-D440-3F49-9A05EED3FDEB}"/>
              </a:ext>
            </a:extLst>
          </p:cNvPr>
          <p:cNvSpPr/>
          <p:nvPr/>
        </p:nvSpPr>
        <p:spPr>
          <a:xfrm>
            <a:off x="4705007" y="2835883"/>
            <a:ext cx="609600" cy="469557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9" name="Legende: mit Pfeil nach unten 8">
            <a:extLst>
              <a:ext uri="{FF2B5EF4-FFF2-40B4-BE49-F238E27FC236}">
                <a16:creationId xmlns:a16="http://schemas.microsoft.com/office/drawing/2014/main" id="{A9DF074F-9DAE-3048-8BB0-BFA79C2D25D4}"/>
              </a:ext>
            </a:extLst>
          </p:cNvPr>
          <p:cNvSpPr/>
          <p:nvPr/>
        </p:nvSpPr>
        <p:spPr>
          <a:xfrm flipV="1">
            <a:off x="9358986" y="4147747"/>
            <a:ext cx="609600" cy="469558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0" name="Legende: mit Pfeil nach unten 9">
            <a:extLst>
              <a:ext uri="{FF2B5EF4-FFF2-40B4-BE49-F238E27FC236}">
                <a16:creationId xmlns:a16="http://schemas.microsoft.com/office/drawing/2014/main" id="{A48BA81A-0590-DDB2-C19D-7E3DD909F558}"/>
              </a:ext>
            </a:extLst>
          </p:cNvPr>
          <p:cNvSpPr/>
          <p:nvPr/>
        </p:nvSpPr>
        <p:spPr>
          <a:xfrm flipV="1">
            <a:off x="1755260" y="4685268"/>
            <a:ext cx="8681479" cy="469557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5F03520-AC01-7196-E2C3-E3F8E266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51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Fehlerbehandlung (</a:t>
            </a:r>
            <a:r>
              <a:rPr lang="de-DE" dirty="0" err="1"/>
              <a:t>retryable</a:t>
            </a:r>
            <a:r>
              <a:rPr lang="de-DE" dirty="0"/>
              <a:t> und </a:t>
            </a:r>
            <a:r>
              <a:rPr lang="de-DE" dirty="0" err="1"/>
              <a:t>skippable</a:t>
            </a:r>
            <a:r>
              <a:rPr lang="de-DE"/>
              <a:t>)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EF7A5F-317E-036C-E984-51C94881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47" y="1577389"/>
            <a:ext cx="11312610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checkpoint-policy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="item"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item-count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="5"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sourceTextFileReader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targetDatabaseWriter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skippable-exception-classes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="de.continentale.vu.jsr352_demo.BadRecordException"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skippable-exception-classes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retryable-exception-classes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="de.continentale.vu.jsr352_demo.TimeoutException"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retryable-exception-classes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&lt;!-- Default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Exceptionbehaviour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finish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BatchStatus.FAILED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' --&gt;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3079E-57D5-2C1F-194C-D06AF886A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B74773-13B6-745A-27E7-5EE74311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64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61A6AB-32F3-87D8-E3A9-99D27601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Jobs nach Abbrüchen neu starten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0A29B9F-661E-AEA7-BC19-C41DE2DDB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70007"/>
            <a:ext cx="52578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readItem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checkpointInfo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45ABD92-E27F-BB23-92D4-0BEB5269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12" y="1570007"/>
            <a:ext cx="6069691" cy="292145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4A2A0DF-50E5-70CF-B704-0977231F2921}"/>
              </a:ext>
            </a:extLst>
          </p:cNvPr>
          <p:cNvSpPr txBox="1"/>
          <p:nvPr/>
        </p:nvSpPr>
        <p:spPr>
          <a:xfrm>
            <a:off x="5439376" y="4581760"/>
            <a:ext cx="5914423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&lt;!–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restartable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--&gt;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=„job-name"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restartable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=„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true|false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6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81CCE7A-30D5-D3EC-6B71-361F1FD4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19DAD7-7C4E-4187-8AB2-757C4539B5EB}"/>
              </a:ext>
            </a:extLst>
          </p:cNvPr>
          <p:cNvSpPr txBox="1"/>
          <p:nvPr/>
        </p:nvSpPr>
        <p:spPr>
          <a:xfrm>
            <a:off x="5378112" y="5445762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Den Wert des </a:t>
            </a:r>
            <a:r>
              <a:rPr lang="de-DE" sz="1800" dirty="0" err="1">
                <a:solidFill>
                  <a:srgbClr val="C00000"/>
                </a:solidFill>
              </a:rPr>
              <a:t>checkpoint</a:t>
            </a:r>
            <a:r>
              <a:rPr lang="de-DE" sz="1800" dirty="0">
                <a:solidFill>
                  <a:srgbClr val="C00000"/>
                </a:solidFill>
              </a:rPr>
              <a:t> so schnell wie möglich erhöhen! Endlosschleife!</a:t>
            </a:r>
          </a:p>
        </p:txBody>
      </p:sp>
    </p:spTree>
    <p:extLst>
      <p:ext uri="{BB962C8B-B14F-4D97-AF65-F5344CB8AC3E}">
        <p14:creationId xmlns:p14="http://schemas.microsoft.com/office/powerpoint/2010/main" val="305392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eines Batchlets Verarbeitung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6E90B4-830A-9CD6-D13A-81465CEC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8" y="2826345"/>
            <a:ext cx="10688242" cy="2761917"/>
          </a:xfrm>
          <a:prstGeom prst="rect">
            <a:avLst/>
          </a:prstGeom>
        </p:spPr>
      </p:pic>
      <p:sp>
        <p:nvSpPr>
          <p:cNvPr id="2" name="Sprechblase: oval 1">
            <a:extLst>
              <a:ext uri="{FF2B5EF4-FFF2-40B4-BE49-F238E27FC236}">
                <a16:creationId xmlns:a16="http://schemas.microsoft.com/office/drawing/2014/main" id="{46DAD009-9854-91FE-F0DD-CEB73BEB879F}"/>
              </a:ext>
            </a:extLst>
          </p:cNvPr>
          <p:cNvSpPr/>
          <p:nvPr/>
        </p:nvSpPr>
        <p:spPr>
          <a:xfrm>
            <a:off x="6903578" y="1940335"/>
            <a:ext cx="2546647" cy="820397"/>
          </a:xfrm>
          <a:prstGeom prst="wedgeEllipseCallout">
            <a:avLst>
              <a:gd name="adj1" fmla="val -37276"/>
              <a:gd name="adj2" fmla="val 83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Migrations-szenarien</a:t>
            </a:r>
          </a:p>
        </p:txBody>
      </p:sp>
      <p:sp>
        <p:nvSpPr>
          <p:cNvPr id="3" name="Sprechblase: oval 2">
            <a:extLst>
              <a:ext uri="{FF2B5EF4-FFF2-40B4-BE49-F238E27FC236}">
                <a16:creationId xmlns:a16="http://schemas.microsoft.com/office/drawing/2014/main" id="{707497FF-7F7D-B8C7-5CAB-3C8D2EFC2741}"/>
              </a:ext>
            </a:extLst>
          </p:cNvPr>
          <p:cNvSpPr/>
          <p:nvPr/>
        </p:nvSpPr>
        <p:spPr>
          <a:xfrm>
            <a:off x="2741775" y="1751888"/>
            <a:ext cx="2546647" cy="974957"/>
          </a:xfrm>
          <a:prstGeom prst="wedgeEllipseCallout">
            <a:avLst>
              <a:gd name="adj1" fmla="val 41248"/>
              <a:gd name="adj2" fmla="val 824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„Selbst ist die Frau…“</a:t>
            </a:r>
          </a:p>
        </p:txBody>
      </p:sp>
      <p:sp>
        <p:nvSpPr>
          <p:cNvPr id="7" name="Sprechblase: oval 6">
            <a:extLst>
              <a:ext uri="{FF2B5EF4-FFF2-40B4-BE49-F238E27FC236}">
                <a16:creationId xmlns:a16="http://schemas.microsoft.com/office/drawing/2014/main" id="{E2C5FFA0-53EA-5FA5-4E85-38831C132A7D}"/>
              </a:ext>
            </a:extLst>
          </p:cNvPr>
          <p:cNvSpPr/>
          <p:nvPr/>
        </p:nvSpPr>
        <p:spPr>
          <a:xfrm>
            <a:off x="3868396" y="4613305"/>
            <a:ext cx="2546647" cy="974957"/>
          </a:xfrm>
          <a:prstGeom prst="wedgeEllipseCallout">
            <a:avLst>
              <a:gd name="adj1" fmla="val 53999"/>
              <a:gd name="adj2" fmla="val -1445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>
                <a:latin typeface="Consolas" panose="020B0609020204030204" pitchFamily="49" charset="0"/>
              </a:rPr>
              <a:t>main</a:t>
            </a:r>
            <a:r>
              <a:rPr lang="de-DE" sz="2000" b="1" dirty="0">
                <a:latin typeface="Consolas" panose="020B0609020204030204" pitchFamily="49" charset="0"/>
              </a:rPr>
              <a:t>() </a:t>
            </a:r>
            <a:r>
              <a:rPr lang="de-DE" sz="2000" b="1" dirty="0"/>
              <a:t>Methode + </a:t>
            </a:r>
            <a:r>
              <a:rPr lang="de-DE" sz="2000" b="1" dirty="0">
                <a:latin typeface="Consolas" panose="020B0609020204030204" pitchFamily="49" charset="0"/>
              </a:rPr>
              <a:t>@Inject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5AEB886-0A47-C967-CF15-1BC7ADE6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lke 1">
            <a:extLst>
              <a:ext uri="{FF2B5EF4-FFF2-40B4-BE49-F238E27FC236}">
                <a16:creationId xmlns:a16="http://schemas.microsoft.com/office/drawing/2014/main" id="{F8063526-315A-2CCF-71F4-BEDF0BDD67A9}"/>
              </a:ext>
            </a:extLst>
          </p:cNvPr>
          <p:cNvSpPr/>
          <p:nvPr/>
        </p:nvSpPr>
        <p:spPr>
          <a:xfrm>
            <a:off x="546931" y="658026"/>
            <a:ext cx="11032620" cy="5469309"/>
          </a:xfrm>
          <a:prstGeom prst="cloud">
            <a:avLst/>
          </a:prstGeom>
          <a:solidFill>
            <a:schemeClr val="accent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" name="Titel 5">
            <a:extLst>
              <a:ext uri="{FF2B5EF4-FFF2-40B4-BE49-F238E27FC236}">
                <a16:creationId xmlns:a16="http://schemas.microsoft.com/office/drawing/2014/main" id="{52403D33-F696-79BE-25FD-2FCDC1976DB0}"/>
              </a:ext>
            </a:extLst>
          </p:cNvPr>
          <p:cNvSpPr txBox="1">
            <a:spLocks/>
          </p:cNvSpPr>
          <p:nvPr/>
        </p:nvSpPr>
        <p:spPr>
          <a:xfrm>
            <a:off x="302741" y="0"/>
            <a:ext cx="10515600" cy="8350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9pPr>
          </a:lstStyle>
          <a:p>
            <a:endParaRPr lang="de-DE" dirty="0"/>
          </a:p>
          <a:p>
            <a:r>
              <a:rPr lang="de-DE" dirty="0"/>
              <a:t>JSR-352 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41E20D-1DF0-0F67-3117-5DA52505023D}"/>
              </a:ext>
            </a:extLst>
          </p:cNvPr>
          <p:cNvSpPr txBox="1"/>
          <p:nvPr/>
        </p:nvSpPr>
        <p:spPr>
          <a:xfrm>
            <a:off x="1095632" y="1713470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Ist eine API, um Batches auf einem </a:t>
            </a:r>
            <a:br>
              <a:rPr lang="de-DE" dirty="0"/>
            </a:br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Server auszuführen.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2D9CBF9-DAB0-BD9C-E12E-67BF5046FDEA}"/>
              </a:ext>
            </a:extLst>
          </p:cNvPr>
          <p:cNvSpPr txBox="1"/>
          <p:nvPr/>
        </p:nvSpPr>
        <p:spPr>
          <a:xfrm>
            <a:off x="1206843" y="3105834"/>
            <a:ext cx="335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API, um Batches in Java SE </a:t>
            </a:r>
            <a:br>
              <a:rPr lang="de-DE" dirty="0"/>
            </a:br>
            <a:r>
              <a:rPr lang="de-DE" dirty="0"/>
              <a:t>auszuführen (in Teilen).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9131E1-9EA5-D723-DD50-5BADE5D1887F}"/>
              </a:ext>
            </a:extLst>
          </p:cNvPr>
          <p:cNvSpPr txBox="1"/>
          <p:nvPr/>
        </p:nvSpPr>
        <p:spPr>
          <a:xfrm>
            <a:off x="5881816" y="1219199"/>
            <a:ext cx="502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durch die Implementierung „JBeret“</a:t>
            </a:r>
            <a:br>
              <a:rPr lang="de-DE" dirty="0"/>
            </a:br>
            <a:r>
              <a:rPr lang="de-DE" dirty="0"/>
              <a:t>umgesetzt (</a:t>
            </a:r>
            <a:r>
              <a:rPr lang="de-DE" dirty="0">
                <a:hlinkClick r:id="rId2"/>
              </a:rPr>
              <a:t>allerdings nicht durch Spring Batch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C6167F-F883-AC79-A81F-C876B05D702F}"/>
              </a:ext>
            </a:extLst>
          </p:cNvPr>
          <p:cNvSpPr txBox="1"/>
          <p:nvPr/>
        </p:nvSpPr>
        <p:spPr>
          <a:xfrm>
            <a:off x="6096000" y="369980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Hat keinen Scheduler.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A519EE-D012-4991-D864-DDD1670855DE}"/>
              </a:ext>
            </a:extLst>
          </p:cNvPr>
          <p:cNvSpPr txBox="1"/>
          <p:nvPr/>
        </p:nvSpPr>
        <p:spPr>
          <a:xfrm>
            <a:off x="7323571" y="2459503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Kann Abläufe aus mehreren Schritten</a:t>
            </a:r>
            <a:br>
              <a:rPr lang="de-DE" dirty="0"/>
            </a:br>
            <a:r>
              <a:rPr lang="de-DE" dirty="0"/>
              <a:t>deklarativ umsetzen (also in XML)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ED87C8-74DA-D343-7FF7-C987AA0B4C5C}"/>
              </a:ext>
            </a:extLst>
          </p:cNvPr>
          <p:cNvSpPr txBox="1"/>
          <p:nvPr/>
        </p:nvSpPr>
        <p:spPr>
          <a:xfrm>
            <a:off x="2248021" y="4221199"/>
            <a:ext cx="292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Unterstützt das </a:t>
            </a:r>
          </a:p>
          <a:p>
            <a:r>
              <a:rPr lang="de-DE" dirty="0"/>
              <a:t>Extract – Transform – Load</a:t>
            </a:r>
            <a:br>
              <a:rPr lang="de-DE" dirty="0"/>
            </a:br>
            <a:r>
              <a:rPr lang="de-DE" dirty="0"/>
              <a:t>Pattern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F9EA5C7-44D9-3E87-0118-7A452840E451}"/>
              </a:ext>
            </a:extLst>
          </p:cNvPr>
          <p:cNvSpPr txBox="1"/>
          <p:nvPr/>
        </p:nvSpPr>
        <p:spPr>
          <a:xfrm>
            <a:off x="8083293" y="4821364"/>
            <a:ext cx="303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Integriert sich gut in Java EE</a:t>
            </a:r>
            <a:br>
              <a:rPr lang="de-DE" dirty="0"/>
            </a:br>
            <a:r>
              <a:rPr lang="de-DE" dirty="0" err="1"/>
              <a:t>Application</a:t>
            </a:r>
            <a:r>
              <a:rPr lang="de-DE" dirty="0"/>
              <a:t> Server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16BA16-1782-C238-5A95-CA78AA3E9CFD}"/>
              </a:ext>
            </a:extLst>
          </p:cNvPr>
          <p:cNvSpPr txBox="1"/>
          <p:nvPr/>
        </p:nvSpPr>
        <p:spPr>
          <a:xfrm>
            <a:off x="4409491" y="5401776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Hat eine lesenswerte, aber </a:t>
            </a:r>
            <a:br>
              <a:rPr lang="de-DE" dirty="0"/>
            </a:br>
            <a:r>
              <a:rPr lang="de-DE" dirty="0"/>
              <a:t>„schwammige“ </a:t>
            </a:r>
            <a:r>
              <a:rPr lang="de-DE" dirty="0" err="1"/>
              <a:t>Spec</a:t>
            </a:r>
            <a:r>
              <a:rPr lang="de-DE" dirty="0"/>
              <a:t>.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DAF8B07-53AC-C956-6211-188C8F32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C65B7-B325-49D0-9A86-1DDA9CD3C53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40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14933-DA4C-FBDB-231B-42A06937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3460335" cy="834887"/>
          </a:xfrm>
        </p:spPr>
        <p:txBody>
          <a:bodyPr/>
          <a:lstStyle/>
          <a:p>
            <a:r>
              <a:rPr lang="de-DE" dirty="0"/>
              <a:t>JSR-352 Komponenten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70DA59-602E-0F8B-6A59-23BFC414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996"/>
            <a:ext cx="3618470" cy="45818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D0C6FC0-17E4-18DC-ECA7-CA423A82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451" y="0"/>
            <a:ext cx="7826549" cy="619752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291F9A-6ABC-2400-6CFB-22DB75E7D2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2EE499-05DE-4ED8-B478-16AF510F08C7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CCE070-316E-7ABE-0CDE-92E2DF19C714}"/>
              </a:ext>
            </a:extLst>
          </p:cNvPr>
          <p:cNvSpPr txBox="1"/>
          <p:nvPr/>
        </p:nvSpPr>
        <p:spPr>
          <a:xfrm>
            <a:off x="9024359" y="231591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1..n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8D26DF-3209-78F4-7204-31CCF8288B0E}"/>
              </a:ext>
            </a:extLst>
          </p:cNvPr>
          <p:cNvSpPr txBox="1"/>
          <p:nvPr/>
        </p:nvSpPr>
        <p:spPr>
          <a:xfrm>
            <a:off x="9183057" y="3575819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831308-EF13-CA1F-761B-050887AB63C6}"/>
              </a:ext>
            </a:extLst>
          </p:cNvPr>
          <p:cNvSpPr txBox="1"/>
          <p:nvPr/>
        </p:nvSpPr>
        <p:spPr>
          <a:xfrm>
            <a:off x="5197643" y="5233738"/>
            <a:ext cx="10186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Job Operator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1D69CB-5CC0-2526-5AD4-FA190DCFFC75}"/>
              </a:ext>
            </a:extLst>
          </p:cNvPr>
          <p:cNvSpPr/>
          <p:nvPr/>
        </p:nvSpPr>
        <p:spPr>
          <a:xfrm>
            <a:off x="2102265" y="3349951"/>
            <a:ext cx="1418602" cy="153825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0D19E1-0F43-7E3C-530A-59752B9D6F35}"/>
              </a:ext>
            </a:extLst>
          </p:cNvPr>
          <p:cNvSpPr/>
          <p:nvPr/>
        </p:nvSpPr>
        <p:spPr>
          <a:xfrm>
            <a:off x="4365450" y="0"/>
            <a:ext cx="7826549" cy="46660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6936E82-28BD-B44F-1EFE-6876580AD7EC}"/>
              </a:ext>
            </a:extLst>
          </p:cNvPr>
          <p:cNvSpPr/>
          <p:nvPr/>
        </p:nvSpPr>
        <p:spPr>
          <a:xfrm>
            <a:off x="4365450" y="4666004"/>
            <a:ext cx="7872159" cy="1578996"/>
          </a:xfrm>
          <a:prstGeom prst="rect">
            <a:avLst/>
          </a:prstGeom>
          <a:solidFill>
            <a:schemeClr val="accent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40556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Verarbeitung als Chunk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FE5B4E-CE98-4D6D-9750-EC89DE61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71650"/>
            <a:ext cx="10515601" cy="391469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DD65CEA-DF01-CCEA-32DF-FCAD7E1C592A}"/>
              </a:ext>
            </a:extLst>
          </p:cNvPr>
          <p:cNvSpPr txBox="1"/>
          <p:nvPr/>
        </p:nvSpPr>
        <p:spPr>
          <a:xfrm>
            <a:off x="2050990" y="283720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Extract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322D8A-7020-4338-ED98-35F5A49AAA6C}"/>
              </a:ext>
            </a:extLst>
          </p:cNvPr>
          <p:cNvSpPr txBox="1"/>
          <p:nvPr/>
        </p:nvSpPr>
        <p:spPr>
          <a:xfrm>
            <a:off x="4413228" y="283720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Transform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FA20E1-0DF4-B058-AECB-3F39B7B331B1}"/>
              </a:ext>
            </a:extLst>
          </p:cNvPr>
          <p:cNvSpPr txBox="1"/>
          <p:nvPr/>
        </p:nvSpPr>
        <p:spPr>
          <a:xfrm>
            <a:off x="9334181" y="40407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Load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D3BE5F0-3797-CFE7-D69B-585CB8041ECB}"/>
              </a:ext>
            </a:extLst>
          </p:cNvPr>
          <p:cNvSpPr txBox="1"/>
          <p:nvPr/>
        </p:nvSpPr>
        <p:spPr>
          <a:xfrm>
            <a:off x="679450" y="5901723"/>
            <a:ext cx="6097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3"/>
              </a:rPr>
              <a:t>Wikipedia: ETL</a:t>
            </a:r>
            <a:endParaRPr lang="de-DE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8A183C-67C5-1E36-F2B5-D3419FAEFC74}"/>
              </a:ext>
            </a:extLst>
          </p:cNvPr>
          <p:cNvSpPr txBox="1"/>
          <p:nvPr/>
        </p:nvSpPr>
        <p:spPr>
          <a:xfrm>
            <a:off x="2845749" y="403394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null = E-O-D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78B92D2-CD21-8FAF-70A9-5A410DC60B8B}"/>
              </a:ext>
            </a:extLst>
          </p:cNvPr>
          <p:cNvSpPr txBox="1"/>
          <p:nvPr/>
        </p:nvSpPr>
        <p:spPr>
          <a:xfrm>
            <a:off x="5245693" y="4031415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null = </a:t>
            </a:r>
            <a:r>
              <a:rPr lang="de-DE" sz="1200" dirty="0" err="1"/>
              <a:t>skip</a:t>
            </a:r>
            <a:r>
              <a:rPr lang="de-DE" sz="1200" dirty="0"/>
              <a:t> </a:t>
            </a:r>
            <a:r>
              <a:rPr lang="de-DE" sz="1200" dirty="0" err="1"/>
              <a:t>record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44629DC-1C83-BDD4-C9E1-8F80E0491B20}"/>
              </a:ext>
            </a:extLst>
          </p:cNvPr>
          <p:cNvSpPr txBox="1"/>
          <p:nvPr/>
        </p:nvSpPr>
        <p:spPr>
          <a:xfrm>
            <a:off x="8534400" y="4342448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 </a:t>
            </a:r>
            <a:r>
              <a:rPr lang="de-DE" sz="900" dirty="0" err="1"/>
              <a:t>max</a:t>
            </a:r>
            <a:r>
              <a:rPr lang="de-DE" sz="1200" dirty="0"/>
              <a:t> = </a:t>
            </a:r>
            <a:r>
              <a:rPr lang="de-DE" sz="1200" dirty="0" err="1"/>
              <a:t>chunk#item-size</a:t>
            </a:r>
            <a:endParaRPr lang="de-DE" sz="12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9904500-4BAC-BCD1-010C-19E29020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1787" y="5395431"/>
            <a:ext cx="2522013" cy="682913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6214789-C004-92E3-8EB7-29E057A2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65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01A81F12-F58E-63EF-4BBF-D8EC1219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25" y="188495"/>
            <a:ext cx="5035809" cy="5778797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Transaktionsgrenzen</a:t>
            </a:r>
          </a:p>
        </p:txBody>
      </p:sp>
      <p:sp>
        <p:nvSpPr>
          <p:cNvPr id="7" name="Legende: mit Pfeil nach rechts 6">
            <a:extLst>
              <a:ext uri="{FF2B5EF4-FFF2-40B4-BE49-F238E27FC236}">
                <a16:creationId xmlns:a16="http://schemas.microsoft.com/office/drawing/2014/main" id="{A1E6DC96-24BD-E714-9C14-393778CF0A7E}"/>
              </a:ext>
            </a:extLst>
          </p:cNvPr>
          <p:cNvSpPr/>
          <p:nvPr/>
        </p:nvSpPr>
        <p:spPr>
          <a:xfrm>
            <a:off x="5245974" y="122182"/>
            <a:ext cx="345989" cy="6232873"/>
          </a:xfrm>
          <a:prstGeom prst="right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1</a:t>
            </a:r>
          </a:p>
        </p:txBody>
      </p:sp>
      <p:sp>
        <p:nvSpPr>
          <p:cNvPr id="11" name="Legende: mit Pfeil nach rechts 10">
            <a:extLst>
              <a:ext uri="{FF2B5EF4-FFF2-40B4-BE49-F238E27FC236}">
                <a16:creationId xmlns:a16="http://schemas.microsoft.com/office/drawing/2014/main" id="{DB6C152F-0D33-4A4D-D73B-B9D8189C7B56}"/>
              </a:ext>
            </a:extLst>
          </p:cNvPr>
          <p:cNvSpPr/>
          <p:nvPr/>
        </p:nvSpPr>
        <p:spPr>
          <a:xfrm>
            <a:off x="5750011" y="548879"/>
            <a:ext cx="345989" cy="5058031"/>
          </a:xfrm>
          <a:prstGeom prst="right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12" name="Legende: mit Pfeil nach rechts 11">
            <a:extLst>
              <a:ext uri="{FF2B5EF4-FFF2-40B4-BE49-F238E27FC236}">
                <a16:creationId xmlns:a16="http://schemas.microsoft.com/office/drawing/2014/main" id="{4BB34D15-8FA9-938D-995F-E5832C5FE5B2}"/>
              </a:ext>
            </a:extLst>
          </p:cNvPr>
          <p:cNvSpPr/>
          <p:nvPr/>
        </p:nvSpPr>
        <p:spPr>
          <a:xfrm>
            <a:off x="6532075" y="3458559"/>
            <a:ext cx="345989" cy="225855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5</a:t>
            </a:r>
          </a:p>
        </p:txBody>
      </p:sp>
      <p:sp>
        <p:nvSpPr>
          <p:cNvPr id="13" name="Legende: mit Pfeil nach rechts 12">
            <a:extLst>
              <a:ext uri="{FF2B5EF4-FFF2-40B4-BE49-F238E27FC236}">
                <a16:creationId xmlns:a16="http://schemas.microsoft.com/office/drawing/2014/main" id="{992DA4CE-C74C-62DB-87F6-1A94470D358F}"/>
              </a:ext>
            </a:extLst>
          </p:cNvPr>
          <p:cNvSpPr/>
          <p:nvPr/>
        </p:nvSpPr>
        <p:spPr>
          <a:xfrm>
            <a:off x="6157681" y="2562389"/>
            <a:ext cx="345989" cy="1556524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3</a:t>
            </a:r>
          </a:p>
        </p:txBody>
      </p:sp>
      <p:sp>
        <p:nvSpPr>
          <p:cNvPr id="17" name="Legende: mit Pfeil nach rechts 16">
            <a:extLst>
              <a:ext uri="{FF2B5EF4-FFF2-40B4-BE49-F238E27FC236}">
                <a16:creationId xmlns:a16="http://schemas.microsoft.com/office/drawing/2014/main" id="{A36F2D69-0ECB-25B9-1E2A-6AF6FFC22884}"/>
              </a:ext>
            </a:extLst>
          </p:cNvPr>
          <p:cNvSpPr/>
          <p:nvPr/>
        </p:nvSpPr>
        <p:spPr>
          <a:xfrm>
            <a:off x="6545079" y="3893058"/>
            <a:ext cx="345989" cy="225855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6</a:t>
            </a:r>
          </a:p>
        </p:txBody>
      </p:sp>
      <p:sp>
        <p:nvSpPr>
          <p:cNvPr id="18" name="Legende: mit Pfeil nach rechts 17">
            <a:extLst>
              <a:ext uri="{FF2B5EF4-FFF2-40B4-BE49-F238E27FC236}">
                <a16:creationId xmlns:a16="http://schemas.microsoft.com/office/drawing/2014/main" id="{158E7025-DE07-F82E-0979-299434B49BFE}"/>
              </a:ext>
            </a:extLst>
          </p:cNvPr>
          <p:cNvSpPr/>
          <p:nvPr/>
        </p:nvSpPr>
        <p:spPr>
          <a:xfrm>
            <a:off x="6550164" y="3083179"/>
            <a:ext cx="345989" cy="225855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4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72181C0-D32D-EF12-CD40-F260CD15D9A0}"/>
              </a:ext>
            </a:extLst>
          </p:cNvPr>
          <p:cNvSpPr txBox="1"/>
          <p:nvPr/>
        </p:nvSpPr>
        <p:spPr>
          <a:xfrm>
            <a:off x="1136192" y="1679314"/>
            <a:ext cx="3951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JobListener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StepListener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ChunkListener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ItemReadListener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ItemProcessListener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ItemWriteListener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RetryableExceptionListener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SkippableExceptionListener</a:t>
            </a:r>
            <a:endParaRPr lang="de-DE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5B4796-02C8-BF91-EBEB-822A778FC9A3}"/>
              </a:ext>
            </a:extLst>
          </p:cNvPr>
          <p:cNvSpPr/>
          <p:nvPr/>
        </p:nvSpPr>
        <p:spPr>
          <a:xfrm>
            <a:off x="6826753" y="777481"/>
            <a:ext cx="4419512" cy="1094048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7FCF8D-B2CF-1EBB-9EF7-45684957BBB0}"/>
              </a:ext>
            </a:extLst>
          </p:cNvPr>
          <p:cNvSpPr/>
          <p:nvPr/>
        </p:nvSpPr>
        <p:spPr>
          <a:xfrm>
            <a:off x="6753743" y="2226935"/>
            <a:ext cx="4492522" cy="1821780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511690-8FD1-E026-B7E8-BFD7388D153F}"/>
              </a:ext>
            </a:extLst>
          </p:cNvPr>
          <p:cNvSpPr/>
          <p:nvPr/>
        </p:nvSpPr>
        <p:spPr>
          <a:xfrm>
            <a:off x="6838834" y="4218903"/>
            <a:ext cx="4407431" cy="1082009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2" name="Siebeneck 1">
            <a:extLst>
              <a:ext uri="{FF2B5EF4-FFF2-40B4-BE49-F238E27FC236}">
                <a16:creationId xmlns:a16="http://schemas.microsoft.com/office/drawing/2014/main" id="{B2D8ACA3-E912-5E4B-84F7-948DCFF30FCA}"/>
              </a:ext>
            </a:extLst>
          </p:cNvPr>
          <p:cNvSpPr/>
          <p:nvPr/>
        </p:nvSpPr>
        <p:spPr>
          <a:xfrm>
            <a:off x="10280587" y="2907950"/>
            <a:ext cx="345989" cy="339886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7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DBE71-9ACF-1724-5F89-40D8F4E340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2EE499-05DE-4ED8-B478-16AF510F08C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10" name="Legende: mit Pfeil nach rechts 9">
            <a:extLst>
              <a:ext uri="{FF2B5EF4-FFF2-40B4-BE49-F238E27FC236}">
                <a16:creationId xmlns:a16="http://schemas.microsoft.com/office/drawing/2014/main" id="{3B9D7AB8-AE89-C7D0-7AD6-BED489485F67}"/>
              </a:ext>
            </a:extLst>
          </p:cNvPr>
          <p:cNvSpPr/>
          <p:nvPr/>
        </p:nvSpPr>
        <p:spPr>
          <a:xfrm>
            <a:off x="1312806" y="2279648"/>
            <a:ext cx="345989" cy="287014"/>
          </a:xfrm>
          <a:prstGeom prst="right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1</a:t>
            </a:r>
          </a:p>
        </p:txBody>
      </p:sp>
      <p:sp>
        <p:nvSpPr>
          <p:cNvPr id="16" name="Legende: mit Pfeil nach rechts 15">
            <a:extLst>
              <a:ext uri="{FF2B5EF4-FFF2-40B4-BE49-F238E27FC236}">
                <a16:creationId xmlns:a16="http://schemas.microsoft.com/office/drawing/2014/main" id="{F70697D7-BB5A-035C-C677-3972DB5B3776}"/>
              </a:ext>
            </a:extLst>
          </p:cNvPr>
          <p:cNvSpPr/>
          <p:nvPr/>
        </p:nvSpPr>
        <p:spPr>
          <a:xfrm>
            <a:off x="1312806" y="2850811"/>
            <a:ext cx="345989" cy="287014"/>
          </a:xfrm>
          <a:prstGeom prst="right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21" name="Legende: mit Pfeil nach rechts 20">
            <a:extLst>
              <a:ext uri="{FF2B5EF4-FFF2-40B4-BE49-F238E27FC236}">
                <a16:creationId xmlns:a16="http://schemas.microsoft.com/office/drawing/2014/main" id="{F02C264F-71E7-47DF-2772-302595CF4ACF}"/>
              </a:ext>
            </a:extLst>
          </p:cNvPr>
          <p:cNvSpPr/>
          <p:nvPr/>
        </p:nvSpPr>
        <p:spPr>
          <a:xfrm>
            <a:off x="1299750" y="3377459"/>
            <a:ext cx="345989" cy="287014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3</a:t>
            </a:r>
          </a:p>
        </p:txBody>
      </p:sp>
      <p:sp>
        <p:nvSpPr>
          <p:cNvPr id="22" name="Legende: mit Pfeil nach rechts 21">
            <a:extLst>
              <a:ext uri="{FF2B5EF4-FFF2-40B4-BE49-F238E27FC236}">
                <a16:creationId xmlns:a16="http://schemas.microsoft.com/office/drawing/2014/main" id="{E24350B1-E890-9A15-6D2B-DB4A6EC64448}"/>
              </a:ext>
            </a:extLst>
          </p:cNvPr>
          <p:cNvSpPr/>
          <p:nvPr/>
        </p:nvSpPr>
        <p:spPr>
          <a:xfrm>
            <a:off x="1299749" y="3929998"/>
            <a:ext cx="345989" cy="287014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4</a:t>
            </a:r>
          </a:p>
        </p:txBody>
      </p:sp>
      <p:sp>
        <p:nvSpPr>
          <p:cNvPr id="23" name="Legende: mit Pfeil nach rechts 22">
            <a:extLst>
              <a:ext uri="{FF2B5EF4-FFF2-40B4-BE49-F238E27FC236}">
                <a16:creationId xmlns:a16="http://schemas.microsoft.com/office/drawing/2014/main" id="{DFAC9FBF-B51C-B76C-BB2E-6751F7A96CB0}"/>
              </a:ext>
            </a:extLst>
          </p:cNvPr>
          <p:cNvSpPr/>
          <p:nvPr/>
        </p:nvSpPr>
        <p:spPr>
          <a:xfrm>
            <a:off x="1298322" y="4210588"/>
            <a:ext cx="345989" cy="287014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5</a:t>
            </a:r>
          </a:p>
        </p:txBody>
      </p:sp>
      <p:sp>
        <p:nvSpPr>
          <p:cNvPr id="24" name="Legende: mit Pfeil nach rechts 23">
            <a:extLst>
              <a:ext uri="{FF2B5EF4-FFF2-40B4-BE49-F238E27FC236}">
                <a16:creationId xmlns:a16="http://schemas.microsoft.com/office/drawing/2014/main" id="{6A21F711-9EF8-D1F5-5619-3BD9902269C5}"/>
              </a:ext>
            </a:extLst>
          </p:cNvPr>
          <p:cNvSpPr/>
          <p:nvPr/>
        </p:nvSpPr>
        <p:spPr>
          <a:xfrm>
            <a:off x="1301874" y="4476257"/>
            <a:ext cx="345989" cy="287014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6</a:t>
            </a:r>
          </a:p>
        </p:txBody>
      </p:sp>
      <p:sp>
        <p:nvSpPr>
          <p:cNvPr id="25" name="Siebeneck 24">
            <a:extLst>
              <a:ext uri="{FF2B5EF4-FFF2-40B4-BE49-F238E27FC236}">
                <a16:creationId xmlns:a16="http://schemas.microsoft.com/office/drawing/2014/main" id="{60928CCE-70F7-D124-EF50-CD0221ED4420}"/>
              </a:ext>
            </a:extLst>
          </p:cNvPr>
          <p:cNvSpPr/>
          <p:nvPr/>
        </p:nvSpPr>
        <p:spPr>
          <a:xfrm>
            <a:off x="1296418" y="5062442"/>
            <a:ext cx="231376" cy="217660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717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 &amp; Code</a:t>
            </a:r>
          </a:p>
        </p:txBody>
      </p:sp>
    </p:spTree>
    <p:extLst>
      <p:ext uri="{BB962C8B-B14F-4D97-AF65-F5344CB8AC3E}">
        <p14:creationId xmlns:p14="http://schemas.microsoft.com/office/powerpoint/2010/main" val="377575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1360630"/>
            <a:ext cx="7920000" cy="728849"/>
          </a:xfrm>
        </p:spPr>
        <p:txBody>
          <a:bodyPr/>
          <a:lstStyle/>
          <a:p>
            <a:r>
              <a:rPr lang="de-DE" dirty="0"/>
              <a:t>Praxiserfahrung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9935D57-7DED-31B8-BA84-C193BEA07F12}"/>
              </a:ext>
            </a:extLst>
          </p:cNvPr>
          <p:cNvGrpSpPr/>
          <p:nvPr/>
        </p:nvGrpSpPr>
        <p:grpSpPr>
          <a:xfrm>
            <a:off x="-320942" y="2214362"/>
            <a:ext cx="6416942" cy="4048854"/>
            <a:chOff x="5775058" y="841826"/>
            <a:chExt cx="6416942" cy="4048854"/>
          </a:xfrm>
        </p:grpSpPr>
        <p:graphicFrame>
          <p:nvGraphicFramePr>
            <p:cNvPr id="2" name="Diagramm 1">
              <a:extLst>
                <a:ext uri="{FF2B5EF4-FFF2-40B4-BE49-F238E27FC236}">
                  <a16:creationId xmlns:a16="http://schemas.microsoft.com/office/drawing/2014/main" id="{FB144044-E016-C6B5-2FC5-88C98F5126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6696315"/>
                </p:ext>
              </p:extLst>
            </p:nvPr>
          </p:nvGraphicFramePr>
          <p:xfrm>
            <a:off x="5775058" y="841826"/>
            <a:ext cx="6416942" cy="40488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C010495-BDC1-75FA-BE5E-A63AC7FB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67264" y="940037"/>
              <a:ext cx="1323683" cy="1113157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067E8CD-9D23-81C6-B928-20F12821F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7264" y="2235140"/>
              <a:ext cx="1323683" cy="1157576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F2BDF3C-63E3-5C25-8BC5-66188E23B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67264" y="3574662"/>
              <a:ext cx="1323683" cy="1134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704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61A6AB-32F3-87D8-E3A9-99D27601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Testbarkeit von Batches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F01035A4-4A05-EF88-0DE5-0873C75EE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258632"/>
              </p:ext>
            </p:extLst>
          </p:nvPr>
        </p:nvGraphicFramePr>
        <p:xfrm>
          <a:off x="838200" y="1209472"/>
          <a:ext cx="10515600" cy="5285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AEF6BB-89DA-9199-375E-2E77E030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Pfeil: nach links und rechts 4">
            <a:extLst>
              <a:ext uri="{FF2B5EF4-FFF2-40B4-BE49-F238E27FC236}">
                <a16:creationId xmlns:a16="http://schemas.microsoft.com/office/drawing/2014/main" id="{5594706F-1547-BA38-74E0-717B7047D5F4}"/>
              </a:ext>
            </a:extLst>
          </p:cNvPr>
          <p:cNvSpPr/>
          <p:nvPr/>
        </p:nvSpPr>
        <p:spPr>
          <a:xfrm>
            <a:off x="7327231" y="2044497"/>
            <a:ext cx="1215189" cy="5930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5636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61A6AB-32F3-87D8-E3A9-99D27601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Lange Jobs – Hier: Bereich Lebensversicherung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035357-34B5-7F99-D1EF-0A78CD91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88419"/>
            <a:ext cx="10515599" cy="36266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384BB3E-1409-8A18-5579-9F033EA2C7B3}"/>
              </a:ext>
            </a:extLst>
          </p:cNvPr>
          <p:cNvSpPr txBox="1"/>
          <p:nvPr/>
        </p:nvSpPr>
        <p:spPr>
          <a:xfrm>
            <a:off x="838200" y="1511201"/>
            <a:ext cx="105875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…</a:t>
            </a:r>
          </a:p>
          <a:p>
            <a:r>
              <a:rPr lang="de-DE" sz="1600" dirty="0"/>
              <a:t>Charge</a:t>
            </a:r>
            <a:r>
              <a:rPr lang="de-DE" sz="1600" b="0" i="0" dirty="0">
                <a:solidFill>
                  <a:srgbClr val="343741"/>
                </a:solidFill>
                <a:effectLst/>
                <a:latin typeface="Roboto Mono" panose="020F0502020204030204" pitchFamily="49" charset="0"/>
              </a:rPr>
              <a:t> 13 - Verarbeitete Einheiten: 38500</a:t>
            </a:r>
          </a:p>
          <a:p>
            <a:r>
              <a:rPr lang="de-DE" sz="1600" dirty="0"/>
              <a:t>Charge</a:t>
            </a:r>
            <a:r>
              <a:rPr lang="de-DE" sz="1600" b="0" i="0" dirty="0">
                <a:solidFill>
                  <a:srgbClr val="343741"/>
                </a:solidFill>
                <a:effectLst/>
                <a:latin typeface="Roboto Mono" panose="00000009000000000000" pitchFamily="49" charset="0"/>
              </a:rPr>
              <a:t> 13 - </a:t>
            </a:r>
            <a:r>
              <a:rPr lang="de-DE" sz="1600" b="0" i="0" dirty="0" err="1">
                <a:solidFill>
                  <a:srgbClr val="343741"/>
                </a:solidFill>
                <a:effectLst/>
                <a:latin typeface="Roboto Mono" panose="00000009000000000000" pitchFamily="49" charset="0"/>
              </a:rPr>
              <a:t>Benoetigte</a:t>
            </a:r>
            <a:r>
              <a:rPr lang="de-DE" sz="1600" b="0" i="0" dirty="0">
                <a:solidFill>
                  <a:srgbClr val="343741"/>
                </a:solidFill>
                <a:effectLst/>
                <a:latin typeface="Roboto Mono" panose="00000009000000000000" pitchFamily="49" charset="0"/>
              </a:rPr>
              <a:t> Zeit Gesamt / aktuell je Einheit: PT11H49M32S / PT0.71288162S</a:t>
            </a:r>
          </a:p>
          <a:p>
            <a:r>
              <a:rPr lang="de-DE" sz="1600" dirty="0"/>
              <a:t>…</a:t>
            </a:r>
          </a:p>
        </p:txBody>
      </p:sp>
      <p:sp>
        <p:nvSpPr>
          <p:cNvPr id="9" name="Sprechblase: oval 8">
            <a:extLst>
              <a:ext uri="{FF2B5EF4-FFF2-40B4-BE49-F238E27FC236}">
                <a16:creationId xmlns:a16="http://schemas.microsoft.com/office/drawing/2014/main" id="{27199932-56CD-0F15-F6AA-4ED645B80A9C}"/>
              </a:ext>
            </a:extLst>
          </p:cNvPr>
          <p:cNvSpPr/>
          <p:nvPr/>
        </p:nvSpPr>
        <p:spPr>
          <a:xfrm>
            <a:off x="8810714" y="239282"/>
            <a:ext cx="2709017" cy="1113268"/>
          </a:xfrm>
          <a:prstGeom prst="wedgeEllipseCallout">
            <a:avLst>
              <a:gd name="adj1" fmla="val -40106"/>
              <a:gd name="adj2" fmla="val 924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Mehr als 1 Million Datensätze bei 2 bis 3 Sekunden pro Datensatz </a:t>
            </a:r>
            <a:br>
              <a:rPr lang="de-DE" sz="1200" b="1" dirty="0"/>
            </a:br>
            <a:r>
              <a:rPr lang="de-DE" sz="1200" b="1" dirty="0"/>
              <a:t>(&gt; 30 Tage)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57533D-FF53-64F5-FB71-8E3A02E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661755"/>
      </p:ext>
    </p:extLst>
  </p:cSld>
  <p:clrMapOvr>
    <a:masterClrMapping/>
  </p:clrMapOvr>
</p:sld>
</file>

<file path=ppt/theme/theme1.xml><?xml version="1.0" encoding="utf-8"?>
<a:theme xmlns:a="http://schemas.openxmlformats.org/drawingml/2006/main" name="Die Continentale">
  <a:themeElements>
    <a:clrScheme name="Benutzerdefiniert 2">
      <a:dk1>
        <a:srgbClr val="434343"/>
      </a:dk1>
      <a:lt1>
        <a:sysClr val="window" lastClr="FFFFFF"/>
      </a:lt1>
      <a:dk2>
        <a:srgbClr val="8E8E8E"/>
      </a:dk2>
      <a:lt2>
        <a:srgbClr val="FFFFFF"/>
      </a:lt2>
      <a:accent1>
        <a:srgbClr val="002C5B"/>
      </a:accent1>
      <a:accent2>
        <a:srgbClr val="FFC000"/>
      </a:accent2>
      <a:accent3>
        <a:srgbClr val="C6CCDC"/>
      </a:accent3>
      <a:accent4>
        <a:srgbClr val="C01953"/>
      </a:accent4>
      <a:accent5>
        <a:srgbClr val="FFE699"/>
      </a:accent5>
      <a:accent6>
        <a:srgbClr val="434343"/>
      </a:accent6>
      <a:hlink>
        <a:srgbClr val="002C5B"/>
      </a:hlink>
      <a:folHlink>
        <a:srgbClr val="C6CCDC"/>
      </a:folHlink>
    </a:clrScheme>
    <a:fontScheme name="Continentale Final">
      <a:majorFont>
        <a:latin typeface="ContinentaleOffice"/>
        <a:ea typeface=""/>
        <a:cs typeface=""/>
      </a:majorFont>
      <a:minorFont>
        <a:latin typeface="Continentale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20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inentale Verbund - Beispiele.pptx" id="{A7EB5E3C-D99D-4816-9693-3EDF2F8DA319}" vid="{30DDCCD6-6C92-4FAE-8688-0C04369FF7D3}"/>
    </a:ext>
  </a:extLst>
</a:theme>
</file>

<file path=ppt/theme/theme2.xml><?xml version="1.0" encoding="utf-8"?>
<a:theme xmlns:a="http://schemas.openxmlformats.org/drawingml/2006/main" name="1_Die Continentale">
  <a:themeElements>
    <a:clrScheme name="Benutzerdefiniert 2">
      <a:dk1>
        <a:srgbClr val="434343"/>
      </a:dk1>
      <a:lt1>
        <a:sysClr val="window" lastClr="FFFFFF"/>
      </a:lt1>
      <a:dk2>
        <a:srgbClr val="8E8E8E"/>
      </a:dk2>
      <a:lt2>
        <a:srgbClr val="FFFFFF"/>
      </a:lt2>
      <a:accent1>
        <a:srgbClr val="002C5B"/>
      </a:accent1>
      <a:accent2>
        <a:srgbClr val="FFC000"/>
      </a:accent2>
      <a:accent3>
        <a:srgbClr val="C6CCDC"/>
      </a:accent3>
      <a:accent4>
        <a:srgbClr val="C01953"/>
      </a:accent4>
      <a:accent5>
        <a:srgbClr val="FFE699"/>
      </a:accent5>
      <a:accent6>
        <a:srgbClr val="434343"/>
      </a:accent6>
      <a:hlink>
        <a:srgbClr val="002C5B"/>
      </a:hlink>
      <a:folHlink>
        <a:srgbClr val="C6CCDC"/>
      </a:folHlink>
    </a:clrScheme>
    <a:fontScheme name="Continentale Final">
      <a:majorFont>
        <a:latin typeface="ContinentaleOffice"/>
        <a:ea typeface=""/>
        <a:cs typeface=""/>
      </a:majorFont>
      <a:minorFont>
        <a:latin typeface="Continentale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20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inentale Verbund - Beispiele.pptx" id="{A7EB5E3C-D99D-4816-9693-3EDF2F8DA319}" vid="{986D3614-000F-4E04-BE3D-DAB8929754CF}"/>
    </a:ext>
  </a:extLst>
</a:theme>
</file>

<file path=ppt/theme/theme3.xml><?xml version="1.0" encoding="utf-8"?>
<a:theme xmlns:a="http://schemas.openxmlformats.org/drawingml/2006/main" name="Office">
  <a:themeElements>
    <a:clrScheme name="Continentale Final">
      <a:dk1>
        <a:srgbClr val="000000"/>
      </a:dk1>
      <a:lt1>
        <a:sysClr val="window" lastClr="FFFFFF"/>
      </a:lt1>
      <a:dk2>
        <a:srgbClr val="878787"/>
      </a:dk2>
      <a:lt2>
        <a:srgbClr val="EDEDED"/>
      </a:lt2>
      <a:accent1>
        <a:srgbClr val="002C5B"/>
      </a:accent1>
      <a:accent2>
        <a:srgbClr val="C01953"/>
      </a:accent2>
      <a:accent3>
        <a:srgbClr val="A3C4E9"/>
      </a:accent3>
      <a:accent4>
        <a:srgbClr val="7181A8"/>
      </a:accent4>
      <a:accent5>
        <a:srgbClr val="DE97A2"/>
      </a:accent5>
      <a:accent6>
        <a:srgbClr val="F6AF95"/>
      </a:accent6>
      <a:hlink>
        <a:srgbClr val="002C5B"/>
      </a:hlink>
      <a:folHlink>
        <a:srgbClr val="8A3E73"/>
      </a:folHlink>
    </a:clrScheme>
    <a:fontScheme name="Continentale Final">
      <a:majorFont>
        <a:latin typeface="ContinentaleOffice"/>
        <a:ea typeface=""/>
        <a:cs typeface=""/>
      </a:majorFont>
      <a:minorFont>
        <a:latin typeface="Continentale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nutzerdefiniert 2">
    <a:dk1>
      <a:srgbClr val="434343"/>
    </a:dk1>
    <a:lt1>
      <a:sysClr val="window" lastClr="FFFFFF"/>
    </a:lt1>
    <a:dk2>
      <a:srgbClr val="8E8E8E"/>
    </a:dk2>
    <a:lt2>
      <a:srgbClr val="FFFFFF"/>
    </a:lt2>
    <a:accent1>
      <a:srgbClr val="002C5B"/>
    </a:accent1>
    <a:accent2>
      <a:srgbClr val="FFC000"/>
    </a:accent2>
    <a:accent3>
      <a:srgbClr val="C6CCDC"/>
    </a:accent3>
    <a:accent4>
      <a:srgbClr val="C01953"/>
    </a:accent4>
    <a:accent5>
      <a:srgbClr val="FFE699"/>
    </a:accent5>
    <a:accent6>
      <a:srgbClr val="434343"/>
    </a:accent6>
    <a:hlink>
      <a:srgbClr val="002C5B"/>
    </a:hlink>
    <a:folHlink>
      <a:srgbClr val="C6CCD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Continentale Verbund - IK</Template>
  <TotalTime>0</TotalTime>
  <Words>661</Words>
  <Application>Microsoft Office PowerPoint</Application>
  <PresentationFormat>Breitbild</PresentationFormat>
  <Paragraphs>136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5" baseType="lpstr">
      <vt:lpstr>Times New Roman</vt:lpstr>
      <vt:lpstr>Symbol</vt:lpstr>
      <vt:lpstr>Calibri</vt:lpstr>
      <vt:lpstr>ContinentaleOffice</vt:lpstr>
      <vt:lpstr>Consolas</vt:lpstr>
      <vt:lpstr>Roboto Mono</vt:lpstr>
      <vt:lpstr>Arial</vt:lpstr>
      <vt:lpstr>ContinentaleOffice Semibold</vt:lpstr>
      <vt:lpstr>Die Continentale</vt:lpstr>
      <vt:lpstr>1_Die Continentale</vt:lpstr>
      <vt:lpstr>Einstieg in JSR-352</vt:lpstr>
      <vt:lpstr>PowerPoint-Präsentation</vt:lpstr>
      <vt:lpstr>JSR-352 Komponenten</vt:lpstr>
      <vt:lpstr>Ablauf Verarbeitung als Chunk</vt:lpstr>
      <vt:lpstr>Transaktionsgrenzen</vt:lpstr>
      <vt:lpstr>Demo &amp; Code</vt:lpstr>
      <vt:lpstr>Praxiserfahrung</vt:lpstr>
      <vt:lpstr>Testbarkeit von Batches</vt:lpstr>
      <vt:lpstr>Lange Jobs – Hier: Bereich Lebensversicherung</vt:lpstr>
      <vt:lpstr>Governance – Umgang mit großen Batchlandschaften</vt:lpstr>
      <vt:lpstr>Fazit JSR-352, Quellen, Kontakt</vt:lpstr>
      <vt:lpstr>Listenerkonzept (Chunkbasierter Verarbeitung)</vt:lpstr>
      <vt:lpstr>Fehlerbehandlung (retryable und skippable)</vt:lpstr>
      <vt:lpstr>Jobs nach Abbrüchen neu starten</vt:lpstr>
      <vt:lpstr>Ablauf eines Batchlets Verarbeitung</vt:lpstr>
    </vt:vector>
  </TitlesOfParts>
  <Company>Continentale Versicherungsverbund a.G.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Continentale Versicherungsverbund auf Gegenseitigkeit</dc:title>
  <dc:creator>Kaiser, Christian (ik3-q)</dc:creator>
  <cp:lastModifiedBy>Kaiser, Christian (ik3-q)</cp:lastModifiedBy>
  <cp:revision>102</cp:revision>
  <cp:lastPrinted>2024-10-29T08:48:06Z</cp:lastPrinted>
  <dcterms:created xsi:type="dcterms:W3CDTF">2024-10-22T13:47:47Z</dcterms:created>
  <dcterms:modified xsi:type="dcterms:W3CDTF">2024-10-31T08:51:42Z</dcterms:modified>
</cp:coreProperties>
</file>