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0" r:id="rId5"/>
    <p:sldId id="281" r:id="rId6"/>
    <p:sldId id="282" r:id="rId7"/>
    <p:sldId id="283" r:id="rId8"/>
    <p:sldId id="284" r:id="rId9"/>
    <p:sldId id="261" r:id="rId10"/>
    <p:sldId id="270" r:id="rId11"/>
    <p:sldId id="258" r:id="rId12"/>
    <p:sldId id="269" r:id="rId13"/>
    <p:sldId id="271" r:id="rId14"/>
    <p:sldId id="259" r:id="rId15"/>
    <p:sldId id="272" r:id="rId16"/>
    <p:sldId id="260" r:id="rId17"/>
    <p:sldId id="274" r:id="rId18"/>
    <p:sldId id="276" r:id="rId19"/>
    <p:sldId id="273" r:id="rId20"/>
    <p:sldId id="262" r:id="rId21"/>
    <p:sldId id="263" r:id="rId22"/>
    <p:sldId id="264" r:id="rId23"/>
    <p:sldId id="265" r:id="rId24"/>
    <p:sldId id="266" r:id="rId25"/>
    <p:sldId id="267" r:id="rId26"/>
    <p:sldId id="268"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52A14-89C1-4B0C-822B-DC94C11E1F2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59B36D5-43E5-43A5-849D-7DB2A3E733CC}">
      <dgm:prSet/>
      <dgm:spPr/>
      <dgm:t>
        <a:bodyPr/>
        <a:lstStyle/>
        <a:p>
          <a:r>
            <a:rPr lang="en-US"/>
            <a:t>UNIX Time</a:t>
          </a:r>
        </a:p>
      </dgm:t>
    </dgm:pt>
    <dgm:pt modelId="{1ECE39AA-D4C5-48F6-B78A-56D0008CA326}" type="parTrans" cxnId="{BE650E00-C071-4AA0-8398-62CD74A5B31C}">
      <dgm:prSet/>
      <dgm:spPr/>
      <dgm:t>
        <a:bodyPr/>
        <a:lstStyle/>
        <a:p>
          <a:endParaRPr lang="en-US"/>
        </a:p>
      </dgm:t>
    </dgm:pt>
    <dgm:pt modelId="{9BECCFBE-1E4B-45AD-AC65-644D8B404610}" type="sibTrans" cxnId="{BE650E00-C071-4AA0-8398-62CD74A5B31C}">
      <dgm:prSet/>
      <dgm:spPr/>
      <dgm:t>
        <a:bodyPr/>
        <a:lstStyle/>
        <a:p>
          <a:endParaRPr lang="en-US"/>
        </a:p>
      </dgm:t>
    </dgm:pt>
    <dgm:pt modelId="{FF823466-6B40-415C-BBFA-CC324B43BF99}">
      <dgm:prSet/>
      <dgm:spPr/>
      <dgm:t>
        <a:bodyPr/>
        <a:lstStyle/>
        <a:p>
          <a:r>
            <a:rPr lang="en-US"/>
            <a:t>Date</a:t>
          </a:r>
        </a:p>
      </dgm:t>
    </dgm:pt>
    <dgm:pt modelId="{CCEE5BB1-E1FF-42E2-BB24-620978AC0252}" type="parTrans" cxnId="{056BE886-C5DD-436F-91BC-125C82301774}">
      <dgm:prSet/>
      <dgm:spPr/>
      <dgm:t>
        <a:bodyPr/>
        <a:lstStyle/>
        <a:p>
          <a:endParaRPr lang="en-US"/>
        </a:p>
      </dgm:t>
    </dgm:pt>
    <dgm:pt modelId="{BEBC3A41-16F2-4795-A1A8-B4A1F0FD6F0F}" type="sibTrans" cxnId="{056BE886-C5DD-436F-91BC-125C82301774}">
      <dgm:prSet/>
      <dgm:spPr/>
      <dgm:t>
        <a:bodyPr/>
        <a:lstStyle/>
        <a:p>
          <a:endParaRPr lang="en-US"/>
        </a:p>
      </dgm:t>
    </dgm:pt>
    <dgm:pt modelId="{9CA9B245-0025-4F79-AEDC-3952AEE9F42C}">
      <dgm:prSet/>
      <dgm:spPr/>
      <dgm:t>
        <a:bodyPr/>
        <a:lstStyle/>
        <a:p>
          <a:r>
            <a:rPr lang="en-US"/>
            <a:t>Time</a:t>
          </a:r>
        </a:p>
      </dgm:t>
    </dgm:pt>
    <dgm:pt modelId="{736D28A5-EEA1-4FD6-89F1-72210C8FDB24}" type="parTrans" cxnId="{888BF762-D573-4EA5-BB72-EA0193432B0D}">
      <dgm:prSet/>
      <dgm:spPr/>
      <dgm:t>
        <a:bodyPr/>
        <a:lstStyle/>
        <a:p>
          <a:endParaRPr lang="en-US"/>
        </a:p>
      </dgm:t>
    </dgm:pt>
    <dgm:pt modelId="{35C93F5C-D991-40D0-A249-6DCA12125E08}" type="sibTrans" cxnId="{888BF762-D573-4EA5-BB72-EA0193432B0D}">
      <dgm:prSet/>
      <dgm:spPr/>
      <dgm:t>
        <a:bodyPr/>
        <a:lstStyle/>
        <a:p>
          <a:endParaRPr lang="en-US"/>
        </a:p>
      </dgm:t>
    </dgm:pt>
    <dgm:pt modelId="{3D005F5C-694B-47DF-998D-F9630DB0F47C}">
      <dgm:prSet/>
      <dgm:spPr/>
      <dgm:t>
        <a:bodyPr/>
        <a:lstStyle/>
        <a:p>
          <a:r>
            <a:rPr lang="en-US"/>
            <a:t>Radiation</a:t>
          </a:r>
        </a:p>
      </dgm:t>
    </dgm:pt>
    <dgm:pt modelId="{597C13C0-464D-4EDD-A7AF-6D1BD95A6396}" type="parTrans" cxnId="{459CD8AC-F6F0-4C82-B661-CD6727E2BAB8}">
      <dgm:prSet/>
      <dgm:spPr/>
      <dgm:t>
        <a:bodyPr/>
        <a:lstStyle/>
        <a:p>
          <a:endParaRPr lang="en-US"/>
        </a:p>
      </dgm:t>
    </dgm:pt>
    <dgm:pt modelId="{D71850C8-44C4-4275-9E7E-DEB1E48BF2C8}" type="sibTrans" cxnId="{459CD8AC-F6F0-4C82-B661-CD6727E2BAB8}">
      <dgm:prSet/>
      <dgm:spPr/>
      <dgm:t>
        <a:bodyPr/>
        <a:lstStyle/>
        <a:p>
          <a:endParaRPr lang="en-US"/>
        </a:p>
      </dgm:t>
    </dgm:pt>
    <dgm:pt modelId="{08220ED4-E67A-4D73-AA8D-C00BF5B045D4}">
      <dgm:prSet/>
      <dgm:spPr/>
      <dgm:t>
        <a:bodyPr/>
        <a:lstStyle/>
        <a:p>
          <a:r>
            <a:rPr lang="en-US"/>
            <a:t>Temperature</a:t>
          </a:r>
        </a:p>
      </dgm:t>
    </dgm:pt>
    <dgm:pt modelId="{0388D480-FF9B-44DC-BBAA-7886C5C184C3}" type="parTrans" cxnId="{AFFB0640-EAB3-48D2-B33F-2C123CFD9DC3}">
      <dgm:prSet/>
      <dgm:spPr/>
      <dgm:t>
        <a:bodyPr/>
        <a:lstStyle/>
        <a:p>
          <a:endParaRPr lang="en-US"/>
        </a:p>
      </dgm:t>
    </dgm:pt>
    <dgm:pt modelId="{759D4FB5-51AF-4D28-85CB-D42FEE67F8B6}" type="sibTrans" cxnId="{AFFB0640-EAB3-48D2-B33F-2C123CFD9DC3}">
      <dgm:prSet/>
      <dgm:spPr/>
      <dgm:t>
        <a:bodyPr/>
        <a:lstStyle/>
        <a:p>
          <a:endParaRPr lang="en-US"/>
        </a:p>
      </dgm:t>
    </dgm:pt>
    <dgm:pt modelId="{242138C7-2F2D-4D4C-BD65-E83EB87D85CD}">
      <dgm:prSet/>
      <dgm:spPr/>
      <dgm:t>
        <a:bodyPr/>
        <a:lstStyle/>
        <a:p>
          <a:r>
            <a:rPr lang="en-US"/>
            <a:t>Pressure</a:t>
          </a:r>
        </a:p>
      </dgm:t>
    </dgm:pt>
    <dgm:pt modelId="{57854C04-3CD2-49F0-A138-ABB32F37136D}" type="parTrans" cxnId="{E76DF3DE-CEC5-4357-AC0C-0FC8AB7F8CC5}">
      <dgm:prSet/>
      <dgm:spPr/>
      <dgm:t>
        <a:bodyPr/>
        <a:lstStyle/>
        <a:p>
          <a:endParaRPr lang="en-US"/>
        </a:p>
      </dgm:t>
    </dgm:pt>
    <dgm:pt modelId="{FC8E8B3F-230F-4077-9567-8E3C0B829F36}" type="sibTrans" cxnId="{E76DF3DE-CEC5-4357-AC0C-0FC8AB7F8CC5}">
      <dgm:prSet/>
      <dgm:spPr/>
      <dgm:t>
        <a:bodyPr/>
        <a:lstStyle/>
        <a:p>
          <a:endParaRPr lang="en-US"/>
        </a:p>
      </dgm:t>
    </dgm:pt>
    <dgm:pt modelId="{5E053CE3-C1B5-4AAF-8A21-159A47EAFBB8}">
      <dgm:prSet/>
      <dgm:spPr/>
      <dgm:t>
        <a:bodyPr/>
        <a:lstStyle/>
        <a:p>
          <a:r>
            <a:rPr lang="en-US"/>
            <a:t>Humidity</a:t>
          </a:r>
        </a:p>
      </dgm:t>
    </dgm:pt>
    <dgm:pt modelId="{CE80D734-1C1B-4218-A282-0B1700DD0467}" type="parTrans" cxnId="{16F635DA-B215-4454-A108-B20764E3D8DE}">
      <dgm:prSet/>
      <dgm:spPr/>
      <dgm:t>
        <a:bodyPr/>
        <a:lstStyle/>
        <a:p>
          <a:endParaRPr lang="en-US"/>
        </a:p>
      </dgm:t>
    </dgm:pt>
    <dgm:pt modelId="{AC86F9DC-11A5-4E25-A853-5E5DE5EE6476}" type="sibTrans" cxnId="{16F635DA-B215-4454-A108-B20764E3D8DE}">
      <dgm:prSet/>
      <dgm:spPr/>
      <dgm:t>
        <a:bodyPr/>
        <a:lstStyle/>
        <a:p>
          <a:endParaRPr lang="en-US"/>
        </a:p>
      </dgm:t>
    </dgm:pt>
    <dgm:pt modelId="{396DB342-C302-49DF-BBE6-F447B911CEA1}">
      <dgm:prSet/>
      <dgm:spPr/>
      <dgm:t>
        <a:bodyPr/>
        <a:lstStyle/>
        <a:p>
          <a:r>
            <a:rPr lang="en-US"/>
            <a:t>Wind Direction</a:t>
          </a:r>
        </a:p>
      </dgm:t>
    </dgm:pt>
    <dgm:pt modelId="{0B27DC8A-5201-4B9B-94BE-8F367D529C50}" type="parTrans" cxnId="{22F0BA99-7283-44F3-A0B8-DA8396C510DE}">
      <dgm:prSet/>
      <dgm:spPr/>
      <dgm:t>
        <a:bodyPr/>
        <a:lstStyle/>
        <a:p>
          <a:endParaRPr lang="en-US"/>
        </a:p>
      </dgm:t>
    </dgm:pt>
    <dgm:pt modelId="{14BD8600-5E15-4DA5-A9D7-214AE5AB09D0}" type="sibTrans" cxnId="{22F0BA99-7283-44F3-A0B8-DA8396C510DE}">
      <dgm:prSet/>
      <dgm:spPr/>
      <dgm:t>
        <a:bodyPr/>
        <a:lstStyle/>
        <a:p>
          <a:endParaRPr lang="en-US"/>
        </a:p>
      </dgm:t>
    </dgm:pt>
    <dgm:pt modelId="{9388C32A-94F7-4EEE-AF7F-3C8EE22F6ED5}">
      <dgm:prSet/>
      <dgm:spPr/>
      <dgm:t>
        <a:bodyPr/>
        <a:lstStyle/>
        <a:p>
          <a:r>
            <a:rPr lang="en-US"/>
            <a:t>Speed</a:t>
          </a:r>
        </a:p>
      </dgm:t>
    </dgm:pt>
    <dgm:pt modelId="{6A696BA6-9CC2-4B4E-9EF4-DEB955BF3C05}" type="parTrans" cxnId="{18D8195E-AA16-491E-98A5-CBDBB4FFC529}">
      <dgm:prSet/>
      <dgm:spPr/>
      <dgm:t>
        <a:bodyPr/>
        <a:lstStyle/>
        <a:p>
          <a:endParaRPr lang="en-US"/>
        </a:p>
      </dgm:t>
    </dgm:pt>
    <dgm:pt modelId="{FF970F20-5C19-4BCD-A047-5F833B9CE31A}" type="sibTrans" cxnId="{18D8195E-AA16-491E-98A5-CBDBB4FFC529}">
      <dgm:prSet/>
      <dgm:spPr/>
      <dgm:t>
        <a:bodyPr/>
        <a:lstStyle/>
        <a:p>
          <a:endParaRPr lang="en-US"/>
        </a:p>
      </dgm:t>
    </dgm:pt>
    <dgm:pt modelId="{D1205888-7059-4C8F-ADAB-D7EA579BFE68}">
      <dgm:prSet/>
      <dgm:spPr/>
      <dgm:t>
        <a:bodyPr/>
        <a:lstStyle/>
        <a:p>
          <a:r>
            <a:rPr lang="en-US"/>
            <a:t>Sun Rise Time</a:t>
          </a:r>
        </a:p>
      </dgm:t>
    </dgm:pt>
    <dgm:pt modelId="{F2A3AEDF-8C9A-44CC-AD03-B3C141CAAF85}" type="parTrans" cxnId="{8A71B3D0-A332-4A1B-A7C2-1DA53DD355C8}">
      <dgm:prSet/>
      <dgm:spPr/>
      <dgm:t>
        <a:bodyPr/>
        <a:lstStyle/>
        <a:p>
          <a:endParaRPr lang="en-US"/>
        </a:p>
      </dgm:t>
    </dgm:pt>
    <dgm:pt modelId="{16258089-F739-4746-A3A6-8FDF6C9673D1}" type="sibTrans" cxnId="{8A71B3D0-A332-4A1B-A7C2-1DA53DD355C8}">
      <dgm:prSet/>
      <dgm:spPr/>
      <dgm:t>
        <a:bodyPr/>
        <a:lstStyle/>
        <a:p>
          <a:endParaRPr lang="en-US"/>
        </a:p>
      </dgm:t>
    </dgm:pt>
    <dgm:pt modelId="{3D9CA4E8-07BD-49C6-9737-F99FC6E6BD22}">
      <dgm:prSet/>
      <dgm:spPr/>
      <dgm:t>
        <a:bodyPr/>
        <a:lstStyle/>
        <a:p>
          <a:r>
            <a:rPr lang="en-US"/>
            <a:t>Sun Set Time</a:t>
          </a:r>
        </a:p>
      </dgm:t>
    </dgm:pt>
    <dgm:pt modelId="{FD9ADE65-0BF5-46B6-A832-4F2CDE994C00}" type="parTrans" cxnId="{0836024A-6F87-4799-B2BC-5C85F1412CC3}">
      <dgm:prSet/>
      <dgm:spPr/>
      <dgm:t>
        <a:bodyPr/>
        <a:lstStyle/>
        <a:p>
          <a:endParaRPr lang="en-US"/>
        </a:p>
      </dgm:t>
    </dgm:pt>
    <dgm:pt modelId="{4CA956AB-1EAF-42A6-B30D-EC45221B1046}" type="sibTrans" cxnId="{0836024A-6F87-4799-B2BC-5C85F1412CC3}">
      <dgm:prSet/>
      <dgm:spPr/>
      <dgm:t>
        <a:bodyPr/>
        <a:lstStyle/>
        <a:p>
          <a:endParaRPr lang="en-US"/>
        </a:p>
      </dgm:t>
    </dgm:pt>
    <dgm:pt modelId="{34A53171-064F-4E49-8851-E15400666682}" type="pres">
      <dgm:prSet presAssocID="{6A852A14-89C1-4B0C-822B-DC94C11E1F2F}" presName="vert0" presStyleCnt="0">
        <dgm:presLayoutVars>
          <dgm:dir/>
          <dgm:animOne val="branch"/>
          <dgm:animLvl val="lvl"/>
        </dgm:presLayoutVars>
      </dgm:prSet>
      <dgm:spPr/>
    </dgm:pt>
    <dgm:pt modelId="{5B20BC02-9BD2-4D68-8EFB-CF99B31CA863}" type="pres">
      <dgm:prSet presAssocID="{E59B36D5-43E5-43A5-849D-7DB2A3E733CC}" presName="thickLine" presStyleLbl="alignNode1" presStyleIdx="0" presStyleCnt="11"/>
      <dgm:spPr/>
    </dgm:pt>
    <dgm:pt modelId="{C57BB4A8-BE96-4821-8232-96E1ED656DA6}" type="pres">
      <dgm:prSet presAssocID="{E59B36D5-43E5-43A5-849D-7DB2A3E733CC}" presName="horz1" presStyleCnt="0"/>
      <dgm:spPr/>
    </dgm:pt>
    <dgm:pt modelId="{24BE4FD9-C70F-4144-BED8-FF37F601BD8C}" type="pres">
      <dgm:prSet presAssocID="{E59B36D5-43E5-43A5-849D-7DB2A3E733CC}" presName="tx1" presStyleLbl="revTx" presStyleIdx="0" presStyleCnt="11"/>
      <dgm:spPr/>
    </dgm:pt>
    <dgm:pt modelId="{712D2428-189B-4542-BC83-C85A16DFC2D0}" type="pres">
      <dgm:prSet presAssocID="{E59B36D5-43E5-43A5-849D-7DB2A3E733CC}" presName="vert1" presStyleCnt="0"/>
      <dgm:spPr/>
    </dgm:pt>
    <dgm:pt modelId="{FD631BD9-6E29-411E-A2F4-D87D02B35FEE}" type="pres">
      <dgm:prSet presAssocID="{FF823466-6B40-415C-BBFA-CC324B43BF99}" presName="thickLine" presStyleLbl="alignNode1" presStyleIdx="1" presStyleCnt="11"/>
      <dgm:spPr/>
    </dgm:pt>
    <dgm:pt modelId="{176A064F-A1AF-49F7-ADFF-F7E527400269}" type="pres">
      <dgm:prSet presAssocID="{FF823466-6B40-415C-BBFA-CC324B43BF99}" presName="horz1" presStyleCnt="0"/>
      <dgm:spPr/>
    </dgm:pt>
    <dgm:pt modelId="{BB9A23DA-5E01-4F13-976B-C39D994E5C2B}" type="pres">
      <dgm:prSet presAssocID="{FF823466-6B40-415C-BBFA-CC324B43BF99}" presName="tx1" presStyleLbl="revTx" presStyleIdx="1" presStyleCnt="11"/>
      <dgm:spPr/>
    </dgm:pt>
    <dgm:pt modelId="{3469B6AE-C989-4A3D-AB56-913937C56584}" type="pres">
      <dgm:prSet presAssocID="{FF823466-6B40-415C-BBFA-CC324B43BF99}" presName="vert1" presStyleCnt="0"/>
      <dgm:spPr/>
    </dgm:pt>
    <dgm:pt modelId="{12F6A03D-5399-4E14-A956-0F88312A4FE6}" type="pres">
      <dgm:prSet presAssocID="{9CA9B245-0025-4F79-AEDC-3952AEE9F42C}" presName="thickLine" presStyleLbl="alignNode1" presStyleIdx="2" presStyleCnt="11"/>
      <dgm:spPr/>
    </dgm:pt>
    <dgm:pt modelId="{5812ABA3-7A17-4566-91C9-8FBA45F8EE18}" type="pres">
      <dgm:prSet presAssocID="{9CA9B245-0025-4F79-AEDC-3952AEE9F42C}" presName="horz1" presStyleCnt="0"/>
      <dgm:spPr/>
    </dgm:pt>
    <dgm:pt modelId="{5A897060-1E00-4ADD-9E4F-CD310B233571}" type="pres">
      <dgm:prSet presAssocID="{9CA9B245-0025-4F79-AEDC-3952AEE9F42C}" presName="tx1" presStyleLbl="revTx" presStyleIdx="2" presStyleCnt="11"/>
      <dgm:spPr/>
    </dgm:pt>
    <dgm:pt modelId="{A47D6D08-1176-4DA7-B89A-985590A3E9E0}" type="pres">
      <dgm:prSet presAssocID="{9CA9B245-0025-4F79-AEDC-3952AEE9F42C}" presName="vert1" presStyleCnt="0"/>
      <dgm:spPr/>
    </dgm:pt>
    <dgm:pt modelId="{88C9263F-F2B7-40A1-9A3B-AAF912CA047B}" type="pres">
      <dgm:prSet presAssocID="{3D005F5C-694B-47DF-998D-F9630DB0F47C}" presName="thickLine" presStyleLbl="alignNode1" presStyleIdx="3" presStyleCnt="11"/>
      <dgm:spPr/>
    </dgm:pt>
    <dgm:pt modelId="{3E5E60C7-171C-4E84-B47D-87EA66B3F35E}" type="pres">
      <dgm:prSet presAssocID="{3D005F5C-694B-47DF-998D-F9630DB0F47C}" presName="horz1" presStyleCnt="0"/>
      <dgm:spPr/>
    </dgm:pt>
    <dgm:pt modelId="{8183FE94-420D-4187-BE43-B269560C493E}" type="pres">
      <dgm:prSet presAssocID="{3D005F5C-694B-47DF-998D-F9630DB0F47C}" presName="tx1" presStyleLbl="revTx" presStyleIdx="3" presStyleCnt="11"/>
      <dgm:spPr/>
    </dgm:pt>
    <dgm:pt modelId="{1649F37A-98D3-4688-8441-E6F58E38B929}" type="pres">
      <dgm:prSet presAssocID="{3D005F5C-694B-47DF-998D-F9630DB0F47C}" presName="vert1" presStyleCnt="0"/>
      <dgm:spPr/>
    </dgm:pt>
    <dgm:pt modelId="{9A6BE9EF-4C09-4708-8C41-30D07E73FDB5}" type="pres">
      <dgm:prSet presAssocID="{08220ED4-E67A-4D73-AA8D-C00BF5B045D4}" presName="thickLine" presStyleLbl="alignNode1" presStyleIdx="4" presStyleCnt="11"/>
      <dgm:spPr/>
    </dgm:pt>
    <dgm:pt modelId="{7E4B499E-332C-4F9B-8A32-9B93072F1F80}" type="pres">
      <dgm:prSet presAssocID="{08220ED4-E67A-4D73-AA8D-C00BF5B045D4}" presName="horz1" presStyleCnt="0"/>
      <dgm:spPr/>
    </dgm:pt>
    <dgm:pt modelId="{F2C253EE-5342-4F06-BA9A-8E220ABE6579}" type="pres">
      <dgm:prSet presAssocID="{08220ED4-E67A-4D73-AA8D-C00BF5B045D4}" presName="tx1" presStyleLbl="revTx" presStyleIdx="4" presStyleCnt="11"/>
      <dgm:spPr/>
    </dgm:pt>
    <dgm:pt modelId="{30FBCC3F-0CDC-4480-BB59-6083D38BC27C}" type="pres">
      <dgm:prSet presAssocID="{08220ED4-E67A-4D73-AA8D-C00BF5B045D4}" presName="vert1" presStyleCnt="0"/>
      <dgm:spPr/>
    </dgm:pt>
    <dgm:pt modelId="{9DD66AE3-CE8A-4E48-ACEC-6AFA6631E165}" type="pres">
      <dgm:prSet presAssocID="{242138C7-2F2D-4D4C-BD65-E83EB87D85CD}" presName="thickLine" presStyleLbl="alignNode1" presStyleIdx="5" presStyleCnt="11"/>
      <dgm:spPr/>
    </dgm:pt>
    <dgm:pt modelId="{42DDD28C-6859-420A-A7F0-1F5CD3645171}" type="pres">
      <dgm:prSet presAssocID="{242138C7-2F2D-4D4C-BD65-E83EB87D85CD}" presName="horz1" presStyleCnt="0"/>
      <dgm:spPr/>
    </dgm:pt>
    <dgm:pt modelId="{AC0E2C4D-BC0E-429A-93E7-D685DF237F12}" type="pres">
      <dgm:prSet presAssocID="{242138C7-2F2D-4D4C-BD65-E83EB87D85CD}" presName="tx1" presStyleLbl="revTx" presStyleIdx="5" presStyleCnt="11"/>
      <dgm:spPr/>
    </dgm:pt>
    <dgm:pt modelId="{701ADF0D-B6AF-4294-8D37-FFF02F4D4DE7}" type="pres">
      <dgm:prSet presAssocID="{242138C7-2F2D-4D4C-BD65-E83EB87D85CD}" presName="vert1" presStyleCnt="0"/>
      <dgm:spPr/>
    </dgm:pt>
    <dgm:pt modelId="{BCC5244B-2864-4BC6-97BB-E9B999A49B2C}" type="pres">
      <dgm:prSet presAssocID="{5E053CE3-C1B5-4AAF-8A21-159A47EAFBB8}" presName="thickLine" presStyleLbl="alignNode1" presStyleIdx="6" presStyleCnt="11"/>
      <dgm:spPr/>
    </dgm:pt>
    <dgm:pt modelId="{5FC66D3D-E899-42F5-92C5-2ED612A5FDD4}" type="pres">
      <dgm:prSet presAssocID="{5E053CE3-C1B5-4AAF-8A21-159A47EAFBB8}" presName="horz1" presStyleCnt="0"/>
      <dgm:spPr/>
    </dgm:pt>
    <dgm:pt modelId="{C4B53374-EB61-45FA-B52E-770C09FC3670}" type="pres">
      <dgm:prSet presAssocID="{5E053CE3-C1B5-4AAF-8A21-159A47EAFBB8}" presName="tx1" presStyleLbl="revTx" presStyleIdx="6" presStyleCnt="11"/>
      <dgm:spPr/>
    </dgm:pt>
    <dgm:pt modelId="{950D9C10-1F58-4169-976C-566808192916}" type="pres">
      <dgm:prSet presAssocID="{5E053CE3-C1B5-4AAF-8A21-159A47EAFBB8}" presName="vert1" presStyleCnt="0"/>
      <dgm:spPr/>
    </dgm:pt>
    <dgm:pt modelId="{E45A82ED-3B00-45AC-AA38-A8EDCDD677CA}" type="pres">
      <dgm:prSet presAssocID="{396DB342-C302-49DF-BBE6-F447B911CEA1}" presName="thickLine" presStyleLbl="alignNode1" presStyleIdx="7" presStyleCnt="11"/>
      <dgm:spPr/>
    </dgm:pt>
    <dgm:pt modelId="{197DD32C-7D1D-4DB3-B5BC-281B31E13CF2}" type="pres">
      <dgm:prSet presAssocID="{396DB342-C302-49DF-BBE6-F447B911CEA1}" presName="horz1" presStyleCnt="0"/>
      <dgm:spPr/>
    </dgm:pt>
    <dgm:pt modelId="{CFE2C060-34C5-4009-B2D1-A6C72CC0C92B}" type="pres">
      <dgm:prSet presAssocID="{396DB342-C302-49DF-BBE6-F447B911CEA1}" presName="tx1" presStyleLbl="revTx" presStyleIdx="7" presStyleCnt="11"/>
      <dgm:spPr/>
    </dgm:pt>
    <dgm:pt modelId="{387B669B-850A-4E3B-A68D-B612210A01CF}" type="pres">
      <dgm:prSet presAssocID="{396DB342-C302-49DF-BBE6-F447B911CEA1}" presName="vert1" presStyleCnt="0"/>
      <dgm:spPr/>
    </dgm:pt>
    <dgm:pt modelId="{6DEB4520-EF56-4570-80AA-8006AD05711D}" type="pres">
      <dgm:prSet presAssocID="{9388C32A-94F7-4EEE-AF7F-3C8EE22F6ED5}" presName="thickLine" presStyleLbl="alignNode1" presStyleIdx="8" presStyleCnt="11"/>
      <dgm:spPr/>
    </dgm:pt>
    <dgm:pt modelId="{1A4E6903-D6C0-4CC1-A688-5E601E2A9533}" type="pres">
      <dgm:prSet presAssocID="{9388C32A-94F7-4EEE-AF7F-3C8EE22F6ED5}" presName="horz1" presStyleCnt="0"/>
      <dgm:spPr/>
    </dgm:pt>
    <dgm:pt modelId="{D429814C-3550-415B-AF53-66ECF5652E61}" type="pres">
      <dgm:prSet presAssocID="{9388C32A-94F7-4EEE-AF7F-3C8EE22F6ED5}" presName="tx1" presStyleLbl="revTx" presStyleIdx="8" presStyleCnt="11"/>
      <dgm:spPr/>
    </dgm:pt>
    <dgm:pt modelId="{FB1AA53F-7A51-4262-B52F-B07593850C0F}" type="pres">
      <dgm:prSet presAssocID="{9388C32A-94F7-4EEE-AF7F-3C8EE22F6ED5}" presName="vert1" presStyleCnt="0"/>
      <dgm:spPr/>
    </dgm:pt>
    <dgm:pt modelId="{5686E63F-534C-44B8-9120-9D179CD09D83}" type="pres">
      <dgm:prSet presAssocID="{D1205888-7059-4C8F-ADAB-D7EA579BFE68}" presName="thickLine" presStyleLbl="alignNode1" presStyleIdx="9" presStyleCnt="11"/>
      <dgm:spPr/>
    </dgm:pt>
    <dgm:pt modelId="{5494073D-B566-42A0-9453-F2DAA5D9E303}" type="pres">
      <dgm:prSet presAssocID="{D1205888-7059-4C8F-ADAB-D7EA579BFE68}" presName="horz1" presStyleCnt="0"/>
      <dgm:spPr/>
    </dgm:pt>
    <dgm:pt modelId="{D8DE401D-E755-4E49-8AAC-561EA154E5AF}" type="pres">
      <dgm:prSet presAssocID="{D1205888-7059-4C8F-ADAB-D7EA579BFE68}" presName="tx1" presStyleLbl="revTx" presStyleIdx="9" presStyleCnt="11"/>
      <dgm:spPr/>
    </dgm:pt>
    <dgm:pt modelId="{5E2C2D1E-67A1-4E54-8261-ECE2ED35B75D}" type="pres">
      <dgm:prSet presAssocID="{D1205888-7059-4C8F-ADAB-D7EA579BFE68}" presName="vert1" presStyleCnt="0"/>
      <dgm:spPr/>
    </dgm:pt>
    <dgm:pt modelId="{8E4B57E7-7EC9-4CBC-A33B-902A0DDFB9CA}" type="pres">
      <dgm:prSet presAssocID="{3D9CA4E8-07BD-49C6-9737-F99FC6E6BD22}" presName="thickLine" presStyleLbl="alignNode1" presStyleIdx="10" presStyleCnt="11"/>
      <dgm:spPr/>
    </dgm:pt>
    <dgm:pt modelId="{47F2A1C8-3EE3-4865-9AD3-AA28FC36F2CD}" type="pres">
      <dgm:prSet presAssocID="{3D9CA4E8-07BD-49C6-9737-F99FC6E6BD22}" presName="horz1" presStyleCnt="0"/>
      <dgm:spPr/>
    </dgm:pt>
    <dgm:pt modelId="{DFE97A8D-8045-4416-936C-18F231AF6B65}" type="pres">
      <dgm:prSet presAssocID="{3D9CA4E8-07BD-49C6-9737-F99FC6E6BD22}" presName="tx1" presStyleLbl="revTx" presStyleIdx="10" presStyleCnt="11"/>
      <dgm:spPr/>
    </dgm:pt>
    <dgm:pt modelId="{2CDBB393-1831-4C6F-A0B0-2CBFD504893C}" type="pres">
      <dgm:prSet presAssocID="{3D9CA4E8-07BD-49C6-9737-F99FC6E6BD22}" presName="vert1" presStyleCnt="0"/>
      <dgm:spPr/>
    </dgm:pt>
  </dgm:ptLst>
  <dgm:cxnLst>
    <dgm:cxn modelId="{BE650E00-C071-4AA0-8398-62CD74A5B31C}" srcId="{6A852A14-89C1-4B0C-822B-DC94C11E1F2F}" destId="{E59B36D5-43E5-43A5-849D-7DB2A3E733CC}" srcOrd="0" destOrd="0" parTransId="{1ECE39AA-D4C5-48F6-B78A-56D0008CA326}" sibTransId="{9BECCFBE-1E4B-45AD-AC65-644D8B404610}"/>
    <dgm:cxn modelId="{AFFB0640-EAB3-48D2-B33F-2C123CFD9DC3}" srcId="{6A852A14-89C1-4B0C-822B-DC94C11E1F2F}" destId="{08220ED4-E67A-4D73-AA8D-C00BF5B045D4}" srcOrd="4" destOrd="0" parTransId="{0388D480-FF9B-44DC-BBAA-7886C5C184C3}" sibTransId="{759D4FB5-51AF-4D28-85CB-D42FEE67F8B6}"/>
    <dgm:cxn modelId="{18D8195E-AA16-491E-98A5-CBDBB4FFC529}" srcId="{6A852A14-89C1-4B0C-822B-DC94C11E1F2F}" destId="{9388C32A-94F7-4EEE-AF7F-3C8EE22F6ED5}" srcOrd="8" destOrd="0" parTransId="{6A696BA6-9CC2-4B4E-9EF4-DEB955BF3C05}" sibTransId="{FF970F20-5C19-4BCD-A047-5F833B9CE31A}"/>
    <dgm:cxn modelId="{888BF762-D573-4EA5-BB72-EA0193432B0D}" srcId="{6A852A14-89C1-4B0C-822B-DC94C11E1F2F}" destId="{9CA9B245-0025-4F79-AEDC-3952AEE9F42C}" srcOrd="2" destOrd="0" parTransId="{736D28A5-EEA1-4FD6-89F1-72210C8FDB24}" sibTransId="{35C93F5C-D991-40D0-A249-6DCA12125E08}"/>
    <dgm:cxn modelId="{028F2869-F568-4089-B621-05E55B75EFE2}" type="presOf" srcId="{9CA9B245-0025-4F79-AEDC-3952AEE9F42C}" destId="{5A897060-1E00-4ADD-9E4F-CD310B233571}" srcOrd="0" destOrd="0" presId="urn:microsoft.com/office/officeart/2008/layout/LinedList"/>
    <dgm:cxn modelId="{0836024A-6F87-4799-B2BC-5C85F1412CC3}" srcId="{6A852A14-89C1-4B0C-822B-DC94C11E1F2F}" destId="{3D9CA4E8-07BD-49C6-9737-F99FC6E6BD22}" srcOrd="10" destOrd="0" parTransId="{FD9ADE65-0BF5-46B6-A832-4F2CDE994C00}" sibTransId="{4CA956AB-1EAF-42A6-B30D-EC45221B1046}"/>
    <dgm:cxn modelId="{50FE4656-E8E3-491A-8238-44804F1BE2E8}" type="presOf" srcId="{9388C32A-94F7-4EEE-AF7F-3C8EE22F6ED5}" destId="{D429814C-3550-415B-AF53-66ECF5652E61}" srcOrd="0" destOrd="0" presId="urn:microsoft.com/office/officeart/2008/layout/LinedList"/>
    <dgm:cxn modelId="{C17C0784-3518-4627-B20D-B76C9C6FA4C6}" type="presOf" srcId="{6A852A14-89C1-4B0C-822B-DC94C11E1F2F}" destId="{34A53171-064F-4E49-8851-E15400666682}" srcOrd="0" destOrd="0" presId="urn:microsoft.com/office/officeart/2008/layout/LinedList"/>
    <dgm:cxn modelId="{056BE886-C5DD-436F-91BC-125C82301774}" srcId="{6A852A14-89C1-4B0C-822B-DC94C11E1F2F}" destId="{FF823466-6B40-415C-BBFA-CC324B43BF99}" srcOrd="1" destOrd="0" parTransId="{CCEE5BB1-E1FF-42E2-BB24-620978AC0252}" sibTransId="{BEBC3A41-16F2-4795-A1A8-B4A1F0FD6F0F}"/>
    <dgm:cxn modelId="{22F0BA99-7283-44F3-A0B8-DA8396C510DE}" srcId="{6A852A14-89C1-4B0C-822B-DC94C11E1F2F}" destId="{396DB342-C302-49DF-BBE6-F447B911CEA1}" srcOrd="7" destOrd="0" parTransId="{0B27DC8A-5201-4B9B-94BE-8F367D529C50}" sibTransId="{14BD8600-5E15-4DA5-A9D7-214AE5AB09D0}"/>
    <dgm:cxn modelId="{A7A3889C-AC67-4109-BF34-83F212799AD6}" type="presOf" srcId="{08220ED4-E67A-4D73-AA8D-C00BF5B045D4}" destId="{F2C253EE-5342-4F06-BA9A-8E220ABE6579}" srcOrd="0" destOrd="0" presId="urn:microsoft.com/office/officeart/2008/layout/LinedList"/>
    <dgm:cxn modelId="{459CD8AC-F6F0-4C82-B661-CD6727E2BAB8}" srcId="{6A852A14-89C1-4B0C-822B-DC94C11E1F2F}" destId="{3D005F5C-694B-47DF-998D-F9630DB0F47C}" srcOrd="3" destOrd="0" parTransId="{597C13C0-464D-4EDD-A7AF-6D1BD95A6396}" sibTransId="{D71850C8-44C4-4275-9E7E-DEB1E48BF2C8}"/>
    <dgm:cxn modelId="{8A71B3D0-A332-4A1B-A7C2-1DA53DD355C8}" srcId="{6A852A14-89C1-4B0C-822B-DC94C11E1F2F}" destId="{D1205888-7059-4C8F-ADAB-D7EA579BFE68}" srcOrd="9" destOrd="0" parTransId="{F2A3AEDF-8C9A-44CC-AD03-B3C141CAAF85}" sibTransId="{16258089-F739-4746-A3A6-8FDF6C9673D1}"/>
    <dgm:cxn modelId="{16F635DA-B215-4454-A108-B20764E3D8DE}" srcId="{6A852A14-89C1-4B0C-822B-DC94C11E1F2F}" destId="{5E053CE3-C1B5-4AAF-8A21-159A47EAFBB8}" srcOrd="6" destOrd="0" parTransId="{CE80D734-1C1B-4218-A282-0B1700DD0467}" sibTransId="{AC86F9DC-11A5-4E25-A853-5E5DE5EE6476}"/>
    <dgm:cxn modelId="{5342DEDB-EBE3-472A-9CA2-D3A543898555}" type="presOf" srcId="{D1205888-7059-4C8F-ADAB-D7EA579BFE68}" destId="{D8DE401D-E755-4E49-8AAC-561EA154E5AF}" srcOrd="0" destOrd="0" presId="urn:microsoft.com/office/officeart/2008/layout/LinedList"/>
    <dgm:cxn modelId="{E76DF3DE-CEC5-4357-AC0C-0FC8AB7F8CC5}" srcId="{6A852A14-89C1-4B0C-822B-DC94C11E1F2F}" destId="{242138C7-2F2D-4D4C-BD65-E83EB87D85CD}" srcOrd="5" destOrd="0" parTransId="{57854C04-3CD2-49F0-A138-ABB32F37136D}" sibTransId="{FC8E8B3F-230F-4077-9567-8E3C0B829F36}"/>
    <dgm:cxn modelId="{9A7923DF-3873-4A02-9D8B-FC70E78DD16C}" type="presOf" srcId="{E59B36D5-43E5-43A5-849D-7DB2A3E733CC}" destId="{24BE4FD9-C70F-4144-BED8-FF37F601BD8C}" srcOrd="0" destOrd="0" presId="urn:microsoft.com/office/officeart/2008/layout/LinedList"/>
    <dgm:cxn modelId="{B86AAAE4-4D0C-4F7C-90FD-891911DB6E50}" type="presOf" srcId="{3D9CA4E8-07BD-49C6-9737-F99FC6E6BD22}" destId="{DFE97A8D-8045-4416-936C-18F231AF6B65}" srcOrd="0" destOrd="0" presId="urn:microsoft.com/office/officeart/2008/layout/LinedList"/>
    <dgm:cxn modelId="{7AAE3EE5-7AED-40E3-B82C-3A8255D506F4}" type="presOf" srcId="{3D005F5C-694B-47DF-998D-F9630DB0F47C}" destId="{8183FE94-420D-4187-BE43-B269560C493E}" srcOrd="0" destOrd="0" presId="urn:microsoft.com/office/officeart/2008/layout/LinedList"/>
    <dgm:cxn modelId="{73E9B8E9-AFE3-427C-8A7B-1272FA76EFE3}" type="presOf" srcId="{5E053CE3-C1B5-4AAF-8A21-159A47EAFBB8}" destId="{C4B53374-EB61-45FA-B52E-770C09FC3670}" srcOrd="0" destOrd="0" presId="urn:microsoft.com/office/officeart/2008/layout/LinedList"/>
    <dgm:cxn modelId="{10F2C0ED-E0A5-4145-A8DC-F5A9C60DCB39}" type="presOf" srcId="{396DB342-C302-49DF-BBE6-F447B911CEA1}" destId="{CFE2C060-34C5-4009-B2D1-A6C72CC0C92B}" srcOrd="0" destOrd="0" presId="urn:microsoft.com/office/officeart/2008/layout/LinedList"/>
    <dgm:cxn modelId="{621BF6F0-5443-470A-BDBD-3C94BA257601}" type="presOf" srcId="{242138C7-2F2D-4D4C-BD65-E83EB87D85CD}" destId="{AC0E2C4D-BC0E-429A-93E7-D685DF237F12}" srcOrd="0" destOrd="0" presId="urn:microsoft.com/office/officeart/2008/layout/LinedList"/>
    <dgm:cxn modelId="{8D6BD4FC-61AC-42A8-ACB8-AA9F51E7CAC1}" type="presOf" srcId="{FF823466-6B40-415C-BBFA-CC324B43BF99}" destId="{BB9A23DA-5E01-4F13-976B-C39D994E5C2B}" srcOrd="0" destOrd="0" presId="urn:microsoft.com/office/officeart/2008/layout/LinedList"/>
    <dgm:cxn modelId="{CD6DA2D9-2887-4027-AC70-60A9F9E0F6A2}" type="presParOf" srcId="{34A53171-064F-4E49-8851-E15400666682}" destId="{5B20BC02-9BD2-4D68-8EFB-CF99B31CA863}" srcOrd="0" destOrd="0" presId="urn:microsoft.com/office/officeart/2008/layout/LinedList"/>
    <dgm:cxn modelId="{AFEF2148-C9A5-48FB-B2BD-6DE6110DC944}" type="presParOf" srcId="{34A53171-064F-4E49-8851-E15400666682}" destId="{C57BB4A8-BE96-4821-8232-96E1ED656DA6}" srcOrd="1" destOrd="0" presId="urn:microsoft.com/office/officeart/2008/layout/LinedList"/>
    <dgm:cxn modelId="{593AC243-3A9D-4FA1-932A-DA0B36A4C0AC}" type="presParOf" srcId="{C57BB4A8-BE96-4821-8232-96E1ED656DA6}" destId="{24BE4FD9-C70F-4144-BED8-FF37F601BD8C}" srcOrd="0" destOrd="0" presId="urn:microsoft.com/office/officeart/2008/layout/LinedList"/>
    <dgm:cxn modelId="{754CAD61-B679-4EDF-831D-EBD7C516FF9B}" type="presParOf" srcId="{C57BB4A8-BE96-4821-8232-96E1ED656DA6}" destId="{712D2428-189B-4542-BC83-C85A16DFC2D0}" srcOrd="1" destOrd="0" presId="urn:microsoft.com/office/officeart/2008/layout/LinedList"/>
    <dgm:cxn modelId="{610FD2FF-9C85-4AE6-B7F8-8B8577E9A256}" type="presParOf" srcId="{34A53171-064F-4E49-8851-E15400666682}" destId="{FD631BD9-6E29-411E-A2F4-D87D02B35FEE}" srcOrd="2" destOrd="0" presId="urn:microsoft.com/office/officeart/2008/layout/LinedList"/>
    <dgm:cxn modelId="{880E91C6-30D2-4F07-9C26-44A6DED8135F}" type="presParOf" srcId="{34A53171-064F-4E49-8851-E15400666682}" destId="{176A064F-A1AF-49F7-ADFF-F7E527400269}" srcOrd="3" destOrd="0" presId="urn:microsoft.com/office/officeart/2008/layout/LinedList"/>
    <dgm:cxn modelId="{B0A92056-E63E-4929-9C6F-511FB7D329F3}" type="presParOf" srcId="{176A064F-A1AF-49F7-ADFF-F7E527400269}" destId="{BB9A23DA-5E01-4F13-976B-C39D994E5C2B}" srcOrd="0" destOrd="0" presId="urn:microsoft.com/office/officeart/2008/layout/LinedList"/>
    <dgm:cxn modelId="{E4176B81-472E-4166-9442-C94725F9A2E9}" type="presParOf" srcId="{176A064F-A1AF-49F7-ADFF-F7E527400269}" destId="{3469B6AE-C989-4A3D-AB56-913937C56584}" srcOrd="1" destOrd="0" presId="urn:microsoft.com/office/officeart/2008/layout/LinedList"/>
    <dgm:cxn modelId="{C35A3B5F-4460-482D-B2B1-BB33C8E31C3E}" type="presParOf" srcId="{34A53171-064F-4E49-8851-E15400666682}" destId="{12F6A03D-5399-4E14-A956-0F88312A4FE6}" srcOrd="4" destOrd="0" presId="urn:microsoft.com/office/officeart/2008/layout/LinedList"/>
    <dgm:cxn modelId="{EFA48EC1-E7FD-4880-843F-E2955DE26704}" type="presParOf" srcId="{34A53171-064F-4E49-8851-E15400666682}" destId="{5812ABA3-7A17-4566-91C9-8FBA45F8EE18}" srcOrd="5" destOrd="0" presId="urn:microsoft.com/office/officeart/2008/layout/LinedList"/>
    <dgm:cxn modelId="{C1CD0CA8-9361-44E5-ACD7-DF0AB6DADA11}" type="presParOf" srcId="{5812ABA3-7A17-4566-91C9-8FBA45F8EE18}" destId="{5A897060-1E00-4ADD-9E4F-CD310B233571}" srcOrd="0" destOrd="0" presId="urn:microsoft.com/office/officeart/2008/layout/LinedList"/>
    <dgm:cxn modelId="{A9E67913-35AF-4209-A652-7A4119589A75}" type="presParOf" srcId="{5812ABA3-7A17-4566-91C9-8FBA45F8EE18}" destId="{A47D6D08-1176-4DA7-B89A-985590A3E9E0}" srcOrd="1" destOrd="0" presId="urn:microsoft.com/office/officeart/2008/layout/LinedList"/>
    <dgm:cxn modelId="{739A16F3-82BB-4004-8818-BD295EB5C939}" type="presParOf" srcId="{34A53171-064F-4E49-8851-E15400666682}" destId="{88C9263F-F2B7-40A1-9A3B-AAF912CA047B}" srcOrd="6" destOrd="0" presId="urn:microsoft.com/office/officeart/2008/layout/LinedList"/>
    <dgm:cxn modelId="{12713686-2AD2-4BB5-93FC-10611E836C06}" type="presParOf" srcId="{34A53171-064F-4E49-8851-E15400666682}" destId="{3E5E60C7-171C-4E84-B47D-87EA66B3F35E}" srcOrd="7" destOrd="0" presId="urn:microsoft.com/office/officeart/2008/layout/LinedList"/>
    <dgm:cxn modelId="{D35E94BE-ED90-41B2-A356-01FC7BC97E20}" type="presParOf" srcId="{3E5E60C7-171C-4E84-B47D-87EA66B3F35E}" destId="{8183FE94-420D-4187-BE43-B269560C493E}" srcOrd="0" destOrd="0" presId="urn:microsoft.com/office/officeart/2008/layout/LinedList"/>
    <dgm:cxn modelId="{5D38EC7D-8EFD-4CDE-AB4D-6A9532197A45}" type="presParOf" srcId="{3E5E60C7-171C-4E84-B47D-87EA66B3F35E}" destId="{1649F37A-98D3-4688-8441-E6F58E38B929}" srcOrd="1" destOrd="0" presId="urn:microsoft.com/office/officeart/2008/layout/LinedList"/>
    <dgm:cxn modelId="{A79BFC98-9416-4215-AE53-644F74762859}" type="presParOf" srcId="{34A53171-064F-4E49-8851-E15400666682}" destId="{9A6BE9EF-4C09-4708-8C41-30D07E73FDB5}" srcOrd="8" destOrd="0" presId="urn:microsoft.com/office/officeart/2008/layout/LinedList"/>
    <dgm:cxn modelId="{9B1ECF43-027E-4A09-B258-87DAFB2DB1FE}" type="presParOf" srcId="{34A53171-064F-4E49-8851-E15400666682}" destId="{7E4B499E-332C-4F9B-8A32-9B93072F1F80}" srcOrd="9" destOrd="0" presId="urn:microsoft.com/office/officeart/2008/layout/LinedList"/>
    <dgm:cxn modelId="{B4EC54B4-45CC-432E-B94C-4F1C2E59F2EC}" type="presParOf" srcId="{7E4B499E-332C-4F9B-8A32-9B93072F1F80}" destId="{F2C253EE-5342-4F06-BA9A-8E220ABE6579}" srcOrd="0" destOrd="0" presId="urn:microsoft.com/office/officeart/2008/layout/LinedList"/>
    <dgm:cxn modelId="{A5DA1F09-FEDE-4D99-B3B4-D5DAC670FB86}" type="presParOf" srcId="{7E4B499E-332C-4F9B-8A32-9B93072F1F80}" destId="{30FBCC3F-0CDC-4480-BB59-6083D38BC27C}" srcOrd="1" destOrd="0" presId="urn:microsoft.com/office/officeart/2008/layout/LinedList"/>
    <dgm:cxn modelId="{069BD5FF-BF75-47BE-9177-D3922071649E}" type="presParOf" srcId="{34A53171-064F-4E49-8851-E15400666682}" destId="{9DD66AE3-CE8A-4E48-ACEC-6AFA6631E165}" srcOrd="10" destOrd="0" presId="urn:microsoft.com/office/officeart/2008/layout/LinedList"/>
    <dgm:cxn modelId="{7ED3BF01-4809-4BEF-B6DD-98A14A23DC3A}" type="presParOf" srcId="{34A53171-064F-4E49-8851-E15400666682}" destId="{42DDD28C-6859-420A-A7F0-1F5CD3645171}" srcOrd="11" destOrd="0" presId="urn:microsoft.com/office/officeart/2008/layout/LinedList"/>
    <dgm:cxn modelId="{9D69D0F1-D29F-4B91-AA5B-A8C02535A024}" type="presParOf" srcId="{42DDD28C-6859-420A-A7F0-1F5CD3645171}" destId="{AC0E2C4D-BC0E-429A-93E7-D685DF237F12}" srcOrd="0" destOrd="0" presId="urn:microsoft.com/office/officeart/2008/layout/LinedList"/>
    <dgm:cxn modelId="{A6B7A9E0-C91F-4F18-880D-2F3AD2A83BBA}" type="presParOf" srcId="{42DDD28C-6859-420A-A7F0-1F5CD3645171}" destId="{701ADF0D-B6AF-4294-8D37-FFF02F4D4DE7}" srcOrd="1" destOrd="0" presId="urn:microsoft.com/office/officeart/2008/layout/LinedList"/>
    <dgm:cxn modelId="{3A5420E8-56A5-4BAA-833D-602D2E67430E}" type="presParOf" srcId="{34A53171-064F-4E49-8851-E15400666682}" destId="{BCC5244B-2864-4BC6-97BB-E9B999A49B2C}" srcOrd="12" destOrd="0" presId="urn:microsoft.com/office/officeart/2008/layout/LinedList"/>
    <dgm:cxn modelId="{2C7B9D67-B822-43B1-98E1-E22A46B55CD9}" type="presParOf" srcId="{34A53171-064F-4E49-8851-E15400666682}" destId="{5FC66D3D-E899-42F5-92C5-2ED612A5FDD4}" srcOrd="13" destOrd="0" presId="urn:microsoft.com/office/officeart/2008/layout/LinedList"/>
    <dgm:cxn modelId="{20CC10CD-D035-49DA-8B19-79DA3FE00A8D}" type="presParOf" srcId="{5FC66D3D-E899-42F5-92C5-2ED612A5FDD4}" destId="{C4B53374-EB61-45FA-B52E-770C09FC3670}" srcOrd="0" destOrd="0" presId="urn:microsoft.com/office/officeart/2008/layout/LinedList"/>
    <dgm:cxn modelId="{E6F5488D-D825-473D-9809-C67C5CE00BD2}" type="presParOf" srcId="{5FC66D3D-E899-42F5-92C5-2ED612A5FDD4}" destId="{950D9C10-1F58-4169-976C-566808192916}" srcOrd="1" destOrd="0" presId="urn:microsoft.com/office/officeart/2008/layout/LinedList"/>
    <dgm:cxn modelId="{D1F0B25F-97E8-48C7-8FA1-117791F403E5}" type="presParOf" srcId="{34A53171-064F-4E49-8851-E15400666682}" destId="{E45A82ED-3B00-45AC-AA38-A8EDCDD677CA}" srcOrd="14" destOrd="0" presId="urn:microsoft.com/office/officeart/2008/layout/LinedList"/>
    <dgm:cxn modelId="{B443E229-3065-4A72-A73D-D15A86F8455A}" type="presParOf" srcId="{34A53171-064F-4E49-8851-E15400666682}" destId="{197DD32C-7D1D-4DB3-B5BC-281B31E13CF2}" srcOrd="15" destOrd="0" presId="urn:microsoft.com/office/officeart/2008/layout/LinedList"/>
    <dgm:cxn modelId="{44AA5B5D-E938-4B8F-A2DE-1377D3B50342}" type="presParOf" srcId="{197DD32C-7D1D-4DB3-B5BC-281B31E13CF2}" destId="{CFE2C060-34C5-4009-B2D1-A6C72CC0C92B}" srcOrd="0" destOrd="0" presId="urn:microsoft.com/office/officeart/2008/layout/LinedList"/>
    <dgm:cxn modelId="{B3C7133C-2079-4A2D-970F-8AF7004EA82D}" type="presParOf" srcId="{197DD32C-7D1D-4DB3-B5BC-281B31E13CF2}" destId="{387B669B-850A-4E3B-A68D-B612210A01CF}" srcOrd="1" destOrd="0" presId="urn:microsoft.com/office/officeart/2008/layout/LinedList"/>
    <dgm:cxn modelId="{5E58E48D-417E-4BD5-A58A-D7678BD20A70}" type="presParOf" srcId="{34A53171-064F-4E49-8851-E15400666682}" destId="{6DEB4520-EF56-4570-80AA-8006AD05711D}" srcOrd="16" destOrd="0" presId="urn:microsoft.com/office/officeart/2008/layout/LinedList"/>
    <dgm:cxn modelId="{B85C0B70-F88C-49A6-9879-4BB65ACC098B}" type="presParOf" srcId="{34A53171-064F-4E49-8851-E15400666682}" destId="{1A4E6903-D6C0-4CC1-A688-5E601E2A9533}" srcOrd="17" destOrd="0" presId="urn:microsoft.com/office/officeart/2008/layout/LinedList"/>
    <dgm:cxn modelId="{2D07C9D5-3114-4B05-8F83-508254AA2423}" type="presParOf" srcId="{1A4E6903-D6C0-4CC1-A688-5E601E2A9533}" destId="{D429814C-3550-415B-AF53-66ECF5652E61}" srcOrd="0" destOrd="0" presId="urn:microsoft.com/office/officeart/2008/layout/LinedList"/>
    <dgm:cxn modelId="{CFE00310-0F83-4C98-8827-ECA2288D0D27}" type="presParOf" srcId="{1A4E6903-D6C0-4CC1-A688-5E601E2A9533}" destId="{FB1AA53F-7A51-4262-B52F-B07593850C0F}" srcOrd="1" destOrd="0" presId="urn:microsoft.com/office/officeart/2008/layout/LinedList"/>
    <dgm:cxn modelId="{383F6684-5937-41CB-BDFA-289AAC9F93AF}" type="presParOf" srcId="{34A53171-064F-4E49-8851-E15400666682}" destId="{5686E63F-534C-44B8-9120-9D179CD09D83}" srcOrd="18" destOrd="0" presId="urn:microsoft.com/office/officeart/2008/layout/LinedList"/>
    <dgm:cxn modelId="{7511D242-BE53-4617-924B-460FA090342A}" type="presParOf" srcId="{34A53171-064F-4E49-8851-E15400666682}" destId="{5494073D-B566-42A0-9453-F2DAA5D9E303}" srcOrd="19" destOrd="0" presId="urn:microsoft.com/office/officeart/2008/layout/LinedList"/>
    <dgm:cxn modelId="{7F669348-A3AB-4BC9-A1C8-F60E67CC704A}" type="presParOf" srcId="{5494073D-B566-42A0-9453-F2DAA5D9E303}" destId="{D8DE401D-E755-4E49-8AAC-561EA154E5AF}" srcOrd="0" destOrd="0" presId="urn:microsoft.com/office/officeart/2008/layout/LinedList"/>
    <dgm:cxn modelId="{877F2739-20EF-4A31-9C0A-9453D5284EC9}" type="presParOf" srcId="{5494073D-B566-42A0-9453-F2DAA5D9E303}" destId="{5E2C2D1E-67A1-4E54-8261-ECE2ED35B75D}" srcOrd="1" destOrd="0" presId="urn:microsoft.com/office/officeart/2008/layout/LinedList"/>
    <dgm:cxn modelId="{0B814901-7296-41ED-8EC2-B170F1340B4A}" type="presParOf" srcId="{34A53171-064F-4E49-8851-E15400666682}" destId="{8E4B57E7-7EC9-4CBC-A33B-902A0DDFB9CA}" srcOrd="20" destOrd="0" presId="urn:microsoft.com/office/officeart/2008/layout/LinedList"/>
    <dgm:cxn modelId="{92345596-BC7D-470E-8675-B0E8174176B6}" type="presParOf" srcId="{34A53171-064F-4E49-8851-E15400666682}" destId="{47F2A1C8-3EE3-4865-9AD3-AA28FC36F2CD}" srcOrd="21" destOrd="0" presId="urn:microsoft.com/office/officeart/2008/layout/LinedList"/>
    <dgm:cxn modelId="{32250F29-DE58-4128-AEC9-8399969F5D68}" type="presParOf" srcId="{47F2A1C8-3EE3-4865-9AD3-AA28FC36F2CD}" destId="{DFE97A8D-8045-4416-936C-18F231AF6B65}" srcOrd="0" destOrd="0" presId="urn:microsoft.com/office/officeart/2008/layout/LinedList"/>
    <dgm:cxn modelId="{2BAD330B-DF36-4121-BB03-157D184BC804}" type="presParOf" srcId="{47F2A1C8-3EE3-4865-9AD3-AA28FC36F2CD}" destId="{2CDBB393-1831-4C6F-A0B0-2CBFD50489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75F12-5AF4-442A-AFE7-643454794FC8}"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F5694AF-A722-4DBC-8399-9AD6C743BFA8}">
      <dgm:prSet/>
      <dgm:spPr/>
      <dgm:t>
        <a:bodyPr/>
        <a:lstStyle/>
        <a:p>
          <a:r>
            <a:rPr lang="en-US"/>
            <a:t>Temperature </a:t>
          </a:r>
          <a:r>
            <a:rPr lang="el-GR"/>
            <a:t>α</a:t>
          </a:r>
          <a:r>
            <a:rPr lang="en-US"/>
            <a:t> 1/Humidity</a:t>
          </a:r>
        </a:p>
      </dgm:t>
    </dgm:pt>
    <dgm:pt modelId="{0FE4E292-ECED-4615-BF69-B2CA85FE9046}" type="parTrans" cxnId="{D7CB5D53-6CA6-4C77-99FE-2D90A2CD30BF}">
      <dgm:prSet/>
      <dgm:spPr/>
      <dgm:t>
        <a:bodyPr/>
        <a:lstStyle/>
        <a:p>
          <a:endParaRPr lang="en-US"/>
        </a:p>
      </dgm:t>
    </dgm:pt>
    <dgm:pt modelId="{9472C4E2-D5C6-427B-91BB-9995BD6AD320}" type="sibTrans" cxnId="{D7CB5D53-6CA6-4C77-99FE-2D90A2CD30BF}">
      <dgm:prSet/>
      <dgm:spPr/>
      <dgm:t>
        <a:bodyPr/>
        <a:lstStyle/>
        <a:p>
          <a:endParaRPr lang="en-US"/>
        </a:p>
      </dgm:t>
    </dgm:pt>
    <dgm:pt modelId="{51F9773B-6194-4D69-BBA0-5B3D0570597D}">
      <dgm:prSet/>
      <dgm:spPr/>
      <dgm:t>
        <a:bodyPr/>
        <a:lstStyle/>
        <a:p>
          <a:r>
            <a:rPr lang="en-US"/>
            <a:t>Temperature </a:t>
          </a:r>
          <a:r>
            <a:rPr lang="el-GR"/>
            <a:t>α</a:t>
          </a:r>
          <a:r>
            <a:rPr lang="en-US"/>
            <a:t> Air Pressure</a:t>
          </a:r>
        </a:p>
      </dgm:t>
    </dgm:pt>
    <dgm:pt modelId="{32E2CEAC-624D-45C2-AA7E-6A463A187C3C}" type="parTrans" cxnId="{C1EF3754-274E-400C-8C1D-DDACC91FAB0F}">
      <dgm:prSet/>
      <dgm:spPr/>
      <dgm:t>
        <a:bodyPr/>
        <a:lstStyle/>
        <a:p>
          <a:endParaRPr lang="en-US"/>
        </a:p>
      </dgm:t>
    </dgm:pt>
    <dgm:pt modelId="{12C3737C-D3D3-4258-99D6-7747260EEC78}" type="sibTrans" cxnId="{C1EF3754-274E-400C-8C1D-DDACC91FAB0F}">
      <dgm:prSet/>
      <dgm:spPr/>
      <dgm:t>
        <a:bodyPr/>
        <a:lstStyle/>
        <a:p>
          <a:endParaRPr lang="en-US"/>
        </a:p>
      </dgm:t>
    </dgm:pt>
    <dgm:pt modelId="{ECBC576F-3365-4FBC-BEFA-29C856CF3372}">
      <dgm:prSet/>
      <dgm:spPr/>
      <dgm:t>
        <a:bodyPr/>
        <a:lstStyle/>
        <a:p>
          <a:r>
            <a:rPr lang="en-US"/>
            <a:t>Wind speed </a:t>
          </a:r>
          <a:r>
            <a:rPr lang="el-GR"/>
            <a:t>α</a:t>
          </a:r>
          <a:r>
            <a:rPr lang="en-US"/>
            <a:t> 1/Humidity </a:t>
          </a:r>
        </a:p>
      </dgm:t>
    </dgm:pt>
    <dgm:pt modelId="{595BB4BA-70A0-4AA4-8CF6-A180DAA8F27B}" type="parTrans" cxnId="{A7816BD4-0DC3-4185-9E16-438A2880A0AE}">
      <dgm:prSet/>
      <dgm:spPr/>
      <dgm:t>
        <a:bodyPr/>
        <a:lstStyle/>
        <a:p>
          <a:endParaRPr lang="en-US"/>
        </a:p>
      </dgm:t>
    </dgm:pt>
    <dgm:pt modelId="{0E59D011-C43A-42F4-9745-97B9DBEC1465}" type="sibTrans" cxnId="{A7816BD4-0DC3-4185-9E16-438A2880A0AE}">
      <dgm:prSet/>
      <dgm:spPr/>
      <dgm:t>
        <a:bodyPr/>
        <a:lstStyle/>
        <a:p>
          <a:endParaRPr lang="en-US"/>
        </a:p>
      </dgm:t>
    </dgm:pt>
    <dgm:pt modelId="{AD546EF6-F5B6-4A9D-9D0B-5C23AAEB1437}">
      <dgm:prSet/>
      <dgm:spPr/>
      <dgm:t>
        <a:bodyPr/>
        <a:lstStyle/>
        <a:p>
          <a:r>
            <a:rPr lang="en-US" dirty="0"/>
            <a:t>Wind speed </a:t>
          </a:r>
          <a:r>
            <a:rPr lang="el-GR" dirty="0"/>
            <a:t>α</a:t>
          </a:r>
          <a:r>
            <a:rPr lang="en-US" dirty="0"/>
            <a:t> 1/Air pressure</a:t>
          </a:r>
        </a:p>
      </dgm:t>
    </dgm:pt>
    <dgm:pt modelId="{9B7444C6-77F0-4180-9F2E-28800FD95919}" type="parTrans" cxnId="{DF1A4803-A580-4EE3-B1CD-D704D2997DFA}">
      <dgm:prSet/>
      <dgm:spPr/>
      <dgm:t>
        <a:bodyPr/>
        <a:lstStyle/>
        <a:p>
          <a:endParaRPr lang="en-US"/>
        </a:p>
      </dgm:t>
    </dgm:pt>
    <dgm:pt modelId="{77D947A7-DB8C-4F7B-B9E6-3653A7D906E3}" type="sibTrans" cxnId="{DF1A4803-A580-4EE3-B1CD-D704D2997DFA}">
      <dgm:prSet/>
      <dgm:spPr/>
      <dgm:t>
        <a:bodyPr/>
        <a:lstStyle/>
        <a:p>
          <a:endParaRPr lang="en-US"/>
        </a:p>
      </dgm:t>
    </dgm:pt>
    <dgm:pt modelId="{304B9B3C-61F1-4ECA-B3F7-AC41C746BC9A}" type="pres">
      <dgm:prSet presAssocID="{BC175F12-5AF4-442A-AFE7-643454794FC8}" presName="root" presStyleCnt="0">
        <dgm:presLayoutVars>
          <dgm:dir/>
          <dgm:resizeHandles val="exact"/>
        </dgm:presLayoutVars>
      </dgm:prSet>
      <dgm:spPr/>
    </dgm:pt>
    <dgm:pt modelId="{7EEEABFE-3969-4141-A1F2-A79EBDB8D3E6}" type="pres">
      <dgm:prSet presAssocID="{BC175F12-5AF4-442A-AFE7-643454794FC8}" presName="container" presStyleCnt="0">
        <dgm:presLayoutVars>
          <dgm:dir/>
          <dgm:resizeHandles val="exact"/>
        </dgm:presLayoutVars>
      </dgm:prSet>
      <dgm:spPr/>
    </dgm:pt>
    <dgm:pt modelId="{6B8F0457-E010-4CFD-94C3-68F0C62D8FB6}" type="pres">
      <dgm:prSet presAssocID="{DF5694AF-A722-4DBC-8399-9AD6C743BFA8}" presName="compNode" presStyleCnt="0"/>
      <dgm:spPr/>
    </dgm:pt>
    <dgm:pt modelId="{57F85D44-099A-4F43-A645-90E51E2A280A}" type="pres">
      <dgm:prSet presAssocID="{DF5694AF-A722-4DBC-8399-9AD6C743BFA8}" presName="iconBgRect" presStyleLbl="bgShp" presStyleIdx="0" presStyleCnt="4"/>
      <dgm:spPr/>
    </dgm:pt>
    <dgm:pt modelId="{94311C6E-86A1-4AE9-BB7D-BF69FC6AEF78}" type="pres">
      <dgm:prSet presAssocID="{DF5694AF-A722-4DBC-8399-9AD6C743BF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g"/>
        </a:ext>
      </dgm:extLst>
    </dgm:pt>
    <dgm:pt modelId="{C538D50A-CF27-4B84-AEBE-E98D4955C1DE}" type="pres">
      <dgm:prSet presAssocID="{DF5694AF-A722-4DBC-8399-9AD6C743BFA8}" presName="spaceRect" presStyleCnt="0"/>
      <dgm:spPr/>
    </dgm:pt>
    <dgm:pt modelId="{F1BF08B3-8CAC-46FC-8EA1-68C68DDD917F}" type="pres">
      <dgm:prSet presAssocID="{DF5694AF-A722-4DBC-8399-9AD6C743BFA8}" presName="textRect" presStyleLbl="revTx" presStyleIdx="0" presStyleCnt="4">
        <dgm:presLayoutVars>
          <dgm:chMax val="1"/>
          <dgm:chPref val="1"/>
        </dgm:presLayoutVars>
      </dgm:prSet>
      <dgm:spPr/>
    </dgm:pt>
    <dgm:pt modelId="{A45F2B12-1EB8-4F3E-9B18-013719E0F420}" type="pres">
      <dgm:prSet presAssocID="{9472C4E2-D5C6-427B-91BB-9995BD6AD320}" presName="sibTrans" presStyleLbl="sibTrans2D1" presStyleIdx="0" presStyleCnt="0"/>
      <dgm:spPr/>
    </dgm:pt>
    <dgm:pt modelId="{128F4BA6-01FE-450E-952A-366A0EEFEAB6}" type="pres">
      <dgm:prSet presAssocID="{51F9773B-6194-4D69-BBA0-5B3D0570597D}" presName="compNode" presStyleCnt="0"/>
      <dgm:spPr/>
    </dgm:pt>
    <dgm:pt modelId="{B774FB48-9FC7-4CFC-A797-B4A436E27784}" type="pres">
      <dgm:prSet presAssocID="{51F9773B-6194-4D69-BBA0-5B3D0570597D}" presName="iconBgRect" presStyleLbl="bgShp" presStyleIdx="1" presStyleCnt="4"/>
      <dgm:spPr/>
    </dgm:pt>
    <dgm:pt modelId="{A9C18C11-68DE-43E9-8D77-C47807BBBB9A}" type="pres">
      <dgm:prSet presAssocID="{51F9773B-6194-4D69-BBA0-5B3D057059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rigid"/>
        </a:ext>
      </dgm:extLst>
    </dgm:pt>
    <dgm:pt modelId="{86D02908-A5B7-4E5F-80B7-1450CCF10677}" type="pres">
      <dgm:prSet presAssocID="{51F9773B-6194-4D69-BBA0-5B3D0570597D}" presName="spaceRect" presStyleCnt="0"/>
      <dgm:spPr/>
    </dgm:pt>
    <dgm:pt modelId="{6046E8A2-EB92-4EB7-9180-47E564A07D74}" type="pres">
      <dgm:prSet presAssocID="{51F9773B-6194-4D69-BBA0-5B3D0570597D}" presName="textRect" presStyleLbl="revTx" presStyleIdx="1" presStyleCnt="4">
        <dgm:presLayoutVars>
          <dgm:chMax val="1"/>
          <dgm:chPref val="1"/>
        </dgm:presLayoutVars>
      </dgm:prSet>
      <dgm:spPr/>
    </dgm:pt>
    <dgm:pt modelId="{4092C259-E82C-4E2C-80B8-618B19D93008}" type="pres">
      <dgm:prSet presAssocID="{12C3737C-D3D3-4258-99D6-7747260EEC78}" presName="sibTrans" presStyleLbl="sibTrans2D1" presStyleIdx="0" presStyleCnt="0"/>
      <dgm:spPr/>
    </dgm:pt>
    <dgm:pt modelId="{415764B7-DCEA-4B5E-92F7-AE4839386D12}" type="pres">
      <dgm:prSet presAssocID="{ECBC576F-3365-4FBC-BEFA-29C856CF3372}" presName="compNode" presStyleCnt="0"/>
      <dgm:spPr/>
    </dgm:pt>
    <dgm:pt modelId="{26F0248C-1971-413D-9EFD-23DA4405A430}" type="pres">
      <dgm:prSet presAssocID="{ECBC576F-3365-4FBC-BEFA-29C856CF3372}" presName="iconBgRect" presStyleLbl="bgShp" presStyleIdx="2" presStyleCnt="4"/>
      <dgm:spPr/>
    </dgm:pt>
    <dgm:pt modelId="{2ED9B322-DD23-4B27-9C30-8312421E2B7B}" type="pres">
      <dgm:prSet presAssocID="{ECBC576F-3365-4FBC-BEFA-29C856CF33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Direction"/>
        </a:ext>
      </dgm:extLst>
    </dgm:pt>
    <dgm:pt modelId="{7CCD98BC-B405-413C-9D4F-F92DBBFE6E9A}" type="pres">
      <dgm:prSet presAssocID="{ECBC576F-3365-4FBC-BEFA-29C856CF3372}" presName="spaceRect" presStyleCnt="0"/>
      <dgm:spPr/>
    </dgm:pt>
    <dgm:pt modelId="{5DF56911-A4AF-400C-9808-D16707EFB106}" type="pres">
      <dgm:prSet presAssocID="{ECBC576F-3365-4FBC-BEFA-29C856CF3372}" presName="textRect" presStyleLbl="revTx" presStyleIdx="2" presStyleCnt="4">
        <dgm:presLayoutVars>
          <dgm:chMax val="1"/>
          <dgm:chPref val="1"/>
        </dgm:presLayoutVars>
      </dgm:prSet>
      <dgm:spPr/>
    </dgm:pt>
    <dgm:pt modelId="{C5687AD5-06E6-42B3-8924-59C67E0E970B}" type="pres">
      <dgm:prSet presAssocID="{0E59D011-C43A-42F4-9745-97B9DBEC1465}" presName="sibTrans" presStyleLbl="sibTrans2D1" presStyleIdx="0" presStyleCnt="0"/>
      <dgm:spPr/>
    </dgm:pt>
    <dgm:pt modelId="{C3FC7795-F3F5-4CAD-83BC-9AB492EF6DEF}" type="pres">
      <dgm:prSet presAssocID="{AD546EF6-F5B6-4A9D-9D0B-5C23AAEB1437}" presName="compNode" presStyleCnt="0"/>
      <dgm:spPr/>
    </dgm:pt>
    <dgm:pt modelId="{065405BA-D7C5-44AA-8DA0-47722F7635D6}" type="pres">
      <dgm:prSet presAssocID="{AD546EF6-F5B6-4A9D-9D0B-5C23AAEB1437}" presName="iconBgRect" presStyleLbl="bgShp" presStyleIdx="3" presStyleCnt="4"/>
      <dgm:spPr/>
    </dgm:pt>
    <dgm:pt modelId="{DEC64CE6-A079-4DD9-88D9-F65B282F7D80}" type="pres">
      <dgm:prSet presAssocID="{AD546EF6-F5B6-4A9D-9D0B-5C23AAEB14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uststorm"/>
        </a:ext>
      </dgm:extLst>
    </dgm:pt>
    <dgm:pt modelId="{F2560C6E-B517-4860-B4C4-E26CB8857A19}" type="pres">
      <dgm:prSet presAssocID="{AD546EF6-F5B6-4A9D-9D0B-5C23AAEB1437}" presName="spaceRect" presStyleCnt="0"/>
      <dgm:spPr/>
    </dgm:pt>
    <dgm:pt modelId="{B5A0CA62-802A-4B2C-AC0F-86B6ABCA60A9}" type="pres">
      <dgm:prSet presAssocID="{AD546EF6-F5B6-4A9D-9D0B-5C23AAEB1437}" presName="textRect" presStyleLbl="revTx" presStyleIdx="3" presStyleCnt="4" custScaleX="103289">
        <dgm:presLayoutVars>
          <dgm:chMax val="1"/>
          <dgm:chPref val="1"/>
        </dgm:presLayoutVars>
      </dgm:prSet>
      <dgm:spPr/>
    </dgm:pt>
  </dgm:ptLst>
  <dgm:cxnLst>
    <dgm:cxn modelId="{DF1A4803-A580-4EE3-B1CD-D704D2997DFA}" srcId="{BC175F12-5AF4-442A-AFE7-643454794FC8}" destId="{AD546EF6-F5B6-4A9D-9D0B-5C23AAEB1437}" srcOrd="3" destOrd="0" parTransId="{9B7444C6-77F0-4180-9F2E-28800FD95919}" sibTransId="{77D947A7-DB8C-4F7B-B9E6-3653A7D906E3}"/>
    <dgm:cxn modelId="{1B956704-C162-4ADB-B115-74C703CCABF8}" type="presOf" srcId="{9472C4E2-D5C6-427B-91BB-9995BD6AD320}" destId="{A45F2B12-1EB8-4F3E-9B18-013719E0F420}" srcOrd="0" destOrd="0" presId="urn:microsoft.com/office/officeart/2018/2/layout/IconCircleList"/>
    <dgm:cxn modelId="{FF1A2B32-8C7E-4A83-9763-E8BDC30F3227}" type="presOf" srcId="{AD546EF6-F5B6-4A9D-9D0B-5C23AAEB1437}" destId="{B5A0CA62-802A-4B2C-AC0F-86B6ABCA60A9}" srcOrd="0" destOrd="0" presId="urn:microsoft.com/office/officeart/2018/2/layout/IconCircleList"/>
    <dgm:cxn modelId="{538BDC60-EBE2-4A3F-BD6B-AE22171D4E07}" type="presOf" srcId="{12C3737C-D3D3-4258-99D6-7747260EEC78}" destId="{4092C259-E82C-4E2C-80B8-618B19D93008}" srcOrd="0" destOrd="0" presId="urn:microsoft.com/office/officeart/2018/2/layout/IconCircleList"/>
    <dgm:cxn modelId="{08E6CE70-ACCD-49E8-964D-DD3BA6105699}" type="presOf" srcId="{51F9773B-6194-4D69-BBA0-5B3D0570597D}" destId="{6046E8A2-EB92-4EB7-9180-47E564A07D74}" srcOrd="0" destOrd="0" presId="urn:microsoft.com/office/officeart/2018/2/layout/IconCircleList"/>
    <dgm:cxn modelId="{D7CB5D53-6CA6-4C77-99FE-2D90A2CD30BF}" srcId="{BC175F12-5AF4-442A-AFE7-643454794FC8}" destId="{DF5694AF-A722-4DBC-8399-9AD6C743BFA8}" srcOrd="0" destOrd="0" parTransId="{0FE4E292-ECED-4615-BF69-B2CA85FE9046}" sibTransId="{9472C4E2-D5C6-427B-91BB-9995BD6AD320}"/>
    <dgm:cxn modelId="{C1EF3754-274E-400C-8C1D-DDACC91FAB0F}" srcId="{BC175F12-5AF4-442A-AFE7-643454794FC8}" destId="{51F9773B-6194-4D69-BBA0-5B3D0570597D}" srcOrd="1" destOrd="0" parTransId="{32E2CEAC-624D-45C2-AA7E-6A463A187C3C}" sibTransId="{12C3737C-D3D3-4258-99D6-7747260EEC78}"/>
    <dgm:cxn modelId="{4137DC8C-B5C9-459A-A5B5-5BB1E150F149}" type="presOf" srcId="{DF5694AF-A722-4DBC-8399-9AD6C743BFA8}" destId="{F1BF08B3-8CAC-46FC-8EA1-68C68DDD917F}" srcOrd="0" destOrd="0" presId="urn:microsoft.com/office/officeart/2018/2/layout/IconCircleList"/>
    <dgm:cxn modelId="{3C50FCAC-0711-44C0-BAAE-9DF1BC1D810D}" type="presOf" srcId="{BC175F12-5AF4-442A-AFE7-643454794FC8}" destId="{304B9B3C-61F1-4ECA-B3F7-AC41C746BC9A}" srcOrd="0" destOrd="0" presId="urn:microsoft.com/office/officeart/2018/2/layout/IconCircleList"/>
    <dgm:cxn modelId="{019335D2-DD7D-4BB6-9912-5DCE1B5B9A29}" type="presOf" srcId="{0E59D011-C43A-42F4-9745-97B9DBEC1465}" destId="{C5687AD5-06E6-42B3-8924-59C67E0E970B}" srcOrd="0" destOrd="0" presId="urn:microsoft.com/office/officeart/2018/2/layout/IconCircleList"/>
    <dgm:cxn modelId="{A7816BD4-0DC3-4185-9E16-438A2880A0AE}" srcId="{BC175F12-5AF4-442A-AFE7-643454794FC8}" destId="{ECBC576F-3365-4FBC-BEFA-29C856CF3372}" srcOrd="2" destOrd="0" parTransId="{595BB4BA-70A0-4AA4-8CF6-A180DAA8F27B}" sibTransId="{0E59D011-C43A-42F4-9745-97B9DBEC1465}"/>
    <dgm:cxn modelId="{B8A5A8EC-E91E-4C65-8FF2-A7B7490DEDE2}" type="presOf" srcId="{ECBC576F-3365-4FBC-BEFA-29C856CF3372}" destId="{5DF56911-A4AF-400C-9808-D16707EFB106}" srcOrd="0" destOrd="0" presId="urn:microsoft.com/office/officeart/2018/2/layout/IconCircleList"/>
    <dgm:cxn modelId="{53A07F1A-0C43-46D9-82CE-FEA879844434}" type="presParOf" srcId="{304B9B3C-61F1-4ECA-B3F7-AC41C746BC9A}" destId="{7EEEABFE-3969-4141-A1F2-A79EBDB8D3E6}" srcOrd="0" destOrd="0" presId="urn:microsoft.com/office/officeart/2018/2/layout/IconCircleList"/>
    <dgm:cxn modelId="{36F5E64D-B1B2-4796-AE8F-6E1AAFA96FD6}" type="presParOf" srcId="{7EEEABFE-3969-4141-A1F2-A79EBDB8D3E6}" destId="{6B8F0457-E010-4CFD-94C3-68F0C62D8FB6}" srcOrd="0" destOrd="0" presId="urn:microsoft.com/office/officeart/2018/2/layout/IconCircleList"/>
    <dgm:cxn modelId="{034B7E43-60AD-4973-B5D7-47B9085160BD}" type="presParOf" srcId="{6B8F0457-E010-4CFD-94C3-68F0C62D8FB6}" destId="{57F85D44-099A-4F43-A645-90E51E2A280A}" srcOrd="0" destOrd="0" presId="urn:microsoft.com/office/officeart/2018/2/layout/IconCircleList"/>
    <dgm:cxn modelId="{DDD19226-583E-48BE-8399-14357EDC6CE1}" type="presParOf" srcId="{6B8F0457-E010-4CFD-94C3-68F0C62D8FB6}" destId="{94311C6E-86A1-4AE9-BB7D-BF69FC6AEF78}" srcOrd="1" destOrd="0" presId="urn:microsoft.com/office/officeart/2018/2/layout/IconCircleList"/>
    <dgm:cxn modelId="{C24E0F41-2672-492C-AD6A-505DDE95F94B}" type="presParOf" srcId="{6B8F0457-E010-4CFD-94C3-68F0C62D8FB6}" destId="{C538D50A-CF27-4B84-AEBE-E98D4955C1DE}" srcOrd="2" destOrd="0" presId="urn:microsoft.com/office/officeart/2018/2/layout/IconCircleList"/>
    <dgm:cxn modelId="{1D51190E-A6B3-465C-BEBA-5D1D2201C775}" type="presParOf" srcId="{6B8F0457-E010-4CFD-94C3-68F0C62D8FB6}" destId="{F1BF08B3-8CAC-46FC-8EA1-68C68DDD917F}" srcOrd="3" destOrd="0" presId="urn:microsoft.com/office/officeart/2018/2/layout/IconCircleList"/>
    <dgm:cxn modelId="{F82D9BA8-A382-480E-9FD1-A92FCA8F0228}" type="presParOf" srcId="{7EEEABFE-3969-4141-A1F2-A79EBDB8D3E6}" destId="{A45F2B12-1EB8-4F3E-9B18-013719E0F420}" srcOrd="1" destOrd="0" presId="urn:microsoft.com/office/officeart/2018/2/layout/IconCircleList"/>
    <dgm:cxn modelId="{9BA23AAE-70B7-48B0-B35C-CE0B048E5AC3}" type="presParOf" srcId="{7EEEABFE-3969-4141-A1F2-A79EBDB8D3E6}" destId="{128F4BA6-01FE-450E-952A-366A0EEFEAB6}" srcOrd="2" destOrd="0" presId="urn:microsoft.com/office/officeart/2018/2/layout/IconCircleList"/>
    <dgm:cxn modelId="{3C682CAF-B36C-497E-83E6-83038EEC6BFB}" type="presParOf" srcId="{128F4BA6-01FE-450E-952A-366A0EEFEAB6}" destId="{B774FB48-9FC7-4CFC-A797-B4A436E27784}" srcOrd="0" destOrd="0" presId="urn:microsoft.com/office/officeart/2018/2/layout/IconCircleList"/>
    <dgm:cxn modelId="{7D748DDD-2E9D-4D09-958E-CF444F4B77E3}" type="presParOf" srcId="{128F4BA6-01FE-450E-952A-366A0EEFEAB6}" destId="{A9C18C11-68DE-43E9-8D77-C47807BBBB9A}" srcOrd="1" destOrd="0" presId="urn:microsoft.com/office/officeart/2018/2/layout/IconCircleList"/>
    <dgm:cxn modelId="{004DA00D-4236-412E-B1B7-8E1D7E54B3A8}" type="presParOf" srcId="{128F4BA6-01FE-450E-952A-366A0EEFEAB6}" destId="{86D02908-A5B7-4E5F-80B7-1450CCF10677}" srcOrd="2" destOrd="0" presId="urn:microsoft.com/office/officeart/2018/2/layout/IconCircleList"/>
    <dgm:cxn modelId="{31D051AB-936F-4130-A09F-F8D092E4C9FC}" type="presParOf" srcId="{128F4BA6-01FE-450E-952A-366A0EEFEAB6}" destId="{6046E8A2-EB92-4EB7-9180-47E564A07D74}" srcOrd="3" destOrd="0" presId="urn:microsoft.com/office/officeart/2018/2/layout/IconCircleList"/>
    <dgm:cxn modelId="{08B98589-6A41-4BA2-932E-4549ED84CEE2}" type="presParOf" srcId="{7EEEABFE-3969-4141-A1F2-A79EBDB8D3E6}" destId="{4092C259-E82C-4E2C-80B8-618B19D93008}" srcOrd="3" destOrd="0" presId="urn:microsoft.com/office/officeart/2018/2/layout/IconCircleList"/>
    <dgm:cxn modelId="{A9D1AA74-C695-45D6-9B82-42B41B91B002}" type="presParOf" srcId="{7EEEABFE-3969-4141-A1F2-A79EBDB8D3E6}" destId="{415764B7-DCEA-4B5E-92F7-AE4839386D12}" srcOrd="4" destOrd="0" presId="urn:microsoft.com/office/officeart/2018/2/layout/IconCircleList"/>
    <dgm:cxn modelId="{FF3E8509-6309-4C64-9AED-2E8F16B6F9E2}" type="presParOf" srcId="{415764B7-DCEA-4B5E-92F7-AE4839386D12}" destId="{26F0248C-1971-413D-9EFD-23DA4405A430}" srcOrd="0" destOrd="0" presId="urn:microsoft.com/office/officeart/2018/2/layout/IconCircleList"/>
    <dgm:cxn modelId="{6ACA18FD-BA23-42F1-B96F-5320523FFBBB}" type="presParOf" srcId="{415764B7-DCEA-4B5E-92F7-AE4839386D12}" destId="{2ED9B322-DD23-4B27-9C30-8312421E2B7B}" srcOrd="1" destOrd="0" presId="urn:microsoft.com/office/officeart/2018/2/layout/IconCircleList"/>
    <dgm:cxn modelId="{A07ECF47-406F-4AA5-AEDA-CCF83C92D0AA}" type="presParOf" srcId="{415764B7-DCEA-4B5E-92F7-AE4839386D12}" destId="{7CCD98BC-B405-413C-9D4F-F92DBBFE6E9A}" srcOrd="2" destOrd="0" presId="urn:microsoft.com/office/officeart/2018/2/layout/IconCircleList"/>
    <dgm:cxn modelId="{C8F63737-F823-4B70-89D9-87FDD5765A6A}" type="presParOf" srcId="{415764B7-DCEA-4B5E-92F7-AE4839386D12}" destId="{5DF56911-A4AF-400C-9808-D16707EFB106}" srcOrd="3" destOrd="0" presId="urn:microsoft.com/office/officeart/2018/2/layout/IconCircleList"/>
    <dgm:cxn modelId="{B17BDFB2-CAD3-46DD-8257-7BCA365A18C3}" type="presParOf" srcId="{7EEEABFE-3969-4141-A1F2-A79EBDB8D3E6}" destId="{C5687AD5-06E6-42B3-8924-59C67E0E970B}" srcOrd="5" destOrd="0" presId="urn:microsoft.com/office/officeart/2018/2/layout/IconCircleList"/>
    <dgm:cxn modelId="{5CE284D9-D0D6-40EB-9027-F2A220EB80E9}" type="presParOf" srcId="{7EEEABFE-3969-4141-A1F2-A79EBDB8D3E6}" destId="{C3FC7795-F3F5-4CAD-83BC-9AB492EF6DEF}" srcOrd="6" destOrd="0" presId="urn:microsoft.com/office/officeart/2018/2/layout/IconCircleList"/>
    <dgm:cxn modelId="{CEA285D7-D8E3-4591-914B-38B487CDFA23}" type="presParOf" srcId="{C3FC7795-F3F5-4CAD-83BC-9AB492EF6DEF}" destId="{065405BA-D7C5-44AA-8DA0-47722F7635D6}" srcOrd="0" destOrd="0" presId="urn:microsoft.com/office/officeart/2018/2/layout/IconCircleList"/>
    <dgm:cxn modelId="{B82A05BC-F462-4D05-BD1E-621179D36F73}" type="presParOf" srcId="{C3FC7795-F3F5-4CAD-83BC-9AB492EF6DEF}" destId="{DEC64CE6-A079-4DD9-88D9-F65B282F7D80}" srcOrd="1" destOrd="0" presId="urn:microsoft.com/office/officeart/2018/2/layout/IconCircleList"/>
    <dgm:cxn modelId="{236F2E18-0793-4A2F-9B78-38206A9B5B18}" type="presParOf" srcId="{C3FC7795-F3F5-4CAD-83BC-9AB492EF6DEF}" destId="{F2560C6E-B517-4860-B4C4-E26CB8857A19}" srcOrd="2" destOrd="0" presId="urn:microsoft.com/office/officeart/2018/2/layout/IconCircleList"/>
    <dgm:cxn modelId="{B2592E1A-1DB8-4786-9B73-EFCC2D1583DB}" type="presParOf" srcId="{C3FC7795-F3F5-4CAD-83BC-9AB492EF6DEF}" destId="{B5A0CA62-802A-4B2C-AC0F-86B6ABCA60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852A14-89C1-4B0C-822B-DC94C11E1F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220ED4-E67A-4D73-AA8D-C00BF5B045D4}">
      <dgm:prSet/>
      <dgm:spPr/>
      <dgm:t>
        <a:bodyPr/>
        <a:lstStyle/>
        <a:p>
          <a:pPr>
            <a:lnSpc>
              <a:spcPct val="100000"/>
            </a:lnSpc>
          </a:pPr>
          <a:r>
            <a:rPr lang="en-US" dirty="0"/>
            <a:t>Temperature</a:t>
          </a:r>
        </a:p>
      </dgm:t>
    </dgm:pt>
    <dgm:pt modelId="{0388D480-FF9B-44DC-BBAA-7886C5C184C3}" type="parTrans" cxnId="{AFFB0640-EAB3-48D2-B33F-2C123CFD9DC3}">
      <dgm:prSet/>
      <dgm:spPr/>
      <dgm:t>
        <a:bodyPr/>
        <a:lstStyle/>
        <a:p>
          <a:endParaRPr lang="en-US"/>
        </a:p>
      </dgm:t>
    </dgm:pt>
    <dgm:pt modelId="{759D4FB5-51AF-4D28-85CB-D42FEE67F8B6}" type="sibTrans" cxnId="{AFFB0640-EAB3-48D2-B33F-2C123CFD9DC3}">
      <dgm:prSet/>
      <dgm:spPr/>
      <dgm:t>
        <a:bodyPr/>
        <a:lstStyle/>
        <a:p>
          <a:endParaRPr lang="en-US"/>
        </a:p>
      </dgm:t>
    </dgm:pt>
    <dgm:pt modelId="{242138C7-2F2D-4D4C-BD65-E83EB87D85CD}">
      <dgm:prSet/>
      <dgm:spPr/>
      <dgm:t>
        <a:bodyPr/>
        <a:lstStyle/>
        <a:p>
          <a:pPr>
            <a:lnSpc>
              <a:spcPct val="100000"/>
            </a:lnSpc>
          </a:pPr>
          <a:r>
            <a:rPr lang="en-US" dirty="0"/>
            <a:t>Pressure</a:t>
          </a:r>
        </a:p>
      </dgm:t>
    </dgm:pt>
    <dgm:pt modelId="{57854C04-3CD2-49F0-A138-ABB32F37136D}" type="parTrans" cxnId="{E76DF3DE-CEC5-4357-AC0C-0FC8AB7F8CC5}">
      <dgm:prSet/>
      <dgm:spPr/>
      <dgm:t>
        <a:bodyPr/>
        <a:lstStyle/>
        <a:p>
          <a:endParaRPr lang="en-US"/>
        </a:p>
      </dgm:t>
    </dgm:pt>
    <dgm:pt modelId="{FC8E8B3F-230F-4077-9567-8E3C0B829F36}" type="sibTrans" cxnId="{E76DF3DE-CEC5-4357-AC0C-0FC8AB7F8CC5}">
      <dgm:prSet/>
      <dgm:spPr/>
      <dgm:t>
        <a:bodyPr/>
        <a:lstStyle/>
        <a:p>
          <a:endParaRPr lang="en-US"/>
        </a:p>
      </dgm:t>
    </dgm:pt>
    <dgm:pt modelId="{5E053CE3-C1B5-4AAF-8A21-159A47EAFBB8}">
      <dgm:prSet/>
      <dgm:spPr/>
      <dgm:t>
        <a:bodyPr/>
        <a:lstStyle/>
        <a:p>
          <a:pPr>
            <a:lnSpc>
              <a:spcPct val="100000"/>
            </a:lnSpc>
          </a:pPr>
          <a:r>
            <a:rPr lang="en-US"/>
            <a:t>Humidity</a:t>
          </a:r>
        </a:p>
      </dgm:t>
    </dgm:pt>
    <dgm:pt modelId="{CE80D734-1C1B-4218-A282-0B1700DD0467}" type="parTrans" cxnId="{16F635DA-B215-4454-A108-B20764E3D8DE}">
      <dgm:prSet/>
      <dgm:spPr/>
      <dgm:t>
        <a:bodyPr/>
        <a:lstStyle/>
        <a:p>
          <a:endParaRPr lang="en-US"/>
        </a:p>
      </dgm:t>
    </dgm:pt>
    <dgm:pt modelId="{AC86F9DC-11A5-4E25-A853-5E5DE5EE6476}" type="sibTrans" cxnId="{16F635DA-B215-4454-A108-B20764E3D8DE}">
      <dgm:prSet/>
      <dgm:spPr/>
      <dgm:t>
        <a:bodyPr/>
        <a:lstStyle/>
        <a:p>
          <a:endParaRPr lang="en-US"/>
        </a:p>
      </dgm:t>
    </dgm:pt>
    <dgm:pt modelId="{396DB342-C302-49DF-BBE6-F447B911CEA1}">
      <dgm:prSet/>
      <dgm:spPr/>
      <dgm:t>
        <a:bodyPr/>
        <a:lstStyle/>
        <a:p>
          <a:pPr>
            <a:lnSpc>
              <a:spcPct val="100000"/>
            </a:lnSpc>
          </a:pPr>
          <a:r>
            <a:rPr lang="en-US"/>
            <a:t>Wind Direction</a:t>
          </a:r>
        </a:p>
      </dgm:t>
    </dgm:pt>
    <dgm:pt modelId="{0B27DC8A-5201-4B9B-94BE-8F367D529C50}" type="parTrans" cxnId="{22F0BA99-7283-44F3-A0B8-DA8396C510DE}">
      <dgm:prSet/>
      <dgm:spPr/>
      <dgm:t>
        <a:bodyPr/>
        <a:lstStyle/>
        <a:p>
          <a:endParaRPr lang="en-US"/>
        </a:p>
      </dgm:t>
    </dgm:pt>
    <dgm:pt modelId="{14BD8600-5E15-4DA5-A9D7-214AE5AB09D0}" type="sibTrans" cxnId="{22F0BA99-7283-44F3-A0B8-DA8396C510DE}">
      <dgm:prSet/>
      <dgm:spPr/>
      <dgm:t>
        <a:bodyPr/>
        <a:lstStyle/>
        <a:p>
          <a:endParaRPr lang="en-US"/>
        </a:p>
      </dgm:t>
    </dgm:pt>
    <dgm:pt modelId="{9388C32A-94F7-4EEE-AF7F-3C8EE22F6ED5}">
      <dgm:prSet/>
      <dgm:spPr/>
      <dgm:t>
        <a:bodyPr/>
        <a:lstStyle/>
        <a:p>
          <a:pPr>
            <a:lnSpc>
              <a:spcPct val="100000"/>
            </a:lnSpc>
          </a:pPr>
          <a:r>
            <a:rPr lang="en-US"/>
            <a:t>Speed</a:t>
          </a:r>
        </a:p>
      </dgm:t>
    </dgm:pt>
    <dgm:pt modelId="{6A696BA6-9CC2-4B4E-9EF4-DEB955BF3C05}" type="parTrans" cxnId="{18D8195E-AA16-491E-98A5-CBDBB4FFC529}">
      <dgm:prSet/>
      <dgm:spPr/>
      <dgm:t>
        <a:bodyPr/>
        <a:lstStyle/>
        <a:p>
          <a:endParaRPr lang="en-US"/>
        </a:p>
      </dgm:t>
    </dgm:pt>
    <dgm:pt modelId="{FF970F20-5C19-4BCD-A047-5F833B9CE31A}" type="sibTrans" cxnId="{18D8195E-AA16-491E-98A5-CBDBB4FFC529}">
      <dgm:prSet/>
      <dgm:spPr/>
      <dgm:t>
        <a:bodyPr/>
        <a:lstStyle/>
        <a:p>
          <a:endParaRPr lang="en-US"/>
        </a:p>
      </dgm:t>
    </dgm:pt>
    <dgm:pt modelId="{29664580-CAB3-4176-9A1C-AA231D87FA23}">
      <dgm:prSet/>
      <dgm:spPr/>
      <dgm:t>
        <a:bodyPr/>
        <a:lstStyle/>
        <a:p>
          <a:pPr>
            <a:lnSpc>
              <a:spcPct val="100000"/>
            </a:lnSpc>
          </a:pPr>
          <a:r>
            <a:rPr lang="en-US" dirty="0"/>
            <a:t>UNIX Time</a:t>
          </a:r>
        </a:p>
      </dgm:t>
    </dgm:pt>
    <dgm:pt modelId="{49F0DCC8-0CCA-46B1-BBAB-5DB26475C1F9}" type="parTrans" cxnId="{1BB44DB8-A589-4F24-BC82-2C133F72FC9A}">
      <dgm:prSet/>
      <dgm:spPr/>
      <dgm:t>
        <a:bodyPr/>
        <a:lstStyle/>
        <a:p>
          <a:endParaRPr lang="en-US"/>
        </a:p>
      </dgm:t>
    </dgm:pt>
    <dgm:pt modelId="{4C1143BC-BAD6-4F39-9498-F478DBFC9750}" type="sibTrans" cxnId="{1BB44DB8-A589-4F24-BC82-2C133F72FC9A}">
      <dgm:prSet/>
      <dgm:spPr/>
      <dgm:t>
        <a:bodyPr/>
        <a:lstStyle/>
        <a:p>
          <a:endParaRPr lang="en-US"/>
        </a:p>
      </dgm:t>
    </dgm:pt>
    <dgm:pt modelId="{921DC0E4-9739-401B-B5AB-7C81BA8272FA}" type="pres">
      <dgm:prSet presAssocID="{6A852A14-89C1-4B0C-822B-DC94C11E1F2F}" presName="root" presStyleCnt="0">
        <dgm:presLayoutVars>
          <dgm:dir/>
          <dgm:resizeHandles val="exact"/>
        </dgm:presLayoutVars>
      </dgm:prSet>
      <dgm:spPr/>
    </dgm:pt>
    <dgm:pt modelId="{615BC2A4-DD7C-4EBB-AC5E-C2E7EF4D715D}" type="pres">
      <dgm:prSet presAssocID="{29664580-CAB3-4176-9A1C-AA231D87FA23}" presName="compNode" presStyleCnt="0"/>
      <dgm:spPr/>
    </dgm:pt>
    <dgm:pt modelId="{09569833-775B-443B-8E2F-649565B2EB86}" type="pres">
      <dgm:prSet presAssocID="{29664580-CAB3-4176-9A1C-AA231D87FA23}" presName="bgRect" presStyleLbl="bgShp" presStyleIdx="0" presStyleCnt="6"/>
      <dgm:spPr/>
    </dgm:pt>
    <dgm:pt modelId="{4106D84B-BA80-432D-AD86-53B41C846F8F}" type="pres">
      <dgm:prSet presAssocID="{29664580-CAB3-4176-9A1C-AA231D87FA2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ock"/>
        </a:ext>
      </dgm:extLst>
    </dgm:pt>
    <dgm:pt modelId="{7EF80E73-26BA-43B2-91C8-7199BBCC694D}" type="pres">
      <dgm:prSet presAssocID="{29664580-CAB3-4176-9A1C-AA231D87FA23}" presName="spaceRect" presStyleCnt="0"/>
      <dgm:spPr/>
    </dgm:pt>
    <dgm:pt modelId="{90787BAE-0C04-481E-8491-79480175C31D}" type="pres">
      <dgm:prSet presAssocID="{29664580-CAB3-4176-9A1C-AA231D87FA23}" presName="parTx" presStyleLbl="revTx" presStyleIdx="0" presStyleCnt="6">
        <dgm:presLayoutVars>
          <dgm:chMax val="0"/>
          <dgm:chPref val="0"/>
        </dgm:presLayoutVars>
      </dgm:prSet>
      <dgm:spPr/>
    </dgm:pt>
    <dgm:pt modelId="{CB52A3E8-B38A-4B6B-8565-248D191EAE77}" type="pres">
      <dgm:prSet presAssocID="{4C1143BC-BAD6-4F39-9498-F478DBFC9750}" presName="sibTrans" presStyleCnt="0"/>
      <dgm:spPr/>
    </dgm:pt>
    <dgm:pt modelId="{6012CE12-FFFF-4CC1-85A7-0C2896397064}" type="pres">
      <dgm:prSet presAssocID="{08220ED4-E67A-4D73-AA8D-C00BF5B045D4}" presName="compNode" presStyleCnt="0"/>
      <dgm:spPr/>
    </dgm:pt>
    <dgm:pt modelId="{40B6B923-0BDD-4FA2-8CA4-6CD8EFB576B9}" type="pres">
      <dgm:prSet presAssocID="{08220ED4-E67A-4D73-AA8D-C00BF5B045D4}" presName="bgRect" presStyleLbl="bgShp" presStyleIdx="1" presStyleCnt="6"/>
      <dgm:spPr/>
    </dgm:pt>
    <dgm:pt modelId="{48E4F64A-830B-4A6B-AA75-D78F80901EDA}" type="pres">
      <dgm:prSet presAssocID="{08220ED4-E67A-4D73-AA8D-C00BF5B045D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CB2E7768-12FA-43C4-9B02-811DC1D6CF6C}" type="pres">
      <dgm:prSet presAssocID="{08220ED4-E67A-4D73-AA8D-C00BF5B045D4}" presName="spaceRect" presStyleCnt="0"/>
      <dgm:spPr/>
    </dgm:pt>
    <dgm:pt modelId="{BA84B013-C888-4BDD-BAB8-532B054FD809}" type="pres">
      <dgm:prSet presAssocID="{08220ED4-E67A-4D73-AA8D-C00BF5B045D4}" presName="parTx" presStyleLbl="revTx" presStyleIdx="1" presStyleCnt="6">
        <dgm:presLayoutVars>
          <dgm:chMax val="0"/>
          <dgm:chPref val="0"/>
        </dgm:presLayoutVars>
      </dgm:prSet>
      <dgm:spPr/>
    </dgm:pt>
    <dgm:pt modelId="{E041CCE5-7C29-4BD9-9057-3369BFB829E3}" type="pres">
      <dgm:prSet presAssocID="{759D4FB5-51AF-4D28-85CB-D42FEE67F8B6}" presName="sibTrans" presStyleCnt="0"/>
      <dgm:spPr/>
    </dgm:pt>
    <dgm:pt modelId="{39B17284-BD2B-4812-B0D8-CE41D1122956}" type="pres">
      <dgm:prSet presAssocID="{242138C7-2F2D-4D4C-BD65-E83EB87D85CD}" presName="compNode" presStyleCnt="0"/>
      <dgm:spPr/>
    </dgm:pt>
    <dgm:pt modelId="{245985C4-7973-4625-B2E9-636DEDDD62C5}" type="pres">
      <dgm:prSet presAssocID="{242138C7-2F2D-4D4C-BD65-E83EB87D85CD}" presName="bgRect" presStyleLbl="bgShp" presStyleIdx="2" presStyleCnt="6"/>
      <dgm:spPr/>
    </dgm:pt>
    <dgm:pt modelId="{35370096-B11F-4E02-9DCC-6C661FB24CA9}" type="pres">
      <dgm:prSet presAssocID="{242138C7-2F2D-4D4C-BD65-E83EB87D85C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Full"/>
        </a:ext>
      </dgm:extLst>
    </dgm:pt>
    <dgm:pt modelId="{82EFE65F-1EF1-4425-84CB-AEDDFB31997A}" type="pres">
      <dgm:prSet presAssocID="{242138C7-2F2D-4D4C-BD65-E83EB87D85CD}" presName="spaceRect" presStyleCnt="0"/>
      <dgm:spPr/>
    </dgm:pt>
    <dgm:pt modelId="{92760117-43AF-4761-BC18-472119B49E31}" type="pres">
      <dgm:prSet presAssocID="{242138C7-2F2D-4D4C-BD65-E83EB87D85CD}" presName="parTx" presStyleLbl="revTx" presStyleIdx="2" presStyleCnt="6">
        <dgm:presLayoutVars>
          <dgm:chMax val="0"/>
          <dgm:chPref val="0"/>
        </dgm:presLayoutVars>
      </dgm:prSet>
      <dgm:spPr/>
    </dgm:pt>
    <dgm:pt modelId="{2865A51F-D64A-41A7-993A-BC820636BE72}" type="pres">
      <dgm:prSet presAssocID="{FC8E8B3F-230F-4077-9567-8E3C0B829F36}" presName="sibTrans" presStyleCnt="0"/>
      <dgm:spPr/>
    </dgm:pt>
    <dgm:pt modelId="{C13F4376-DC3D-4CC4-ACB3-D1E8942358EA}" type="pres">
      <dgm:prSet presAssocID="{5E053CE3-C1B5-4AAF-8A21-159A47EAFBB8}" presName="compNode" presStyleCnt="0"/>
      <dgm:spPr/>
    </dgm:pt>
    <dgm:pt modelId="{DFDACFA9-E0E6-4992-A436-DD0F20246E02}" type="pres">
      <dgm:prSet presAssocID="{5E053CE3-C1B5-4AAF-8A21-159A47EAFBB8}" presName="bgRect" presStyleLbl="bgShp" presStyleIdx="3" presStyleCnt="6"/>
      <dgm:spPr/>
    </dgm:pt>
    <dgm:pt modelId="{11AE2B7C-79B1-4A55-AD87-FA22AEC8F977}" type="pres">
      <dgm:prSet presAssocID="{5E053CE3-C1B5-4AAF-8A21-159A47EAFBB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w Temperature"/>
        </a:ext>
      </dgm:extLst>
    </dgm:pt>
    <dgm:pt modelId="{B05E5EF3-D882-408D-A70A-26DBC1690E8F}" type="pres">
      <dgm:prSet presAssocID="{5E053CE3-C1B5-4AAF-8A21-159A47EAFBB8}" presName="spaceRect" presStyleCnt="0"/>
      <dgm:spPr/>
    </dgm:pt>
    <dgm:pt modelId="{B6F5CFCC-DB64-403B-8D64-C51075947AFE}" type="pres">
      <dgm:prSet presAssocID="{5E053CE3-C1B5-4AAF-8A21-159A47EAFBB8}" presName="parTx" presStyleLbl="revTx" presStyleIdx="3" presStyleCnt="6">
        <dgm:presLayoutVars>
          <dgm:chMax val="0"/>
          <dgm:chPref val="0"/>
        </dgm:presLayoutVars>
      </dgm:prSet>
      <dgm:spPr/>
    </dgm:pt>
    <dgm:pt modelId="{157ED6E0-2B8A-49F3-9E5A-5DABE0F64B3E}" type="pres">
      <dgm:prSet presAssocID="{AC86F9DC-11A5-4E25-A853-5E5DE5EE6476}" presName="sibTrans" presStyleCnt="0"/>
      <dgm:spPr/>
    </dgm:pt>
    <dgm:pt modelId="{CA298FC5-AECD-4BDB-8FF4-963530926421}" type="pres">
      <dgm:prSet presAssocID="{396DB342-C302-49DF-BBE6-F447B911CEA1}" presName="compNode" presStyleCnt="0"/>
      <dgm:spPr/>
    </dgm:pt>
    <dgm:pt modelId="{EF3447DF-97C2-4EB4-82C7-2829D1AE7D11}" type="pres">
      <dgm:prSet presAssocID="{396DB342-C302-49DF-BBE6-F447B911CEA1}" presName="bgRect" presStyleLbl="bgShp" presStyleIdx="4" presStyleCnt="6"/>
      <dgm:spPr/>
    </dgm:pt>
    <dgm:pt modelId="{8589D934-A6BF-45AB-B39E-DC0428C7334C}" type="pres">
      <dgm:prSet presAssocID="{396DB342-C302-49DF-BBE6-F447B911CEA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nd Chime"/>
        </a:ext>
      </dgm:extLst>
    </dgm:pt>
    <dgm:pt modelId="{D6D51249-75E6-4A6D-BAA9-31990C232D9E}" type="pres">
      <dgm:prSet presAssocID="{396DB342-C302-49DF-BBE6-F447B911CEA1}" presName="spaceRect" presStyleCnt="0"/>
      <dgm:spPr/>
    </dgm:pt>
    <dgm:pt modelId="{A614A9B6-983E-4B4F-8400-68554D43B7DF}" type="pres">
      <dgm:prSet presAssocID="{396DB342-C302-49DF-BBE6-F447B911CEA1}" presName="parTx" presStyleLbl="revTx" presStyleIdx="4" presStyleCnt="6">
        <dgm:presLayoutVars>
          <dgm:chMax val="0"/>
          <dgm:chPref val="0"/>
        </dgm:presLayoutVars>
      </dgm:prSet>
      <dgm:spPr/>
    </dgm:pt>
    <dgm:pt modelId="{1227D082-008C-4488-8BB9-833F7F5A202A}" type="pres">
      <dgm:prSet presAssocID="{14BD8600-5E15-4DA5-A9D7-214AE5AB09D0}" presName="sibTrans" presStyleCnt="0"/>
      <dgm:spPr/>
    </dgm:pt>
    <dgm:pt modelId="{28F0C7CB-C748-4723-A50F-52E9A40E79F5}" type="pres">
      <dgm:prSet presAssocID="{9388C32A-94F7-4EEE-AF7F-3C8EE22F6ED5}" presName="compNode" presStyleCnt="0"/>
      <dgm:spPr/>
    </dgm:pt>
    <dgm:pt modelId="{815FC5A8-7205-4BDC-870D-0DF00F848552}" type="pres">
      <dgm:prSet presAssocID="{9388C32A-94F7-4EEE-AF7F-3C8EE22F6ED5}" presName="bgRect" presStyleLbl="bgShp" presStyleIdx="5" presStyleCnt="6"/>
      <dgm:spPr/>
    </dgm:pt>
    <dgm:pt modelId="{3C524490-D276-4897-8F28-D3E3740C8992}" type="pres">
      <dgm:prSet presAssocID="{9388C32A-94F7-4EEE-AF7F-3C8EE22F6ED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A8CF1183-DA76-4BE2-8673-82552E211D52}" type="pres">
      <dgm:prSet presAssocID="{9388C32A-94F7-4EEE-AF7F-3C8EE22F6ED5}" presName="spaceRect" presStyleCnt="0"/>
      <dgm:spPr/>
    </dgm:pt>
    <dgm:pt modelId="{259472EA-0246-46B6-8AFE-EEB86D342965}" type="pres">
      <dgm:prSet presAssocID="{9388C32A-94F7-4EEE-AF7F-3C8EE22F6ED5}" presName="parTx" presStyleLbl="revTx" presStyleIdx="5" presStyleCnt="6">
        <dgm:presLayoutVars>
          <dgm:chMax val="0"/>
          <dgm:chPref val="0"/>
        </dgm:presLayoutVars>
      </dgm:prSet>
      <dgm:spPr/>
    </dgm:pt>
  </dgm:ptLst>
  <dgm:cxnLst>
    <dgm:cxn modelId="{0F366612-91E2-462C-B0AA-2E92C407F48A}" type="presOf" srcId="{242138C7-2F2D-4D4C-BD65-E83EB87D85CD}" destId="{92760117-43AF-4761-BC18-472119B49E31}" srcOrd="0" destOrd="0" presId="urn:microsoft.com/office/officeart/2018/2/layout/IconVerticalSolidList"/>
    <dgm:cxn modelId="{2C908316-7005-4B1A-B35F-BC80D070BF8E}" type="presOf" srcId="{5E053CE3-C1B5-4AAF-8A21-159A47EAFBB8}" destId="{B6F5CFCC-DB64-403B-8D64-C51075947AFE}" srcOrd="0" destOrd="0" presId="urn:microsoft.com/office/officeart/2018/2/layout/IconVerticalSolidList"/>
    <dgm:cxn modelId="{AFFB0640-EAB3-48D2-B33F-2C123CFD9DC3}" srcId="{6A852A14-89C1-4B0C-822B-DC94C11E1F2F}" destId="{08220ED4-E67A-4D73-AA8D-C00BF5B045D4}" srcOrd="1" destOrd="0" parTransId="{0388D480-FF9B-44DC-BBAA-7886C5C184C3}" sibTransId="{759D4FB5-51AF-4D28-85CB-D42FEE67F8B6}"/>
    <dgm:cxn modelId="{18D8195E-AA16-491E-98A5-CBDBB4FFC529}" srcId="{6A852A14-89C1-4B0C-822B-DC94C11E1F2F}" destId="{9388C32A-94F7-4EEE-AF7F-3C8EE22F6ED5}" srcOrd="5" destOrd="0" parTransId="{6A696BA6-9CC2-4B4E-9EF4-DEB955BF3C05}" sibTransId="{FF970F20-5C19-4BCD-A047-5F833B9CE31A}"/>
    <dgm:cxn modelId="{F528DD7C-34B7-4B20-8D65-C49FEC65A402}" type="presOf" srcId="{9388C32A-94F7-4EEE-AF7F-3C8EE22F6ED5}" destId="{259472EA-0246-46B6-8AFE-EEB86D342965}" srcOrd="0" destOrd="0" presId="urn:microsoft.com/office/officeart/2018/2/layout/IconVerticalSolidList"/>
    <dgm:cxn modelId="{85EFD987-9FEC-4FB6-B5EA-6BEA9D0CF839}" type="presOf" srcId="{29664580-CAB3-4176-9A1C-AA231D87FA23}" destId="{90787BAE-0C04-481E-8491-79480175C31D}" srcOrd="0" destOrd="0" presId="urn:microsoft.com/office/officeart/2018/2/layout/IconVerticalSolidList"/>
    <dgm:cxn modelId="{22F0BA99-7283-44F3-A0B8-DA8396C510DE}" srcId="{6A852A14-89C1-4B0C-822B-DC94C11E1F2F}" destId="{396DB342-C302-49DF-BBE6-F447B911CEA1}" srcOrd="4" destOrd="0" parTransId="{0B27DC8A-5201-4B9B-94BE-8F367D529C50}" sibTransId="{14BD8600-5E15-4DA5-A9D7-214AE5AB09D0}"/>
    <dgm:cxn modelId="{C9BDA2A8-0F0C-4238-9FC9-ECE207B53B01}" type="presOf" srcId="{08220ED4-E67A-4D73-AA8D-C00BF5B045D4}" destId="{BA84B013-C888-4BDD-BAB8-532B054FD809}" srcOrd="0" destOrd="0" presId="urn:microsoft.com/office/officeart/2018/2/layout/IconVerticalSolidList"/>
    <dgm:cxn modelId="{1BB44DB8-A589-4F24-BC82-2C133F72FC9A}" srcId="{6A852A14-89C1-4B0C-822B-DC94C11E1F2F}" destId="{29664580-CAB3-4176-9A1C-AA231D87FA23}" srcOrd="0" destOrd="0" parTransId="{49F0DCC8-0CCA-46B1-BBAB-5DB26475C1F9}" sibTransId="{4C1143BC-BAD6-4F39-9498-F478DBFC9750}"/>
    <dgm:cxn modelId="{16F635DA-B215-4454-A108-B20764E3D8DE}" srcId="{6A852A14-89C1-4B0C-822B-DC94C11E1F2F}" destId="{5E053CE3-C1B5-4AAF-8A21-159A47EAFBB8}" srcOrd="3" destOrd="0" parTransId="{CE80D734-1C1B-4218-A282-0B1700DD0467}" sibTransId="{AC86F9DC-11A5-4E25-A853-5E5DE5EE6476}"/>
    <dgm:cxn modelId="{D56E27DC-E558-4256-88FE-14B0A026BCC8}" type="presOf" srcId="{6A852A14-89C1-4B0C-822B-DC94C11E1F2F}" destId="{921DC0E4-9739-401B-B5AB-7C81BA8272FA}" srcOrd="0" destOrd="0" presId="urn:microsoft.com/office/officeart/2018/2/layout/IconVerticalSolidList"/>
    <dgm:cxn modelId="{E76DF3DE-CEC5-4357-AC0C-0FC8AB7F8CC5}" srcId="{6A852A14-89C1-4B0C-822B-DC94C11E1F2F}" destId="{242138C7-2F2D-4D4C-BD65-E83EB87D85CD}" srcOrd="2" destOrd="0" parTransId="{57854C04-3CD2-49F0-A138-ABB32F37136D}" sibTransId="{FC8E8B3F-230F-4077-9567-8E3C0B829F36}"/>
    <dgm:cxn modelId="{9672F2E9-4BEA-441B-B7AC-666021FB4F89}" type="presOf" srcId="{396DB342-C302-49DF-BBE6-F447B911CEA1}" destId="{A614A9B6-983E-4B4F-8400-68554D43B7DF}" srcOrd="0" destOrd="0" presId="urn:microsoft.com/office/officeart/2018/2/layout/IconVerticalSolidList"/>
    <dgm:cxn modelId="{0C59E3A4-45B7-4809-AEE3-0FBA6068980D}" type="presParOf" srcId="{921DC0E4-9739-401B-B5AB-7C81BA8272FA}" destId="{615BC2A4-DD7C-4EBB-AC5E-C2E7EF4D715D}" srcOrd="0" destOrd="0" presId="urn:microsoft.com/office/officeart/2018/2/layout/IconVerticalSolidList"/>
    <dgm:cxn modelId="{66D8A71D-B4EE-4031-A969-355BA0DF145A}" type="presParOf" srcId="{615BC2A4-DD7C-4EBB-AC5E-C2E7EF4D715D}" destId="{09569833-775B-443B-8E2F-649565B2EB86}" srcOrd="0" destOrd="0" presId="urn:microsoft.com/office/officeart/2018/2/layout/IconVerticalSolidList"/>
    <dgm:cxn modelId="{6286D10D-1EE9-4CC9-BCB7-EDD40C6D24FD}" type="presParOf" srcId="{615BC2A4-DD7C-4EBB-AC5E-C2E7EF4D715D}" destId="{4106D84B-BA80-432D-AD86-53B41C846F8F}" srcOrd="1" destOrd="0" presId="urn:microsoft.com/office/officeart/2018/2/layout/IconVerticalSolidList"/>
    <dgm:cxn modelId="{C6172A79-8E3C-4E2F-8C97-717B19DFAB22}" type="presParOf" srcId="{615BC2A4-DD7C-4EBB-AC5E-C2E7EF4D715D}" destId="{7EF80E73-26BA-43B2-91C8-7199BBCC694D}" srcOrd="2" destOrd="0" presId="urn:microsoft.com/office/officeart/2018/2/layout/IconVerticalSolidList"/>
    <dgm:cxn modelId="{1E068341-34E0-45CD-B4F7-AB793105AEEC}" type="presParOf" srcId="{615BC2A4-DD7C-4EBB-AC5E-C2E7EF4D715D}" destId="{90787BAE-0C04-481E-8491-79480175C31D}" srcOrd="3" destOrd="0" presId="urn:microsoft.com/office/officeart/2018/2/layout/IconVerticalSolidList"/>
    <dgm:cxn modelId="{A45E4F01-921D-4653-B8DC-AD70C71CAEF6}" type="presParOf" srcId="{921DC0E4-9739-401B-B5AB-7C81BA8272FA}" destId="{CB52A3E8-B38A-4B6B-8565-248D191EAE77}" srcOrd="1" destOrd="0" presId="urn:microsoft.com/office/officeart/2018/2/layout/IconVerticalSolidList"/>
    <dgm:cxn modelId="{F4C6BFAC-18E2-499F-82D0-7391B2DF8522}" type="presParOf" srcId="{921DC0E4-9739-401B-B5AB-7C81BA8272FA}" destId="{6012CE12-FFFF-4CC1-85A7-0C2896397064}" srcOrd="2" destOrd="0" presId="urn:microsoft.com/office/officeart/2018/2/layout/IconVerticalSolidList"/>
    <dgm:cxn modelId="{DD970A6F-D54F-45AF-AB96-45EC53A16793}" type="presParOf" srcId="{6012CE12-FFFF-4CC1-85A7-0C2896397064}" destId="{40B6B923-0BDD-4FA2-8CA4-6CD8EFB576B9}" srcOrd="0" destOrd="0" presId="urn:microsoft.com/office/officeart/2018/2/layout/IconVerticalSolidList"/>
    <dgm:cxn modelId="{5BC0C3ED-D663-4AE5-9726-B7F02ABA2582}" type="presParOf" srcId="{6012CE12-FFFF-4CC1-85A7-0C2896397064}" destId="{48E4F64A-830B-4A6B-AA75-D78F80901EDA}" srcOrd="1" destOrd="0" presId="urn:microsoft.com/office/officeart/2018/2/layout/IconVerticalSolidList"/>
    <dgm:cxn modelId="{CFBFD801-D230-4BEE-9595-4B61220BF944}" type="presParOf" srcId="{6012CE12-FFFF-4CC1-85A7-0C2896397064}" destId="{CB2E7768-12FA-43C4-9B02-811DC1D6CF6C}" srcOrd="2" destOrd="0" presId="urn:microsoft.com/office/officeart/2018/2/layout/IconVerticalSolidList"/>
    <dgm:cxn modelId="{D8561158-2BCB-4E66-8C7B-2D55AE35ED53}" type="presParOf" srcId="{6012CE12-FFFF-4CC1-85A7-0C2896397064}" destId="{BA84B013-C888-4BDD-BAB8-532B054FD809}" srcOrd="3" destOrd="0" presId="urn:microsoft.com/office/officeart/2018/2/layout/IconVerticalSolidList"/>
    <dgm:cxn modelId="{0CFF4FC6-38CE-4269-96C5-10560F213245}" type="presParOf" srcId="{921DC0E4-9739-401B-B5AB-7C81BA8272FA}" destId="{E041CCE5-7C29-4BD9-9057-3369BFB829E3}" srcOrd="3" destOrd="0" presId="urn:microsoft.com/office/officeart/2018/2/layout/IconVerticalSolidList"/>
    <dgm:cxn modelId="{BA6FB711-85E8-47FB-95F1-73904600B8F9}" type="presParOf" srcId="{921DC0E4-9739-401B-B5AB-7C81BA8272FA}" destId="{39B17284-BD2B-4812-B0D8-CE41D1122956}" srcOrd="4" destOrd="0" presId="urn:microsoft.com/office/officeart/2018/2/layout/IconVerticalSolidList"/>
    <dgm:cxn modelId="{983F1021-FCA1-4D4F-A511-E8DD321E4F96}" type="presParOf" srcId="{39B17284-BD2B-4812-B0D8-CE41D1122956}" destId="{245985C4-7973-4625-B2E9-636DEDDD62C5}" srcOrd="0" destOrd="0" presId="urn:microsoft.com/office/officeart/2018/2/layout/IconVerticalSolidList"/>
    <dgm:cxn modelId="{E888F07B-4327-4587-9B0A-507EDC66D4DA}" type="presParOf" srcId="{39B17284-BD2B-4812-B0D8-CE41D1122956}" destId="{35370096-B11F-4E02-9DCC-6C661FB24CA9}" srcOrd="1" destOrd="0" presId="urn:microsoft.com/office/officeart/2018/2/layout/IconVerticalSolidList"/>
    <dgm:cxn modelId="{431A0F6C-4465-416B-9F40-9BE056CFB92F}" type="presParOf" srcId="{39B17284-BD2B-4812-B0D8-CE41D1122956}" destId="{82EFE65F-1EF1-4425-84CB-AEDDFB31997A}" srcOrd="2" destOrd="0" presId="urn:microsoft.com/office/officeart/2018/2/layout/IconVerticalSolidList"/>
    <dgm:cxn modelId="{2740F8E6-E637-40F2-BE03-08D565C6241E}" type="presParOf" srcId="{39B17284-BD2B-4812-B0D8-CE41D1122956}" destId="{92760117-43AF-4761-BC18-472119B49E31}" srcOrd="3" destOrd="0" presId="urn:microsoft.com/office/officeart/2018/2/layout/IconVerticalSolidList"/>
    <dgm:cxn modelId="{445B4F21-A8F4-4FDD-98AF-0CCCE445B86A}" type="presParOf" srcId="{921DC0E4-9739-401B-B5AB-7C81BA8272FA}" destId="{2865A51F-D64A-41A7-993A-BC820636BE72}" srcOrd="5" destOrd="0" presId="urn:microsoft.com/office/officeart/2018/2/layout/IconVerticalSolidList"/>
    <dgm:cxn modelId="{79DD7663-CAB2-4C78-AEBC-FEAC9B8469A2}" type="presParOf" srcId="{921DC0E4-9739-401B-B5AB-7C81BA8272FA}" destId="{C13F4376-DC3D-4CC4-ACB3-D1E8942358EA}" srcOrd="6" destOrd="0" presId="urn:microsoft.com/office/officeart/2018/2/layout/IconVerticalSolidList"/>
    <dgm:cxn modelId="{7DF48314-0859-409E-9DDA-5F4EC3D4BF42}" type="presParOf" srcId="{C13F4376-DC3D-4CC4-ACB3-D1E8942358EA}" destId="{DFDACFA9-E0E6-4992-A436-DD0F20246E02}" srcOrd="0" destOrd="0" presId="urn:microsoft.com/office/officeart/2018/2/layout/IconVerticalSolidList"/>
    <dgm:cxn modelId="{2AD60351-1EE4-4323-AF99-F77C6142902B}" type="presParOf" srcId="{C13F4376-DC3D-4CC4-ACB3-D1E8942358EA}" destId="{11AE2B7C-79B1-4A55-AD87-FA22AEC8F977}" srcOrd="1" destOrd="0" presId="urn:microsoft.com/office/officeart/2018/2/layout/IconVerticalSolidList"/>
    <dgm:cxn modelId="{CD77F566-7AC3-41A7-B4D0-2120AA7727BE}" type="presParOf" srcId="{C13F4376-DC3D-4CC4-ACB3-D1E8942358EA}" destId="{B05E5EF3-D882-408D-A70A-26DBC1690E8F}" srcOrd="2" destOrd="0" presId="urn:microsoft.com/office/officeart/2018/2/layout/IconVerticalSolidList"/>
    <dgm:cxn modelId="{221D1DDF-698E-47EB-8A27-870AD1A95EF5}" type="presParOf" srcId="{C13F4376-DC3D-4CC4-ACB3-D1E8942358EA}" destId="{B6F5CFCC-DB64-403B-8D64-C51075947AFE}" srcOrd="3" destOrd="0" presId="urn:microsoft.com/office/officeart/2018/2/layout/IconVerticalSolidList"/>
    <dgm:cxn modelId="{5BB9DA93-510B-4B57-8FF2-DE520BB47030}" type="presParOf" srcId="{921DC0E4-9739-401B-B5AB-7C81BA8272FA}" destId="{157ED6E0-2B8A-49F3-9E5A-5DABE0F64B3E}" srcOrd="7" destOrd="0" presId="urn:microsoft.com/office/officeart/2018/2/layout/IconVerticalSolidList"/>
    <dgm:cxn modelId="{CC2AEE56-CD86-4AE5-ABCA-EE8A7506C475}" type="presParOf" srcId="{921DC0E4-9739-401B-B5AB-7C81BA8272FA}" destId="{CA298FC5-AECD-4BDB-8FF4-963530926421}" srcOrd="8" destOrd="0" presId="urn:microsoft.com/office/officeart/2018/2/layout/IconVerticalSolidList"/>
    <dgm:cxn modelId="{D1283C18-5185-4DC2-9CDE-DFB137069DA9}" type="presParOf" srcId="{CA298FC5-AECD-4BDB-8FF4-963530926421}" destId="{EF3447DF-97C2-4EB4-82C7-2829D1AE7D11}" srcOrd="0" destOrd="0" presId="urn:microsoft.com/office/officeart/2018/2/layout/IconVerticalSolidList"/>
    <dgm:cxn modelId="{CA483CF9-7687-4F65-BC85-400CAA3F6708}" type="presParOf" srcId="{CA298FC5-AECD-4BDB-8FF4-963530926421}" destId="{8589D934-A6BF-45AB-B39E-DC0428C7334C}" srcOrd="1" destOrd="0" presId="urn:microsoft.com/office/officeart/2018/2/layout/IconVerticalSolidList"/>
    <dgm:cxn modelId="{69F7AEE5-67AD-456F-906A-A9295D3207B9}" type="presParOf" srcId="{CA298FC5-AECD-4BDB-8FF4-963530926421}" destId="{D6D51249-75E6-4A6D-BAA9-31990C232D9E}" srcOrd="2" destOrd="0" presId="urn:microsoft.com/office/officeart/2018/2/layout/IconVerticalSolidList"/>
    <dgm:cxn modelId="{5B34A92B-6C9E-4EBE-AEE1-14B16E0D92EF}" type="presParOf" srcId="{CA298FC5-AECD-4BDB-8FF4-963530926421}" destId="{A614A9B6-983E-4B4F-8400-68554D43B7DF}" srcOrd="3" destOrd="0" presId="urn:microsoft.com/office/officeart/2018/2/layout/IconVerticalSolidList"/>
    <dgm:cxn modelId="{CE7F99C0-7B17-40F1-8F56-8D4381317F09}" type="presParOf" srcId="{921DC0E4-9739-401B-B5AB-7C81BA8272FA}" destId="{1227D082-008C-4488-8BB9-833F7F5A202A}" srcOrd="9" destOrd="0" presId="urn:microsoft.com/office/officeart/2018/2/layout/IconVerticalSolidList"/>
    <dgm:cxn modelId="{D831B7EF-F55A-4BBF-B677-9A8A68C4DDA3}" type="presParOf" srcId="{921DC0E4-9739-401B-B5AB-7C81BA8272FA}" destId="{28F0C7CB-C748-4723-A50F-52E9A40E79F5}" srcOrd="10" destOrd="0" presId="urn:microsoft.com/office/officeart/2018/2/layout/IconVerticalSolidList"/>
    <dgm:cxn modelId="{8CD5090A-A666-4853-8837-17BA9B9BB9BD}" type="presParOf" srcId="{28F0C7CB-C748-4723-A50F-52E9A40E79F5}" destId="{815FC5A8-7205-4BDC-870D-0DF00F848552}" srcOrd="0" destOrd="0" presId="urn:microsoft.com/office/officeart/2018/2/layout/IconVerticalSolidList"/>
    <dgm:cxn modelId="{CF8C7CFC-60F8-4A51-B08E-B31A3298A5D2}" type="presParOf" srcId="{28F0C7CB-C748-4723-A50F-52E9A40E79F5}" destId="{3C524490-D276-4897-8F28-D3E3740C8992}" srcOrd="1" destOrd="0" presId="urn:microsoft.com/office/officeart/2018/2/layout/IconVerticalSolidList"/>
    <dgm:cxn modelId="{F1369B51-47B6-4A80-87C6-7B111D4F2ED8}" type="presParOf" srcId="{28F0C7CB-C748-4723-A50F-52E9A40E79F5}" destId="{A8CF1183-DA76-4BE2-8673-82552E211D52}" srcOrd="2" destOrd="0" presId="urn:microsoft.com/office/officeart/2018/2/layout/IconVerticalSolidList"/>
    <dgm:cxn modelId="{B1E3D74C-EE5E-4BE6-BE1E-D4CA6B87703F}" type="presParOf" srcId="{28F0C7CB-C748-4723-A50F-52E9A40E79F5}" destId="{259472EA-0246-46B6-8AFE-EEB86D3429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45EDD-0711-452F-A465-447B3870529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5CF23EE-2F92-4E1A-8F16-EB0B14A9239F}">
      <dgm:prSet/>
      <dgm:spPr/>
      <dgm:t>
        <a:bodyPr/>
        <a:lstStyle/>
        <a:p>
          <a:r>
            <a:rPr lang="en-US"/>
            <a:t>Linear Regression</a:t>
          </a:r>
        </a:p>
      </dgm:t>
    </dgm:pt>
    <dgm:pt modelId="{AAEA14D4-7078-47B1-A3CF-2E727CE42A0E}" type="parTrans" cxnId="{D1B62840-BC17-4299-8F95-4C6D61F26A66}">
      <dgm:prSet/>
      <dgm:spPr/>
      <dgm:t>
        <a:bodyPr/>
        <a:lstStyle/>
        <a:p>
          <a:endParaRPr lang="en-US"/>
        </a:p>
      </dgm:t>
    </dgm:pt>
    <dgm:pt modelId="{C7ED83AD-A163-42D1-9E41-5EE3FA5CC28A}" type="sibTrans" cxnId="{D1B62840-BC17-4299-8F95-4C6D61F26A66}">
      <dgm:prSet/>
      <dgm:spPr/>
      <dgm:t>
        <a:bodyPr/>
        <a:lstStyle/>
        <a:p>
          <a:endParaRPr lang="en-US"/>
        </a:p>
      </dgm:t>
    </dgm:pt>
    <dgm:pt modelId="{AAE61595-C19D-4EBF-9723-416E5FA3DDD0}">
      <dgm:prSet/>
      <dgm:spPr/>
      <dgm:t>
        <a:bodyPr/>
        <a:lstStyle/>
        <a:p>
          <a:r>
            <a:rPr lang="en-US"/>
            <a:t>RidgeCV</a:t>
          </a:r>
        </a:p>
      </dgm:t>
    </dgm:pt>
    <dgm:pt modelId="{CDB7143F-8A99-46E4-8912-DA9AF5146012}" type="parTrans" cxnId="{B592AE0E-E4DE-40A4-8525-8E752FAA4374}">
      <dgm:prSet/>
      <dgm:spPr/>
      <dgm:t>
        <a:bodyPr/>
        <a:lstStyle/>
        <a:p>
          <a:endParaRPr lang="en-US"/>
        </a:p>
      </dgm:t>
    </dgm:pt>
    <dgm:pt modelId="{DF85BEC8-F611-4D46-961B-43F768B0E637}" type="sibTrans" cxnId="{B592AE0E-E4DE-40A4-8525-8E752FAA4374}">
      <dgm:prSet/>
      <dgm:spPr/>
      <dgm:t>
        <a:bodyPr/>
        <a:lstStyle/>
        <a:p>
          <a:endParaRPr lang="en-US"/>
        </a:p>
      </dgm:t>
    </dgm:pt>
    <dgm:pt modelId="{114A4A42-7735-4CB7-B4EC-F6993F9800F4}">
      <dgm:prSet/>
      <dgm:spPr/>
      <dgm:t>
        <a:bodyPr/>
        <a:lstStyle/>
        <a:p>
          <a:r>
            <a:rPr lang="en-US"/>
            <a:t>Decision Tree Regression</a:t>
          </a:r>
        </a:p>
      </dgm:t>
    </dgm:pt>
    <dgm:pt modelId="{C5641E7E-DB18-43BB-B301-1560ABC7192D}" type="parTrans" cxnId="{154F1B6F-A9BD-46D8-AF1D-09E86522ED2C}">
      <dgm:prSet/>
      <dgm:spPr/>
      <dgm:t>
        <a:bodyPr/>
        <a:lstStyle/>
        <a:p>
          <a:endParaRPr lang="en-US"/>
        </a:p>
      </dgm:t>
    </dgm:pt>
    <dgm:pt modelId="{96C36046-EB61-44AC-9CD0-06233C2C7AB1}" type="sibTrans" cxnId="{154F1B6F-A9BD-46D8-AF1D-09E86522ED2C}">
      <dgm:prSet/>
      <dgm:spPr/>
      <dgm:t>
        <a:bodyPr/>
        <a:lstStyle/>
        <a:p>
          <a:endParaRPr lang="en-US"/>
        </a:p>
      </dgm:t>
    </dgm:pt>
    <dgm:pt modelId="{7A2F9D3B-759E-4452-A9C6-50C993496345}">
      <dgm:prSet/>
      <dgm:spPr/>
      <dgm:t>
        <a:bodyPr/>
        <a:lstStyle/>
        <a:p>
          <a:r>
            <a:rPr lang="en-US"/>
            <a:t>Support Vector Regression</a:t>
          </a:r>
        </a:p>
      </dgm:t>
    </dgm:pt>
    <dgm:pt modelId="{5E2761FF-081A-4DE1-89A2-6333AD9C9C99}" type="parTrans" cxnId="{12713F06-25A3-45CA-925A-B09BBB5DF286}">
      <dgm:prSet/>
      <dgm:spPr/>
      <dgm:t>
        <a:bodyPr/>
        <a:lstStyle/>
        <a:p>
          <a:endParaRPr lang="en-US"/>
        </a:p>
      </dgm:t>
    </dgm:pt>
    <dgm:pt modelId="{4B5A6CB5-C8AB-4F01-AF19-4B2DD9F1AF66}" type="sibTrans" cxnId="{12713F06-25A3-45CA-925A-B09BBB5DF286}">
      <dgm:prSet/>
      <dgm:spPr/>
      <dgm:t>
        <a:bodyPr/>
        <a:lstStyle/>
        <a:p>
          <a:endParaRPr lang="en-US"/>
        </a:p>
      </dgm:t>
    </dgm:pt>
    <dgm:pt modelId="{73168E57-88BA-4954-BFE3-6AB5664BA013}">
      <dgm:prSet/>
      <dgm:spPr/>
      <dgm:t>
        <a:bodyPr/>
        <a:lstStyle/>
        <a:p>
          <a:r>
            <a:rPr lang="en-US"/>
            <a:t>SGD</a:t>
          </a:r>
        </a:p>
      </dgm:t>
    </dgm:pt>
    <dgm:pt modelId="{D5D5DC3C-A5F9-4742-A2F0-75AA35A24025}" type="parTrans" cxnId="{7CFCFDE2-A6A5-40BA-881E-C34803484E97}">
      <dgm:prSet/>
      <dgm:spPr/>
      <dgm:t>
        <a:bodyPr/>
        <a:lstStyle/>
        <a:p>
          <a:endParaRPr lang="en-US"/>
        </a:p>
      </dgm:t>
    </dgm:pt>
    <dgm:pt modelId="{268D5885-8CD9-4DFE-A685-55EBF0A9C9D1}" type="sibTrans" cxnId="{7CFCFDE2-A6A5-40BA-881E-C34803484E97}">
      <dgm:prSet/>
      <dgm:spPr/>
      <dgm:t>
        <a:bodyPr/>
        <a:lstStyle/>
        <a:p>
          <a:endParaRPr lang="en-US"/>
        </a:p>
      </dgm:t>
    </dgm:pt>
    <dgm:pt modelId="{096E75E1-4213-46EF-9465-AD94CD0ADA6E}">
      <dgm:prSet/>
      <dgm:spPr/>
      <dgm:t>
        <a:bodyPr/>
        <a:lstStyle/>
        <a:p>
          <a:r>
            <a:rPr lang="en-US"/>
            <a:t>ADABoost</a:t>
          </a:r>
        </a:p>
      </dgm:t>
    </dgm:pt>
    <dgm:pt modelId="{DDA096CA-2156-4C9D-A8DA-CDB7141501A9}" type="parTrans" cxnId="{D33F47C6-4631-4D51-9D8C-DDD079C0EC9A}">
      <dgm:prSet/>
      <dgm:spPr/>
      <dgm:t>
        <a:bodyPr/>
        <a:lstStyle/>
        <a:p>
          <a:endParaRPr lang="en-US"/>
        </a:p>
      </dgm:t>
    </dgm:pt>
    <dgm:pt modelId="{5F0A5420-D59F-4190-9775-471548B9BF2B}" type="sibTrans" cxnId="{D33F47C6-4631-4D51-9D8C-DDD079C0EC9A}">
      <dgm:prSet/>
      <dgm:spPr/>
      <dgm:t>
        <a:bodyPr/>
        <a:lstStyle/>
        <a:p>
          <a:endParaRPr lang="en-US"/>
        </a:p>
      </dgm:t>
    </dgm:pt>
    <dgm:pt modelId="{04EAAC47-F805-44B3-8592-BAC068BE8CFE}">
      <dgm:prSet/>
      <dgm:spPr/>
      <dgm:t>
        <a:bodyPr/>
        <a:lstStyle/>
        <a:p>
          <a:r>
            <a:rPr lang="en-US"/>
            <a:t>XGBoost</a:t>
          </a:r>
        </a:p>
      </dgm:t>
    </dgm:pt>
    <dgm:pt modelId="{0A7A9DCB-3D9C-45FB-8D6D-2B8955DE6C7C}" type="parTrans" cxnId="{D12BB53F-F072-4568-85E6-B178ED2D6DAB}">
      <dgm:prSet/>
      <dgm:spPr/>
      <dgm:t>
        <a:bodyPr/>
        <a:lstStyle/>
        <a:p>
          <a:endParaRPr lang="en-US"/>
        </a:p>
      </dgm:t>
    </dgm:pt>
    <dgm:pt modelId="{DE96744E-DF98-4BFD-83DC-37B9A27955CE}" type="sibTrans" cxnId="{D12BB53F-F072-4568-85E6-B178ED2D6DAB}">
      <dgm:prSet/>
      <dgm:spPr/>
      <dgm:t>
        <a:bodyPr/>
        <a:lstStyle/>
        <a:p>
          <a:endParaRPr lang="en-US"/>
        </a:p>
      </dgm:t>
    </dgm:pt>
    <dgm:pt modelId="{8B570253-6492-444C-B108-A3FC3FCB0E6A}" type="pres">
      <dgm:prSet presAssocID="{CF345EDD-0711-452F-A465-447B38705294}" presName="linear" presStyleCnt="0">
        <dgm:presLayoutVars>
          <dgm:animLvl val="lvl"/>
          <dgm:resizeHandles val="exact"/>
        </dgm:presLayoutVars>
      </dgm:prSet>
      <dgm:spPr/>
    </dgm:pt>
    <dgm:pt modelId="{42907B8A-12EB-432C-AF5F-914A1DB645A0}" type="pres">
      <dgm:prSet presAssocID="{85CF23EE-2F92-4E1A-8F16-EB0B14A9239F}" presName="parentText" presStyleLbl="node1" presStyleIdx="0" presStyleCnt="7">
        <dgm:presLayoutVars>
          <dgm:chMax val="0"/>
          <dgm:bulletEnabled val="1"/>
        </dgm:presLayoutVars>
      </dgm:prSet>
      <dgm:spPr/>
    </dgm:pt>
    <dgm:pt modelId="{6E5CEEF1-5B17-4812-8E2A-EA16773CE37D}" type="pres">
      <dgm:prSet presAssocID="{C7ED83AD-A163-42D1-9E41-5EE3FA5CC28A}" presName="spacer" presStyleCnt="0"/>
      <dgm:spPr/>
    </dgm:pt>
    <dgm:pt modelId="{EFA1B582-4064-4E4C-9BCA-00633E102BF4}" type="pres">
      <dgm:prSet presAssocID="{AAE61595-C19D-4EBF-9723-416E5FA3DDD0}" presName="parentText" presStyleLbl="node1" presStyleIdx="1" presStyleCnt="7">
        <dgm:presLayoutVars>
          <dgm:chMax val="0"/>
          <dgm:bulletEnabled val="1"/>
        </dgm:presLayoutVars>
      </dgm:prSet>
      <dgm:spPr/>
    </dgm:pt>
    <dgm:pt modelId="{D2AFFEDB-57A7-4B9D-8765-3986A66A33EC}" type="pres">
      <dgm:prSet presAssocID="{DF85BEC8-F611-4D46-961B-43F768B0E637}" presName="spacer" presStyleCnt="0"/>
      <dgm:spPr/>
    </dgm:pt>
    <dgm:pt modelId="{74BC71AC-5781-44C3-90FB-7A3484414990}" type="pres">
      <dgm:prSet presAssocID="{114A4A42-7735-4CB7-B4EC-F6993F9800F4}" presName="parentText" presStyleLbl="node1" presStyleIdx="2" presStyleCnt="7">
        <dgm:presLayoutVars>
          <dgm:chMax val="0"/>
          <dgm:bulletEnabled val="1"/>
        </dgm:presLayoutVars>
      </dgm:prSet>
      <dgm:spPr/>
    </dgm:pt>
    <dgm:pt modelId="{48402859-226D-4F56-B4C3-9D5DB1456735}" type="pres">
      <dgm:prSet presAssocID="{96C36046-EB61-44AC-9CD0-06233C2C7AB1}" presName="spacer" presStyleCnt="0"/>
      <dgm:spPr/>
    </dgm:pt>
    <dgm:pt modelId="{C7A9A8E6-7513-41DA-89D0-121AAA4037C7}" type="pres">
      <dgm:prSet presAssocID="{7A2F9D3B-759E-4452-A9C6-50C993496345}" presName="parentText" presStyleLbl="node1" presStyleIdx="3" presStyleCnt="7">
        <dgm:presLayoutVars>
          <dgm:chMax val="0"/>
          <dgm:bulletEnabled val="1"/>
        </dgm:presLayoutVars>
      </dgm:prSet>
      <dgm:spPr/>
    </dgm:pt>
    <dgm:pt modelId="{B9493417-0CB9-4873-90CE-D0B9336D22D6}" type="pres">
      <dgm:prSet presAssocID="{4B5A6CB5-C8AB-4F01-AF19-4B2DD9F1AF66}" presName="spacer" presStyleCnt="0"/>
      <dgm:spPr/>
    </dgm:pt>
    <dgm:pt modelId="{91A44D17-CD30-4764-BA01-A289F99AC70E}" type="pres">
      <dgm:prSet presAssocID="{73168E57-88BA-4954-BFE3-6AB5664BA013}" presName="parentText" presStyleLbl="node1" presStyleIdx="4" presStyleCnt="7">
        <dgm:presLayoutVars>
          <dgm:chMax val="0"/>
          <dgm:bulletEnabled val="1"/>
        </dgm:presLayoutVars>
      </dgm:prSet>
      <dgm:spPr/>
    </dgm:pt>
    <dgm:pt modelId="{AD04F5ED-CCED-4168-936F-78776E3233F6}" type="pres">
      <dgm:prSet presAssocID="{268D5885-8CD9-4DFE-A685-55EBF0A9C9D1}" presName="spacer" presStyleCnt="0"/>
      <dgm:spPr/>
    </dgm:pt>
    <dgm:pt modelId="{FD151689-FB8B-44F4-B577-CB67C4EFF94E}" type="pres">
      <dgm:prSet presAssocID="{096E75E1-4213-46EF-9465-AD94CD0ADA6E}" presName="parentText" presStyleLbl="node1" presStyleIdx="5" presStyleCnt="7">
        <dgm:presLayoutVars>
          <dgm:chMax val="0"/>
          <dgm:bulletEnabled val="1"/>
        </dgm:presLayoutVars>
      </dgm:prSet>
      <dgm:spPr/>
    </dgm:pt>
    <dgm:pt modelId="{6BBB7D1F-A020-487B-A9D4-1EAA1C1FEFD6}" type="pres">
      <dgm:prSet presAssocID="{5F0A5420-D59F-4190-9775-471548B9BF2B}" presName="spacer" presStyleCnt="0"/>
      <dgm:spPr/>
    </dgm:pt>
    <dgm:pt modelId="{7D8B123E-F20D-4F26-A2F7-CF5478C6D810}" type="pres">
      <dgm:prSet presAssocID="{04EAAC47-F805-44B3-8592-BAC068BE8CFE}" presName="parentText" presStyleLbl="node1" presStyleIdx="6" presStyleCnt="7">
        <dgm:presLayoutVars>
          <dgm:chMax val="0"/>
          <dgm:bulletEnabled val="1"/>
        </dgm:presLayoutVars>
      </dgm:prSet>
      <dgm:spPr/>
    </dgm:pt>
  </dgm:ptLst>
  <dgm:cxnLst>
    <dgm:cxn modelId="{2100FD01-D739-4551-9D12-88180B4E847C}" type="presOf" srcId="{096E75E1-4213-46EF-9465-AD94CD0ADA6E}" destId="{FD151689-FB8B-44F4-B577-CB67C4EFF94E}" srcOrd="0" destOrd="0" presId="urn:microsoft.com/office/officeart/2005/8/layout/vList2"/>
    <dgm:cxn modelId="{12713F06-25A3-45CA-925A-B09BBB5DF286}" srcId="{CF345EDD-0711-452F-A465-447B38705294}" destId="{7A2F9D3B-759E-4452-A9C6-50C993496345}" srcOrd="3" destOrd="0" parTransId="{5E2761FF-081A-4DE1-89A2-6333AD9C9C99}" sibTransId="{4B5A6CB5-C8AB-4F01-AF19-4B2DD9F1AF66}"/>
    <dgm:cxn modelId="{B592AE0E-E4DE-40A4-8525-8E752FAA4374}" srcId="{CF345EDD-0711-452F-A465-447B38705294}" destId="{AAE61595-C19D-4EBF-9723-416E5FA3DDD0}" srcOrd="1" destOrd="0" parTransId="{CDB7143F-8A99-46E4-8912-DA9AF5146012}" sibTransId="{DF85BEC8-F611-4D46-961B-43F768B0E637}"/>
    <dgm:cxn modelId="{3EC2C11C-4004-4853-8BB0-0EF6B2DE570C}" type="presOf" srcId="{114A4A42-7735-4CB7-B4EC-F6993F9800F4}" destId="{74BC71AC-5781-44C3-90FB-7A3484414990}" srcOrd="0" destOrd="0" presId="urn:microsoft.com/office/officeart/2005/8/layout/vList2"/>
    <dgm:cxn modelId="{D12BB53F-F072-4568-85E6-B178ED2D6DAB}" srcId="{CF345EDD-0711-452F-A465-447B38705294}" destId="{04EAAC47-F805-44B3-8592-BAC068BE8CFE}" srcOrd="6" destOrd="0" parTransId="{0A7A9DCB-3D9C-45FB-8D6D-2B8955DE6C7C}" sibTransId="{DE96744E-DF98-4BFD-83DC-37B9A27955CE}"/>
    <dgm:cxn modelId="{D1B62840-BC17-4299-8F95-4C6D61F26A66}" srcId="{CF345EDD-0711-452F-A465-447B38705294}" destId="{85CF23EE-2F92-4E1A-8F16-EB0B14A9239F}" srcOrd="0" destOrd="0" parTransId="{AAEA14D4-7078-47B1-A3CF-2E727CE42A0E}" sibTransId="{C7ED83AD-A163-42D1-9E41-5EE3FA5CC28A}"/>
    <dgm:cxn modelId="{962F385D-12E4-46C9-88CB-00EBD6FB83F9}" type="presOf" srcId="{CF345EDD-0711-452F-A465-447B38705294}" destId="{8B570253-6492-444C-B108-A3FC3FCB0E6A}" srcOrd="0" destOrd="0" presId="urn:microsoft.com/office/officeart/2005/8/layout/vList2"/>
    <dgm:cxn modelId="{154F1B6F-A9BD-46D8-AF1D-09E86522ED2C}" srcId="{CF345EDD-0711-452F-A465-447B38705294}" destId="{114A4A42-7735-4CB7-B4EC-F6993F9800F4}" srcOrd="2" destOrd="0" parTransId="{C5641E7E-DB18-43BB-B301-1560ABC7192D}" sibTransId="{96C36046-EB61-44AC-9CD0-06233C2C7AB1}"/>
    <dgm:cxn modelId="{52DBA05A-7A1B-424F-A096-7732D18E8739}" type="presOf" srcId="{04EAAC47-F805-44B3-8592-BAC068BE8CFE}" destId="{7D8B123E-F20D-4F26-A2F7-CF5478C6D810}" srcOrd="0" destOrd="0" presId="urn:microsoft.com/office/officeart/2005/8/layout/vList2"/>
    <dgm:cxn modelId="{30B07C91-40A7-4D3C-9623-EAF288ABF0C2}" type="presOf" srcId="{73168E57-88BA-4954-BFE3-6AB5664BA013}" destId="{91A44D17-CD30-4764-BA01-A289F99AC70E}" srcOrd="0" destOrd="0" presId="urn:microsoft.com/office/officeart/2005/8/layout/vList2"/>
    <dgm:cxn modelId="{F5F16BB9-8071-4A85-88C1-3D05D423F1D6}" type="presOf" srcId="{85CF23EE-2F92-4E1A-8F16-EB0B14A9239F}" destId="{42907B8A-12EB-432C-AF5F-914A1DB645A0}" srcOrd="0" destOrd="0" presId="urn:microsoft.com/office/officeart/2005/8/layout/vList2"/>
    <dgm:cxn modelId="{D33F47C6-4631-4D51-9D8C-DDD079C0EC9A}" srcId="{CF345EDD-0711-452F-A465-447B38705294}" destId="{096E75E1-4213-46EF-9465-AD94CD0ADA6E}" srcOrd="5" destOrd="0" parTransId="{DDA096CA-2156-4C9D-A8DA-CDB7141501A9}" sibTransId="{5F0A5420-D59F-4190-9775-471548B9BF2B}"/>
    <dgm:cxn modelId="{4BAF77CB-3963-4358-B518-72DD47F7A106}" type="presOf" srcId="{AAE61595-C19D-4EBF-9723-416E5FA3DDD0}" destId="{EFA1B582-4064-4E4C-9BCA-00633E102BF4}" srcOrd="0" destOrd="0" presId="urn:microsoft.com/office/officeart/2005/8/layout/vList2"/>
    <dgm:cxn modelId="{7CFCFDE2-A6A5-40BA-881E-C34803484E97}" srcId="{CF345EDD-0711-452F-A465-447B38705294}" destId="{73168E57-88BA-4954-BFE3-6AB5664BA013}" srcOrd="4" destOrd="0" parTransId="{D5D5DC3C-A5F9-4742-A2F0-75AA35A24025}" sibTransId="{268D5885-8CD9-4DFE-A685-55EBF0A9C9D1}"/>
    <dgm:cxn modelId="{691479F5-65A6-40B5-8A57-1B964DA327F8}" type="presOf" srcId="{7A2F9D3B-759E-4452-A9C6-50C993496345}" destId="{C7A9A8E6-7513-41DA-89D0-121AAA4037C7}" srcOrd="0" destOrd="0" presId="urn:microsoft.com/office/officeart/2005/8/layout/vList2"/>
    <dgm:cxn modelId="{1436B51E-4970-49CF-BC3A-9C88B629D4B1}" type="presParOf" srcId="{8B570253-6492-444C-B108-A3FC3FCB0E6A}" destId="{42907B8A-12EB-432C-AF5F-914A1DB645A0}" srcOrd="0" destOrd="0" presId="urn:microsoft.com/office/officeart/2005/8/layout/vList2"/>
    <dgm:cxn modelId="{BD457F1B-1B1C-4327-B26F-CFB6C656BBA9}" type="presParOf" srcId="{8B570253-6492-444C-B108-A3FC3FCB0E6A}" destId="{6E5CEEF1-5B17-4812-8E2A-EA16773CE37D}" srcOrd="1" destOrd="0" presId="urn:microsoft.com/office/officeart/2005/8/layout/vList2"/>
    <dgm:cxn modelId="{1E8D9FC8-47C6-4595-BE79-8706AAAEF0A7}" type="presParOf" srcId="{8B570253-6492-444C-B108-A3FC3FCB0E6A}" destId="{EFA1B582-4064-4E4C-9BCA-00633E102BF4}" srcOrd="2" destOrd="0" presId="urn:microsoft.com/office/officeart/2005/8/layout/vList2"/>
    <dgm:cxn modelId="{F6E941F9-DF9D-46F4-A745-E2650B45D60A}" type="presParOf" srcId="{8B570253-6492-444C-B108-A3FC3FCB0E6A}" destId="{D2AFFEDB-57A7-4B9D-8765-3986A66A33EC}" srcOrd="3" destOrd="0" presId="urn:microsoft.com/office/officeart/2005/8/layout/vList2"/>
    <dgm:cxn modelId="{60ED986D-9BDE-4CB1-B02D-37AEF80DE6F0}" type="presParOf" srcId="{8B570253-6492-444C-B108-A3FC3FCB0E6A}" destId="{74BC71AC-5781-44C3-90FB-7A3484414990}" srcOrd="4" destOrd="0" presId="urn:microsoft.com/office/officeart/2005/8/layout/vList2"/>
    <dgm:cxn modelId="{C2C3A867-3FB2-4634-B29E-DBBF3425CC76}" type="presParOf" srcId="{8B570253-6492-444C-B108-A3FC3FCB0E6A}" destId="{48402859-226D-4F56-B4C3-9D5DB1456735}" srcOrd="5" destOrd="0" presId="urn:microsoft.com/office/officeart/2005/8/layout/vList2"/>
    <dgm:cxn modelId="{5E3A45D6-F95C-43BC-BB4C-5396130D7D58}" type="presParOf" srcId="{8B570253-6492-444C-B108-A3FC3FCB0E6A}" destId="{C7A9A8E6-7513-41DA-89D0-121AAA4037C7}" srcOrd="6" destOrd="0" presId="urn:microsoft.com/office/officeart/2005/8/layout/vList2"/>
    <dgm:cxn modelId="{98297F45-2F8D-4A6C-A0F4-F652F8D878FB}" type="presParOf" srcId="{8B570253-6492-444C-B108-A3FC3FCB0E6A}" destId="{B9493417-0CB9-4873-90CE-D0B9336D22D6}" srcOrd="7" destOrd="0" presId="urn:microsoft.com/office/officeart/2005/8/layout/vList2"/>
    <dgm:cxn modelId="{E40C6C2F-6421-445A-8DE6-5BE2F5E56F12}" type="presParOf" srcId="{8B570253-6492-444C-B108-A3FC3FCB0E6A}" destId="{91A44D17-CD30-4764-BA01-A289F99AC70E}" srcOrd="8" destOrd="0" presId="urn:microsoft.com/office/officeart/2005/8/layout/vList2"/>
    <dgm:cxn modelId="{1AA7D8AA-AC95-4C82-B8B2-22B060D6C584}" type="presParOf" srcId="{8B570253-6492-444C-B108-A3FC3FCB0E6A}" destId="{AD04F5ED-CCED-4168-936F-78776E3233F6}" srcOrd="9" destOrd="0" presId="urn:microsoft.com/office/officeart/2005/8/layout/vList2"/>
    <dgm:cxn modelId="{37202B33-3190-4BE5-86D1-0D97E5CCCF64}" type="presParOf" srcId="{8B570253-6492-444C-B108-A3FC3FCB0E6A}" destId="{FD151689-FB8B-44F4-B577-CB67C4EFF94E}" srcOrd="10" destOrd="0" presId="urn:microsoft.com/office/officeart/2005/8/layout/vList2"/>
    <dgm:cxn modelId="{C171E3E2-351A-4CCB-9824-B86DC4F81282}" type="presParOf" srcId="{8B570253-6492-444C-B108-A3FC3FCB0E6A}" destId="{6BBB7D1F-A020-487B-A9D4-1EAA1C1FEFD6}" srcOrd="11" destOrd="0" presId="urn:microsoft.com/office/officeart/2005/8/layout/vList2"/>
    <dgm:cxn modelId="{91286C22-55DC-477C-A37E-E92A97E8D9A7}" type="presParOf" srcId="{8B570253-6492-444C-B108-A3FC3FCB0E6A}" destId="{7D8B123E-F20D-4F26-A2F7-CF5478C6D81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BC02-9BD2-4D68-8EFB-CF99B31CA863}">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BE4FD9-C70F-4144-BED8-FF37F601BD8C}">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UNIX Time</a:t>
          </a:r>
        </a:p>
      </dsp:txBody>
      <dsp:txXfrm>
        <a:off x="0" y="2492"/>
        <a:ext cx="6492875" cy="463674"/>
      </dsp:txXfrm>
    </dsp:sp>
    <dsp:sp modelId="{FD631BD9-6E29-411E-A2F4-D87D02B35FEE}">
      <dsp:nvSpPr>
        <dsp:cNvPr id="0" name=""/>
        <dsp:cNvSpPr/>
      </dsp:nvSpPr>
      <dsp:spPr>
        <a:xfrm>
          <a:off x="0" y="466166"/>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A23DA-5E01-4F13-976B-C39D994E5C2B}">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Date</a:t>
          </a:r>
        </a:p>
      </dsp:txBody>
      <dsp:txXfrm>
        <a:off x="0" y="466166"/>
        <a:ext cx="6492875" cy="463674"/>
      </dsp:txXfrm>
    </dsp:sp>
    <dsp:sp modelId="{12F6A03D-5399-4E14-A956-0F88312A4FE6}">
      <dsp:nvSpPr>
        <dsp:cNvPr id="0" name=""/>
        <dsp:cNvSpPr/>
      </dsp:nvSpPr>
      <dsp:spPr>
        <a:xfrm>
          <a:off x="0" y="92984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97060-1E00-4ADD-9E4F-CD310B233571}">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Time</a:t>
          </a:r>
        </a:p>
      </dsp:txBody>
      <dsp:txXfrm>
        <a:off x="0" y="929840"/>
        <a:ext cx="6492875" cy="463674"/>
      </dsp:txXfrm>
    </dsp:sp>
    <dsp:sp modelId="{88C9263F-F2B7-40A1-9A3B-AAF912CA047B}">
      <dsp:nvSpPr>
        <dsp:cNvPr id="0" name=""/>
        <dsp:cNvSpPr/>
      </dsp:nvSpPr>
      <dsp:spPr>
        <a:xfrm>
          <a:off x="0" y="139351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83FE94-420D-4187-BE43-B269560C493E}">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Radiation</a:t>
          </a:r>
        </a:p>
      </dsp:txBody>
      <dsp:txXfrm>
        <a:off x="0" y="1393514"/>
        <a:ext cx="6492875" cy="463674"/>
      </dsp:txXfrm>
    </dsp:sp>
    <dsp:sp modelId="{9A6BE9EF-4C09-4708-8C41-30D07E73FDB5}">
      <dsp:nvSpPr>
        <dsp:cNvPr id="0" name=""/>
        <dsp:cNvSpPr/>
      </dsp:nvSpPr>
      <dsp:spPr>
        <a:xfrm>
          <a:off x="0" y="1857188"/>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C253EE-5342-4F06-BA9A-8E220ABE6579}">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Temperature</a:t>
          </a:r>
        </a:p>
      </dsp:txBody>
      <dsp:txXfrm>
        <a:off x="0" y="1857188"/>
        <a:ext cx="6492875" cy="463674"/>
      </dsp:txXfrm>
    </dsp:sp>
    <dsp:sp modelId="{9DD66AE3-CE8A-4E48-ACEC-6AFA6631E165}">
      <dsp:nvSpPr>
        <dsp:cNvPr id="0" name=""/>
        <dsp:cNvSpPr/>
      </dsp:nvSpPr>
      <dsp:spPr>
        <a:xfrm>
          <a:off x="0" y="232086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E2C4D-BC0E-429A-93E7-D685DF237F12}">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Pressure</a:t>
          </a:r>
        </a:p>
      </dsp:txBody>
      <dsp:txXfrm>
        <a:off x="0" y="2320862"/>
        <a:ext cx="6492875" cy="463674"/>
      </dsp:txXfrm>
    </dsp:sp>
    <dsp:sp modelId="{BCC5244B-2864-4BC6-97BB-E9B999A49B2C}">
      <dsp:nvSpPr>
        <dsp:cNvPr id="0" name=""/>
        <dsp:cNvSpPr/>
      </dsp:nvSpPr>
      <dsp:spPr>
        <a:xfrm>
          <a:off x="0" y="2784537"/>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53374-EB61-45FA-B52E-770C09FC3670}">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Humidity</a:t>
          </a:r>
        </a:p>
      </dsp:txBody>
      <dsp:txXfrm>
        <a:off x="0" y="2784537"/>
        <a:ext cx="6492875" cy="463674"/>
      </dsp:txXfrm>
    </dsp:sp>
    <dsp:sp modelId="{E45A82ED-3B00-45AC-AA38-A8EDCDD677CA}">
      <dsp:nvSpPr>
        <dsp:cNvPr id="0" name=""/>
        <dsp:cNvSpPr/>
      </dsp:nvSpPr>
      <dsp:spPr>
        <a:xfrm>
          <a:off x="0" y="324821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E2C060-34C5-4009-B2D1-A6C72CC0C92B}">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Wind Direction</a:t>
          </a:r>
        </a:p>
      </dsp:txBody>
      <dsp:txXfrm>
        <a:off x="0" y="3248211"/>
        <a:ext cx="6492875" cy="463674"/>
      </dsp:txXfrm>
    </dsp:sp>
    <dsp:sp modelId="{6DEB4520-EF56-4570-80AA-8006AD05711D}">
      <dsp:nvSpPr>
        <dsp:cNvPr id="0" name=""/>
        <dsp:cNvSpPr/>
      </dsp:nvSpPr>
      <dsp:spPr>
        <a:xfrm>
          <a:off x="0" y="3711885"/>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9814C-3550-415B-AF53-66ECF5652E61}">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Speed</a:t>
          </a:r>
        </a:p>
      </dsp:txBody>
      <dsp:txXfrm>
        <a:off x="0" y="3711885"/>
        <a:ext cx="6492875" cy="463674"/>
      </dsp:txXfrm>
    </dsp:sp>
    <dsp:sp modelId="{5686E63F-534C-44B8-9120-9D179CD09D83}">
      <dsp:nvSpPr>
        <dsp:cNvPr id="0" name=""/>
        <dsp:cNvSpPr/>
      </dsp:nvSpPr>
      <dsp:spPr>
        <a:xfrm>
          <a:off x="0" y="4175559"/>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DE401D-E755-4E49-8AAC-561EA154E5AF}">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Sun Rise Time</a:t>
          </a:r>
        </a:p>
      </dsp:txBody>
      <dsp:txXfrm>
        <a:off x="0" y="4175559"/>
        <a:ext cx="6492875" cy="463674"/>
      </dsp:txXfrm>
    </dsp:sp>
    <dsp:sp modelId="{8E4B57E7-7EC9-4CBC-A33B-902A0DDFB9CA}">
      <dsp:nvSpPr>
        <dsp:cNvPr id="0" name=""/>
        <dsp:cNvSpPr/>
      </dsp:nvSpPr>
      <dsp:spPr>
        <a:xfrm>
          <a:off x="0" y="463923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E97A8D-8045-4416-936C-18F231AF6B65}">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Sun Set Time</a:t>
          </a:r>
        </a:p>
      </dsp:txBody>
      <dsp:txXfrm>
        <a:off x="0" y="4639233"/>
        <a:ext cx="6492875" cy="463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85D44-099A-4F43-A645-90E51E2A280A}">
      <dsp:nvSpPr>
        <dsp:cNvPr id="0" name=""/>
        <dsp:cNvSpPr/>
      </dsp:nvSpPr>
      <dsp:spPr>
        <a:xfrm>
          <a:off x="28964" y="310934"/>
          <a:ext cx="1494870" cy="14948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11C6E-86A1-4AE9-BB7D-BF69FC6AEF78}">
      <dsp:nvSpPr>
        <dsp:cNvPr id="0" name=""/>
        <dsp:cNvSpPr/>
      </dsp:nvSpPr>
      <dsp:spPr>
        <a:xfrm>
          <a:off x="342887"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BF08B3-8CAC-46FC-8EA1-68C68DDD917F}">
      <dsp:nvSpPr>
        <dsp:cNvPr id="0" name=""/>
        <dsp:cNvSpPr/>
      </dsp:nvSpPr>
      <dsp:spPr>
        <a:xfrm>
          <a:off x="1844164"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Temperature </a:t>
          </a:r>
          <a:r>
            <a:rPr lang="el-GR" sz="2400" kern="1200"/>
            <a:t>α</a:t>
          </a:r>
          <a:r>
            <a:rPr lang="en-US" sz="2400" kern="1200"/>
            <a:t> 1/Humidity</a:t>
          </a:r>
        </a:p>
      </dsp:txBody>
      <dsp:txXfrm>
        <a:off x="1844164" y="310934"/>
        <a:ext cx="3523623" cy="1494870"/>
      </dsp:txXfrm>
    </dsp:sp>
    <dsp:sp modelId="{B774FB48-9FC7-4CFC-A797-B4A436E27784}">
      <dsp:nvSpPr>
        <dsp:cNvPr id="0" name=""/>
        <dsp:cNvSpPr/>
      </dsp:nvSpPr>
      <dsp:spPr>
        <a:xfrm>
          <a:off x="5981752" y="310934"/>
          <a:ext cx="1494870" cy="14948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18C11-68DE-43E9-8D77-C47807BBBB9A}">
      <dsp:nvSpPr>
        <dsp:cNvPr id="0" name=""/>
        <dsp:cNvSpPr/>
      </dsp:nvSpPr>
      <dsp:spPr>
        <a:xfrm>
          <a:off x="6295675"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46E8A2-EB92-4EB7-9180-47E564A07D74}">
      <dsp:nvSpPr>
        <dsp:cNvPr id="0" name=""/>
        <dsp:cNvSpPr/>
      </dsp:nvSpPr>
      <dsp:spPr>
        <a:xfrm>
          <a:off x="7796952"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Temperature </a:t>
          </a:r>
          <a:r>
            <a:rPr lang="el-GR" sz="2400" kern="1200"/>
            <a:t>α</a:t>
          </a:r>
          <a:r>
            <a:rPr lang="en-US" sz="2400" kern="1200"/>
            <a:t> Air Pressure</a:t>
          </a:r>
        </a:p>
      </dsp:txBody>
      <dsp:txXfrm>
        <a:off x="7796952" y="310934"/>
        <a:ext cx="3523623" cy="1494870"/>
      </dsp:txXfrm>
    </dsp:sp>
    <dsp:sp modelId="{26F0248C-1971-413D-9EFD-23DA4405A430}">
      <dsp:nvSpPr>
        <dsp:cNvPr id="0" name=""/>
        <dsp:cNvSpPr/>
      </dsp:nvSpPr>
      <dsp:spPr>
        <a:xfrm>
          <a:off x="28964" y="2545532"/>
          <a:ext cx="1494870" cy="14948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9B322-DD23-4B27-9C30-8312421E2B7B}">
      <dsp:nvSpPr>
        <dsp:cNvPr id="0" name=""/>
        <dsp:cNvSpPr/>
      </dsp:nvSpPr>
      <dsp:spPr>
        <a:xfrm>
          <a:off x="342887"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F56911-A4AF-400C-9808-D16707EFB106}">
      <dsp:nvSpPr>
        <dsp:cNvPr id="0" name=""/>
        <dsp:cNvSpPr/>
      </dsp:nvSpPr>
      <dsp:spPr>
        <a:xfrm>
          <a:off x="1844164"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Wind speed </a:t>
          </a:r>
          <a:r>
            <a:rPr lang="el-GR" sz="2400" kern="1200"/>
            <a:t>α</a:t>
          </a:r>
          <a:r>
            <a:rPr lang="en-US" sz="2400" kern="1200"/>
            <a:t> 1/Humidity </a:t>
          </a:r>
        </a:p>
      </dsp:txBody>
      <dsp:txXfrm>
        <a:off x="1844164" y="2545532"/>
        <a:ext cx="3523623" cy="1494870"/>
      </dsp:txXfrm>
    </dsp:sp>
    <dsp:sp modelId="{065405BA-D7C5-44AA-8DA0-47722F7635D6}">
      <dsp:nvSpPr>
        <dsp:cNvPr id="0" name=""/>
        <dsp:cNvSpPr/>
      </dsp:nvSpPr>
      <dsp:spPr>
        <a:xfrm>
          <a:off x="5981752" y="2545532"/>
          <a:ext cx="1494870" cy="14948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64CE6-A079-4DD9-88D9-F65B282F7D80}">
      <dsp:nvSpPr>
        <dsp:cNvPr id="0" name=""/>
        <dsp:cNvSpPr/>
      </dsp:nvSpPr>
      <dsp:spPr>
        <a:xfrm>
          <a:off x="6295675"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A0CA62-802A-4B2C-AC0F-86B6ABCA60A9}">
      <dsp:nvSpPr>
        <dsp:cNvPr id="0" name=""/>
        <dsp:cNvSpPr/>
      </dsp:nvSpPr>
      <dsp:spPr>
        <a:xfrm>
          <a:off x="7739006" y="2545532"/>
          <a:ext cx="3639515"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Wind speed </a:t>
          </a:r>
          <a:r>
            <a:rPr lang="el-GR" sz="2400" kern="1200" dirty="0"/>
            <a:t>α</a:t>
          </a:r>
          <a:r>
            <a:rPr lang="en-US" sz="2400" kern="1200" dirty="0"/>
            <a:t> 1/Air pressure</a:t>
          </a:r>
        </a:p>
      </dsp:txBody>
      <dsp:txXfrm>
        <a:off x="7739006" y="2545532"/>
        <a:ext cx="3639515" cy="1494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69833-775B-443B-8E2F-649565B2EB86}">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6D84B-BA80-432D-AD86-53B41C846F8F}">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87BAE-0C04-481E-8491-79480175C31D}">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dirty="0"/>
            <a:t>UNIX Time</a:t>
          </a:r>
        </a:p>
      </dsp:txBody>
      <dsp:txXfrm>
        <a:off x="938804" y="1907"/>
        <a:ext cx="5649886" cy="812817"/>
      </dsp:txXfrm>
    </dsp:sp>
    <dsp:sp modelId="{40B6B923-0BDD-4FA2-8CA4-6CD8EFB576B9}">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4F64A-830B-4A6B-AA75-D78F80901EDA}">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84B013-C888-4BDD-BAB8-532B054FD809}">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dirty="0"/>
            <a:t>Temperature</a:t>
          </a:r>
        </a:p>
      </dsp:txBody>
      <dsp:txXfrm>
        <a:off x="938804" y="1017929"/>
        <a:ext cx="5649886" cy="812817"/>
      </dsp:txXfrm>
    </dsp:sp>
    <dsp:sp modelId="{245985C4-7973-4625-B2E9-636DEDDD62C5}">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70096-B11F-4E02-9DCC-6C661FB24CA9}">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760117-43AF-4761-BC18-472119B49E31}">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dirty="0"/>
            <a:t>Pressure</a:t>
          </a:r>
        </a:p>
      </dsp:txBody>
      <dsp:txXfrm>
        <a:off x="938804" y="2033951"/>
        <a:ext cx="5649886" cy="812817"/>
      </dsp:txXfrm>
    </dsp:sp>
    <dsp:sp modelId="{DFDACFA9-E0E6-4992-A436-DD0F20246E02}">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E2B7C-79B1-4A55-AD87-FA22AEC8F977}">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F5CFCC-DB64-403B-8D64-C51075947AFE}">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Humidity</a:t>
          </a:r>
        </a:p>
      </dsp:txBody>
      <dsp:txXfrm>
        <a:off x="938804" y="3049973"/>
        <a:ext cx="5649886" cy="812817"/>
      </dsp:txXfrm>
    </dsp:sp>
    <dsp:sp modelId="{EF3447DF-97C2-4EB4-82C7-2829D1AE7D11}">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9D934-A6BF-45AB-B39E-DC0428C7334C}">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14A9B6-983E-4B4F-8400-68554D43B7DF}">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Wind Direction</a:t>
          </a:r>
        </a:p>
      </dsp:txBody>
      <dsp:txXfrm>
        <a:off x="938804" y="4065995"/>
        <a:ext cx="5649886" cy="812817"/>
      </dsp:txXfrm>
    </dsp:sp>
    <dsp:sp modelId="{815FC5A8-7205-4BDC-870D-0DF00F848552}">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24490-D276-4897-8F28-D3E3740C8992}">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472EA-0246-46B6-8AFE-EEB86D342965}">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Speed</a:t>
          </a:r>
        </a:p>
      </dsp:txBody>
      <dsp:txXfrm>
        <a:off x="938804" y="5082017"/>
        <a:ext cx="5649886" cy="812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07B8A-12EB-432C-AF5F-914A1DB645A0}">
      <dsp:nvSpPr>
        <dsp:cNvPr id="0" name=""/>
        <dsp:cNvSpPr/>
      </dsp:nvSpPr>
      <dsp:spPr>
        <a:xfrm>
          <a:off x="0" y="67306"/>
          <a:ext cx="525780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Linear Regression</a:t>
          </a:r>
        </a:p>
      </dsp:txBody>
      <dsp:txXfrm>
        <a:off x="33955" y="101261"/>
        <a:ext cx="5189890" cy="627655"/>
      </dsp:txXfrm>
    </dsp:sp>
    <dsp:sp modelId="{EFA1B582-4064-4E4C-9BCA-00633E102BF4}">
      <dsp:nvSpPr>
        <dsp:cNvPr id="0" name=""/>
        <dsp:cNvSpPr/>
      </dsp:nvSpPr>
      <dsp:spPr>
        <a:xfrm>
          <a:off x="0" y="846391"/>
          <a:ext cx="5257800"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RidgeCV</a:t>
          </a:r>
        </a:p>
      </dsp:txBody>
      <dsp:txXfrm>
        <a:off x="33955" y="880346"/>
        <a:ext cx="5189890" cy="627655"/>
      </dsp:txXfrm>
    </dsp:sp>
    <dsp:sp modelId="{74BC71AC-5781-44C3-90FB-7A3484414990}">
      <dsp:nvSpPr>
        <dsp:cNvPr id="0" name=""/>
        <dsp:cNvSpPr/>
      </dsp:nvSpPr>
      <dsp:spPr>
        <a:xfrm>
          <a:off x="0" y="1625476"/>
          <a:ext cx="5257800" cy="69556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Decision Tree Regression</a:t>
          </a:r>
        </a:p>
      </dsp:txBody>
      <dsp:txXfrm>
        <a:off x="33955" y="1659431"/>
        <a:ext cx="5189890" cy="627655"/>
      </dsp:txXfrm>
    </dsp:sp>
    <dsp:sp modelId="{C7A9A8E6-7513-41DA-89D0-121AAA4037C7}">
      <dsp:nvSpPr>
        <dsp:cNvPr id="0" name=""/>
        <dsp:cNvSpPr/>
      </dsp:nvSpPr>
      <dsp:spPr>
        <a:xfrm>
          <a:off x="0" y="2404561"/>
          <a:ext cx="5257800"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Support Vector Regression</a:t>
          </a:r>
        </a:p>
      </dsp:txBody>
      <dsp:txXfrm>
        <a:off x="33955" y="2438516"/>
        <a:ext cx="5189890" cy="627655"/>
      </dsp:txXfrm>
    </dsp:sp>
    <dsp:sp modelId="{91A44D17-CD30-4764-BA01-A289F99AC70E}">
      <dsp:nvSpPr>
        <dsp:cNvPr id="0" name=""/>
        <dsp:cNvSpPr/>
      </dsp:nvSpPr>
      <dsp:spPr>
        <a:xfrm>
          <a:off x="0" y="3183646"/>
          <a:ext cx="5257800" cy="69556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SGD</a:t>
          </a:r>
        </a:p>
      </dsp:txBody>
      <dsp:txXfrm>
        <a:off x="33955" y="3217601"/>
        <a:ext cx="5189890" cy="627655"/>
      </dsp:txXfrm>
    </dsp:sp>
    <dsp:sp modelId="{FD151689-FB8B-44F4-B577-CB67C4EFF94E}">
      <dsp:nvSpPr>
        <dsp:cNvPr id="0" name=""/>
        <dsp:cNvSpPr/>
      </dsp:nvSpPr>
      <dsp:spPr>
        <a:xfrm>
          <a:off x="0" y="3962731"/>
          <a:ext cx="525780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ADABoost</a:t>
          </a:r>
        </a:p>
      </dsp:txBody>
      <dsp:txXfrm>
        <a:off x="33955" y="3996686"/>
        <a:ext cx="5189890" cy="627655"/>
      </dsp:txXfrm>
    </dsp:sp>
    <dsp:sp modelId="{7D8B123E-F20D-4F26-A2F7-CF5478C6D810}">
      <dsp:nvSpPr>
        <dsp:cNvPr id="0" name=""/>
        <dsp:cNvSpPr/>
      </dsp:nvSpPr>
      <dsp:spPr>
        <a:xfrm>
          <a:off x="0" y="4741816"/>
          <a:ext cx="5257800"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XGBoost</a:t>
          </a:r>
        </a:p>
      </dsp:txBody>
      <dsp:txXfrm>
        <a:off x="33955" y="4775771"/>
        <a:ext cx="5189890" cy="6276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67EE-2E66-466B-9224-6C4D7D8BE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20BAD-70BE-4A67-BEE9-AB98705D9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EE37EC-903A-45E7-A84D-33D538CF11A6}"/>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5" name="Footer Placeholder 4">
            <a:extLst>
              <a:ext uri="{FF2B5EF4-FFF2-40B4-BE49-F238E27FC236}">
                <a16:creationId xmlns:a16="http://schemas.microsoft.com/office/drawing/2014/main" id="{A78C3C8E-200A-44F5-83C4-F08B25160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6FD76-7E5C-4823-9E56-6609B64BB245}"/>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238759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31D7-BC03-4C02-A8CC-0576FB455D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F13D59-08E9-4742-98EB-1ADAC09E71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8D751-8E61-4F08-90B9-4803A96F95C1}"/>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5" name="Footer Placeholder 4">
            <a:extLst>
              <a:ext uri="{FF2B5EF4-FFF2-40B4-BE49-F238E27FC236}">
                <a16:creationId xmlns:a16="http://schemas.microsoft.com/office/drawing/2014/main" id="{19AF06A1-7DA1-44E7-B417-6A161C2F3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8953C-7C6E-4845-AC61-B3609EFEF487}"/>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192725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5FBE7-7293-4E5F-A4A3-FD7250DBC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EB37B7-F3F9-4394-8C46-7D041F6FCD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69AEF-D1C4-47DE-9CD1-E4B68599897E}"/>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5" name="Footer Placeholder 4">
            <a:extLst>
              <a:ext uri="{FF2B5EF4-FFF2-40B4-BE49-F238E27FC236}">
                <a16:creationId xmlns:a16="http://schemas.microsoft.com/office/drawing/2014/main" id="{64105248-582C-4A97-9B18-877A3EEBF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68C3C-7F96-4EDB-8FF9-94C34F5EA879}"/>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114865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852D-C7F7-4D4D-BACC-11FAD33CB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1ABC7-C754-499F-B6A7-F9291A2B4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9E831-939D-49C8-AC1B-A1708145952F}"/>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5" name="Footer Placeholder 4">
            <a:extLst>
              <a:ext uri="{FF2B5EF4-FFF2-40B4-BE49-F238E27FC236}">
                <a16:creationId xmlns:a16="http://schemas.microsoft.com/office/drawing/2014/main" id="{BE65FD16-6F18-45A2-A67F-4F20E68A1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D56FA-0EFB-4439-BF50-47362B11F787}"/>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227287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D46D-BE07-4004-A005-9D6B3A205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F7716D-FA74-41B9-91F3-1C6B9F7A6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165B0-CD7F-46CC-B741-FC75A8AEE05D}"/>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5" name="Footer Placeholder 4">
            <a:extLst>
              <a:ext uri="{FF2B5EF4-FFF2-40B4-BE49-F238E27FC236}">
                <a16:creationId xmlns:a16="http://schemas.microsoft.com/office/drawing/2014/main" id="{10E647CD-4F1A-4C7A-8A92-35A677853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ECFB2-5E25-4941-830D-00956CF9C05E}"/>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95803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0062-B7A6-4ADA-A268-5650EED2B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3D101-23E6-4C77-9AA8-EAAE1AB56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59892-0FCE-47D8-B2DE-991438332C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301BC8-9B14-4762-AF04-052756F68980}"/>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6" name="Footer Placeholder 5">
            <a:extLst>
              <a:ext uri="{FF2B5EF4-FFF2-40B4-BE49-F238E27FC236}">
                <a16:creationId xmlns:a16="http://schemas.microsoft.com/office/drawing/2014/main" id="{362DAA3A-4BCF-466A-8D30-2BFCF4AE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8A117-CD53-4169-B907-E196872D949E}"/>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345028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63C0-8D83-4E82-80D2-D7917A8103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CE9355-41C0-4FAB-93D6-8463C4A36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6BD81-E9EC-4B52-8362-1B5FAEBE6C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8750A-3E03-44F1-8E3F-2B45A2459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1A1C8-BCC7-4508-ADC1-A5F069030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01859-0E1D-411F-9D5B-6C263B8DAE98}"/>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8" name="Footer Placeholder 7">
            <a:extLst>
              <a:ext uri="{FF2B5EF4-FFF2-40B4-BE49-F238E27FC236}">
                <a16:creationId xmlns:a16="http://schemas.microsoft.com/office/drawing/2014/main" id="{A59A4074-4CD6-485E-B9D5-593F4592F0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C355B6-59BA-42D0-A00E-B4479D03439A}"/>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154406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4D91-CC02-4703-9D5C-26C7F72C66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7B4E4-14D1-44E7-BC4C-906029BDFE17}"/>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4" name="Footer Placeholder 3">
            <a:extLst>
              <a:ext uri="{FF2B5EF4-FFF2-40B4-BE49-F238E27FC236}">
                <a16:creationId xmlns:a16="http://schemas.microsoft.com/office/drawing/2014/main" id="{9E4F39BE-2C52-4FCB-9FB7-2E58A8FCF5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6773F-AFA8-4E0B-98E4-743462ECBC72}"/>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142663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671BA-770A-4033-9F04-840C7FBE13D7}"/>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3" name="Footer Placeholder 2">
            <a:extLst>
              <a:ext uri="{FF2B5EF4-FFF2-40B4-BE49-F238E27FC236}">
                <a16:creationId xmlns:a16="http://schemas.microsoft.com/office/drawing/2014/main" id="{C7E841CD-4700-4EC8-BF83-10D14AF5DD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7664E3-E225-44ED-A8BA-BD6C82CC1331}"/>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351501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BD18-31ED-497A-9237-B7707C230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EBBC0-4C88-47B1-A6F1-3C31934F6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BEFB07-7B51-4D3B-8F3F-E2A291807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ED14F-2F62-4E9C-805A-7774967EE566}"/>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6" name="Footer Placeholder 5">
            <a:extLst>
              <a:ext uri="{FF2B5EF4-FFF2-40B4-BE49-F238E27FC236}">
                <a16:creationId xmlns:a16="http://schemas.microsoft.com/office/drawing/2014/main" id="{0E365036-DB6A-475C-9E60-59DD4AFAA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EC135-07D6-462C-A8B4-102EB140D13C}"/>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93931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5591-581F-41E2-B7AE-F28E3EE01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5CDAD0-D3FD-4B1A-BAD8-6CA0024C9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ACAC9-B115-4459-960D-7A8ED8B8C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2AB1B-0B86-4F5F-8F76-AD352F9D9A53}"/>
              </a:ext>
            </a:extLst>
          </p:cNvPr>
          <p:cNvSpPr>
            <a:spLocks noGrp="1"/>
          </p:cNvSpPr>
          <p:nvPr>
            <p:ph type="dt" sz="half" idx="10"/>
          </p:nvPr>
        </p:nvSpPr>
        <p:spPr/>
        <p:txBody>
          <a:bodyPr/>
          <a:lstStyle/>
          <a:p>
            <a:fld id="{B5B98E34-FDEC-4AAA-B626-804430C803CC}" type="datetimeFigureOut">
              <a:rPr lang="en-US" smtClean="0"/>
              <a:t>6/7/2020</a:t>
            </a:fld>
            <a:endParaRPr lang="en-US"/>
          </a:p>
        </p:txBody>
      </p:sp>
      <p:sp>
        <p:nvSpPr>
          <p:cNvPr id="6" name="Footer Placeholder 5">
            <a:extLst>
              <a:ext uri="{FF2B5EF4-FFF2-40B4-BE49-F238E27FC236}">
                <a16:creationId xmlns:a16="http://schemas.microsoft.com/office/drawing/2014/main" id="{EBCB841D-3DF0-4A6A-B009-7B354E7AA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B0DE0-1D9A-4146-8C2C-E1B366F3D7F6}"/>
              </a:ext>
            </a:extLst>
          </p:cNvPr>
          <p:cNvSpPr>
            <a:spLocks noGrp="1"/>
          </p:cNvSpPr>
          <p:nvPr>
            <p:ph type="sldNum" sz="quarter" idx="12"/>
          </p:nvPr>
        </p:nvSpPr>
        <p:spPr/>
        <p:txBody>
          <a:bodyPr/>
          <a:lstStyle/>
          <a:p>
            <a:fld id="{43608A7D-B3D7-4A36-A100-F672845C1A3A}" type="slidenum">
              <a:rPr lang="en-US" smtClean="0"/>
              <a:t>‹#›</a:t>
            </a:fld>
            <a:endParaRPr lang="en-US"/>
          </a:p>
        </p:txBody>
      </p:sp>
    </p:spTree>
    <p:extLst>
      <p:ext uri="{BB962C8B-B14F-4D97-AF65-F5344CB8AC3E}">
        <p14:creationId xmlns:p14="http://schemas.microsoft.com/office/powerpoint/2010/main" val="232433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2AD70-2F94-45B2-B717-5C5F50AFF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0595EC-938E-4728-8360-0A318AE89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054F3-BFDF-49D0-8871-21ED4D99D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98E34-FDEC-4AAA-B626-804430C803CC}" type="datetimeFigureOut">
              <a:rPr lang="en-US" smtClean="0"/>
              <a:t>6/7/2020</a:t>
            </a:fld>
            <a:endParaRPr lang="en-US"/>
          </a:p>
        </p:txBody>
      </p:sp>
      <p:sp>
        <p:nvSpPr>
          <p:cNvPr id="5" name="Footer Placeholder 4">
            <a:extLst>
              <a:ext uri="{FF2B5EF4-FFF2-40B4-BE49-F238E27FC236}">
                <a16:creationId xmlns:a16="http://schemas.microsoft.com/office/drawing/2014/main" id="{0BD9C5B5-C1A5-49A6-A838-C3665FEF1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2E0BA2-6922-478A-B25E-59C4F239B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08A7D-B3D7-4A36-A100-F672845C1A3A}" type="slidenum">
              <a:rPr lang="en-US" smtClean="0"/>
              <a:t>‹#›</a:t>
            </a:fld>
            <a:endParaRPr lang="en-US"/>
          </a:p>
        </p:txBody>
      </p:sp>
    </p:spTree>
    <p:extLst>
      <p:ext uri="{BB962C8B-B14F-4D97-AF65-F5344CB8AC3E}">
        <p14:creationId xmlns:p14="http://schemas.microsoft.com/office/powerpoint/2010/main" val="95711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B009E1B-D6F5-479E-A837-BF788F6BAD98}"/>
              </a:ext>
            </a:extLst>
          </p:cNvPr>
          <p:cNvSpPr>
            <a:spLocks noGrp="1"/>
          </p:cNvSpPr>
          <p:nvPr>
            <p:ph type="ctrTitle"/>
          </p:nvPr>
        </p:nvSpPr>
        <p:spPr>
          <a:xfrm>
            <a:off x="3345005" y="1943282"/>
            <a:ext cx="5561938" cy="2513516"/>
          </a:xfrm>
        </p:spPr>
        <p:txBody>
          <a:bodyPr>
            <a:normAutofit/>
          </a:bodyPr>
          <a:lstStyle/>
          <a:p>
            <a:r>
              <a:rPr lang="en-US" dirty="0"/>
              <a:t>Solar radiation prediction</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717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F8F0D28-8678-4754-918A-E1E45D89D7AD}"/>
              </a:ext>
            </a:extLst>
          </p:cNvPr>
          <p:cNvPicPr>
            <a:picLocks noChangeAspect="1"/>
          </p:cNvPicPr>
          <p:nvPr/>
        </p:nvPicPr>
        <p:blipFill>
          <a:blip r:embed="rId2"/>
          <a:stretch>
            <a:fillRect/>
          </a:stretch>
        </p:blipFill>
        <p:spPr>
          <a:xfrm>
            <a:off x="6256859" y="985401"/>
            <a:ext cx="2648371" cy="2642296"/>
          </a:xfrm>
          <a:prstGeom prst="rect">
            <a:avLst/>
          </a:prstGeom>
        </p:spPr>
      </p:pic>
      <p:sp>
        <p:nvSpPr>
          <p:cNvPr id="18" name="Rectangle 14">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5817B-A93B-4E9D-882F-3D02A09CF9BD}"/>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Effect of different variables on Radiation</a:t>
            </a:r>
          </a:p>
        </p:txBody>
      </p:sp>
      <p:pic>
        <p:nvPicPr>
          <p:cNvPr id="7" name="Picture 6">
            <a:extLst>
              <a:ext uri="{FF2B5EF4-FFF2-40B4-BE49-F238E27FC236}">
                <a16:creationId xmlns:a16="http://schemas.microsoft.com/office/drawing/2014/main" id="{71DCE2AD-DB3F-49F7-9B52-EDA6C1314FF1}"/>
              </a:ext>
            </a:extLst>
          </p:cNvPr>
          <p:cNvPicPr>
            <a:picLocks noChangeAspect="1"/>
          </p:cNvPicPr>
          <p:nvPr/>
        </p:nvPicPr>
        <p:blipFill>
          <a:blip r:embed="rId3"/>
          <a:stretch>
            <a:fillRect/>
          </a:stretch>
        </p:blipFill>
        <p:spPr>
          <a:xfrm>
            <a:off x="320041" y="1062419"/>
            <a:ext cx="2659472" cy="2488261"/>
          </a:xfrm>
          <a:prstGeom prst="rect">
            <a:avLst/>
          </a:prstGeom>
        </p:spPr>
      </p:pic>
      <p:pic>
        <p:nvPicPr>
          <p:cNvPr id="8" name="Picture 7">
            <a:extLst>
              <a:ext uri="{FF2B5EF4-FFF2-40B4-BE49-F238E27FC236}">
                <a16:creationId xmlns:a16="http://schemas.microsoft.com/office/drawing/2014/main" id="{CDE93D19-F5AA-45DB-B479-3BC448DA6BA6}"/>
              </a:ext>
            </a:extLst>
          </p:cNvPr>
          <p:cNvPicPr>
            <a:picLocks noChangeAspect="1"/>
          </p:cNvPicPr>
          <p:nvPr/>
        </p:nvPicPr>
        <p:blipFill>
          <a:blip r:embed="rId4"/>
          <a:stretch>
            <a:fillRect/>
          </a:stretch>
        </p:blipFill>
        <p:spPr>
          <a:xfrm>
            <a:off x="3290143" y="964958"/>
            <a:ext cx="2646677" cy="2683182"/>
          </a:xfrm>
          <a:prstGeom prst="rect">
            <a:avLst/>
          </a:prstGeom>
        </p:spPr>
      </p:pic>
      <p:cxnSp>
        <p:nvCxnSpPr>
          <p:cNvPr id="17" name="Straight Connector 16">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171482E-7E3B-4248-8871-B325F54B6ED6}"/>
              </a:ext>
            </a:extLst>
          </p:cNvPr>
          <p:cNvPicPr>
            <a:picLocks noChangeAspect="1"/>
          </p:cNvPicPr>
          <p:nvPr/>
        </p:nvPicPr>
        <p:blipFill>
          <a:blip r:embed="rId5"/>
          <a:stretch>
            <a:fillRect/>
          </a:stretch>
        </p:blipFill>
        <p:spPr>
          <a:xfrm>
            <a:off x="9225269" y="1007771"/>
            <a:ext cx="2648372" cy="2642184"/>
          </a:xfrm>
          <a:prstGeom prst="rect">
            <a:avLst/>
          </a:prstGeom>
        </p:spPr>
      </p:pic>
      <p:cxnSp>
        <p:nvCxnSpPr>
          <p:cNvPr id="21" name="Straight Connector 20">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43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4A4B5-333C-47AB-A0F7-03F4C193D7F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Variable interdependency</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Temperature vs Humidity</a:t>
            </a:r>
          </a:p>
        </p:txBody>
      </p:sp>
      <p:pic>
        <p:nvPicPr>
          <p:cNvPr id="10" name="Picture 9">
            <a:extLst>
              <a:ext uri="{FF2B5EF4-FFF2-40B4-BE49-F238E27FC236}">
                <a16:creationId xmlns:a16="http://schemas.microsoft.com/office/drawing/2014/main" id="{BD161A48-4545-4489-97AD-724150715C62}"/>
              </a:ext>
            </a:extLst>
          </p:cNvPr>
          <p:cNvPicPr>
            <a:picLocks noChangeAspect="1"/>
          </p:cNvPicPr>
          <p:nvPr/>
        </p:nvPicPr>
        <p:blipFill>
          <a:blip r:embed="rId2"/>
          <a:stretch>
            <a:fillRect/>
          </a:stretch>
        </p:blipFill>
        <p:spPr>
          <a:xfrm>
            <a:off x="1560296" y="1531765"/>
            <a:ext cx="9455912" cy="4326079"/>
          </a:xfrm>
          <a:prstGeom prst="rect">
            <a:avLst/>
          </a:prstGeom>
        </p:spPr>
      </p:pic>
      <p:sp>
        <p:nvSpPr>
          <p:cNvPr id="12" name="TextBox 11">
            <a:extLst>
              <a:ext uri="{FF2B5EF4-FFF2-40B4-BE49-F238E27FC236}">
                <a16:creationId xmlns:a16="http://schemas.microsoft.com/office/drawing/2014/main" id="{50B7E041-BC7E-404B-BF24-40DA0DF02856}"/>
              </a:ext>
            </a:extLst>
          </p:cNvPr>
          <p:cNvSpPr txBox="1"/>
          <p:nvPr/>
        </p:nvSpPr>
        <p:spPr>
          <a:xfrm>
            <a:off x="2724173" y="5857844"/>
            <a:ext cx="6743654" cy="923330"/>
          </a:xfrm>
          <a:prstGeom prst="rect">
            <a:avLst/>
          </a:prstGeom>
          <a:noFill/>
        </p:spPr>
        <p:txBody>
          <a:bodyPr wrap="square" rtlCol="0">
            <a:spAutoFit/>
          </a:bodyPr>
          <a:lstStyle/>
          <a:p>
            <a:pPr algn="ctr"/>
            <a:r>
              <a:rPr lang="en-US" dirty="0"/>
              <a:t>As Temperature increases the Humidity decreases. As air temperature increases, air can hold more water molecules, and its relative humidity decreases.</a:t>
            </a:r>
          </a:p>
        </p:txBody>
      </p:sp>
    </p:spTree>
    <p:extLst>
      <p:ext uri="{BB962C8B-B14F-4D97-AF65-F5344CB8AC3E}">
        <p14:creationId xmlns:p14="http://schemas.microsoft.com/office/powerpoint/2010/main" val="19783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C9B-0DA2-49AE-A9B0-E63FC0F62DA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Variable interdependency</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Temperature vs Air Pressure</a:t>
            </a:r>
          </a:p>
        </p:txBody>
      </p:sp>
      <p:pic>
        <p:nvPicPr>
          <p:cNvPr id="4" name="Picture 3">
            <a:extLst>
              <a:ext uri="{FF2B5EF4-FFF2-40B4-BE49-F238E27FC236}">
                <a16:creationId xmlns:a16="http://schemas.microsoft.com/office/drawing/2014/main" id="{20FFE8DC-D767-47CB-BF99-406A4A0033AD}"/>
              </a:ext>
            </a:extLst>
          </p:cNvPr>
          <p:cNvPicPr>
            <a:picLocks noChangeAspect="1"/>
          </p:cNvPicPr>
          <p:nvPr/>
        </p:nvPicPr>
        <p:blipFill>
          <a:blip r:embed="rId2"/>
          <a:stretch>
            <a:fillRect/>
          </a:stretch>
        </p:blipFill>
        <p:spPr>
          <a:xfrm>
            <a:off x="1660752" y="1568695"/>
            <a:ext cx="8743878" cy="4197061"/>
          </a:xfrm>
          <a:prstGeom prst="rect">
            <a:avLst/>
          </a:prstGeom>
        </p:spPr>
      </p:pic>
      <p:sp>
        <p:nvSpPr>
          <p:cNvPr id="5" name="TextBox 4">
            <a:extLst>
              <a:ext uri="{FF2B5EF4-FFF2-40B4-BE49-F238E27FC236}">
                <a16:creationId xmlns:a16="http://schemas.microsoft.com/office/drawing/2014/main" id="{B156AB05-96A9-4D5D-A95C-6B3456B66672}"/>
              </a:ext>
            </a:extLst>
          </p:cNvPr>
          <p:cNvSpPr txBox="1"/>
          <p:nvPr/>
        </p:nvSpPr>
        <p:spPr>
          <a:xfrm>
            <a:off x="1731145" y="5860019"/>
            <a:ext cx="9105351" cy="923330"/>
          </a:xfrm>
          <a:prstGeom prst="rect">
            <a:avLst/>
          </a:prstGeom>
          <a:noFill/>
        </p:spPr>
        <p:txBody>
          <a:bodyPr wrap="square" rtlCol="0">
            <a:spAutoFit/>
          </a:bodyPr>
          <a:lstStyle/>
          <a:p>
            <a:pPr algn="ctr"/>
            <a:r>
              <a:rPr lang="en-US" dirty="0"/>
              <a:t>As Temperature increases Air Pressure increases. Cool temperatures cause air pressure to drop. When gas molecules cool, they move more slowly. Decreased velocity results in fewer collisions between molecules and air pressure decreases.</a:t>
            </a:r>
          </a:p>
        </p:txBody>
      </p:sp>
    </p:spTree>
    <p:extLst>
      <p:ext uri="{BB962C8B-B14F-4D97-AF65-F5344CB8AC3E}">
        <p14:creationId xmlns:p14="http://schemas.microsoft.com/office/powerpoint/2010/main" val="258622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8383B-97FA-4AA0-9F90-B16B3C36432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Variable interdependency</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Humidity vs Air Pressure</a:t>
            </a:r>
          </a:p>
        </p:txBody>
      </p:sp>
      <p:pic>
        <p:nvPicPr>
          <p:cNvPr id="4" name="Picture 3">
            <a:extLst>
              <a:ext uri="{FF2B5EF4-FFF2-40B4-BE49-F238E27FC236}">
                <a16:creationId xmlns:a16="http://schemas.microsoft.com/office/drawing/2014/main" id="{BF991731-6407-48CE-B23B-31636D9EDD8B}"/>
              </a:ext>
            </a:extLst>
          </p:cNvPr>
          <p:cNvPicPr>
            <a:picLocks noChangeAspect="1"/>
          </p:cNvPicPr>
          <p:nvPr/>
        </p:nvPicPr>
        <p:blipFill>
          <a:blip r:embed="rId2"/>
          <a:stretch>
            <a:fillRect/>
          </a:stretch>
        </p:blipFill>
        <p:spPr>
          <a:xfrm>
            <a:off x="1494744" y="1675227"/>
            <a:ext cx="9202511" cy="4394199"/>
          </a:xfrm>
          <a:prstGeom prst="rect">
            <a:avLst/>
          </a:prstGeom>
        </p:spPr>
      </p:pic>
      <p:sp>
        <p:nvSpPr>
          <p:cNvPr id="5" name="TextBox 4">
            <a:extLst>
              <a:ext uri="{FF2B5EF4-FFF2-40B4-BE49-F238E27FC236}">
                <a16:creationId xmlns:a16="http://schemas.microsoft.com/office/drawing/2014/main" id="{CE1226DB-0F12-43AD-BD6B-1E1FABC6D5A6}"/>
              </a:ext>
            </a:extLst>
          </p:cNvPr>
          <p:cNvSpPr txBox="1"/>
          <p:nvPr/>
        </p:nvSpPr>
        <p:spPr>
          <a:xfrm>
            <a:off x="3375205" y="6214533"/>
            <a:ext cx="5573577" cy="369332"/>
          </a:xfrm>
          <a:prstGeom prst="rect">
            <a:avLst/>
          </a:prstGeom>
          <a:noFill/>
        </p:spPr>
        <p:txBody>
          <a:bodyPr wrap="none" rtlCol="0">
            <a:spAutoFit/>
          </a:bodyPr>
          <a:lstStyle/>
          <a:p>
            <a:r>
              <a:rPr lang="en-US" dirty="0"/>
              <a:t>No correlation found between Air pressure and Humidity </a:t>
            </a:r>
          </a:p>
        </p:txBody>
      </p:sp>
    </p:spTree>
    <p:extLst>
      <p:ext uri="{BB962C8B-B14F-4D97-AF65-F5344CB8AC3E}">
        <p14:creationId xmlns:p14="http://schemas.microsoft.com/office/powerpoint/2010/main" val="1058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8398E-E1C6-4145-B6CA-96EB7ED2628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Variable interdependency</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Wind Speed vs Humidity</a:t>
            </a:r>
          </a:p>
        </p:txBody>
      </p:sp>
      <p:pic>
        <p:nvPicPr>
          <p:cNvPr id="4" name="Picture 3">
            <a:extLst>
              <a:ext uri="{FF2B5EF4-FFF2-40B4-BE49-F238E27FC236}">
                <a16:creationId xmlns:a16="http://schemas.microsoft.com/office/drawing/2014/main" id="{A778AA9B-A319-439D-985E-1FBCF25171D4}"/>
              </a:ext>
            </a:extLst>
          </p:cNvPr>
          <p:cNvPicPr>
            <a:picLocks noChangeAspect="1"/>
          </p:cNvPicPr>
          <p:nvPr/>
        </p:nvPicPr>
        <p:blipFill>
          <a:blip r:embed="rId2"/>
          <a:stretch>
            <a:fillRect/>
          </a:stretch>
        </p:blipFill>
        <p:spPr>
          <a:xfrm>
            <a:off x="1542427" y="1675227"/>
            <a:ext cx="9107146" cy="4394199"/>
          </a:xfrm>
          <a:prstGeom prst="rect">
            <a:avLst/>
          </a:prstGeom>
        </p:spPr>
      </p:pic>
      <p:sp>
        <p:nvSpPr>
          <p:cNvPr id="5" name="TextBox 4">
            <a:extLst>
              <a:ext uri="{FF2B5EF4-FFF2-40B4-BE49-F238E27FC236}">
                <a16:creationId xmlns:a16="http://schemas.microsoft.com/office/drawing/2014/main" id="{7454C37F-E607-488A-A6DD-904FC2D96895}"/>
              </a:ext>
            </a:extLst>
          </p:cNvPr>
          <p:cNvSpPr txBox="1"/>
          <p:nvPr/>
        </p:nvSpPr>
        <p:spPr>
          <a:xfrm>
            <a:off x="2254928" y="6069426"/>
            <a:ext cx="8079007" cy="646331"/>
          </a:xfrm>
          <a:prstGeom prst="rect">
            <a:avLst/>
          </a:prstGeom>
          <a:noFill/>
        </p:spPr>
        <p:txBody>
          <a:bodyPr wrap="none" rtlCol="0">
            <a:spAutoFit/>
          </a:bodyPr>
          <a:lstStyle/>
          <a:p>
            <a:pPr algn="ctr"/>
            <a:r>
              <a:rPr lang="en-US" dirty="0"/>
              <a:t>Wind speed seems to be inversely proportional to Humidity at low and high speeds. </a:t>
            </a:r>
          </a:p>
          <a:p>
            <a:pPr algn="ctr"/>
            <a:r>
              <a:rPr lang="en-US" dirty="0"/>
              <a:t>Reason is unknown. </a:t>
            </a:r>
          </a:p>
        </p:txBody>
      </p:sp>
    </p:spTree>
    <p:extLst>
      <p:ext uri="{BB962C8B-B14F-4D97-AF65-F5344CB8AC3E}">
        <p14:creationId xmlns:p14="http://schemas.microsoft.com/office/powerpoint/2010/main" val="114482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26990-1523-4D50-ACC5-0BE12F376B6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Variable interdependency</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Wind Speed vs Air Pressure</a:t>
            </a:r>
          </a:p>
        </p:txBody>
      </p:sp>
      <p:pic>
        <p:nvPicPr>
          <p:cNvPr id="4" name="Picture 3">
            <a:extLst>
              <a:ext uri="{FF2B5EF4-FFF2-40B4-BE49-F238E27FC236}">
                <a16:creationId xmlns:a16="http://schemas.microsoft.com/office/drawing/2014/main" id="{467F1F59-1169-43F5-B410-B9C0B59DC159}"/>
              </a:ext>
            </a:extLst>
          </p:cNvPr>
          <p:cNvPicPr>
            <a:picLocks noChangeAspect="1"/>
          </p:cNvPicPr>
          <p:nvPr/>
        </p:nvPicPr>
        <p:blipFill>
          <a:blip r:embed="rId2"/>
          <a:stretch>
            <a:fillRect/>
          </a:stretch>
        </p:blipFill>
        <p:spPr>
          <a:xfrm>
            <a:off x="1521508" y="1523373"/>
            <a:ext cx="8816961" cy="4276226"/>
          </a:xfrm>
          <a:prstGeom prst="rect">
            <a:avLst/>
          </a:prstGeom>
        </p:spPr>
      </p:pic>
      <p:sp>
        <p:nvSpPr>
          <p:cNvPr id="5" name="TextBox 4">
            <a:extLst>
              <a:ext uri="{FF2B5EF4-FFF2-40B4-BE49-F238E27FC236}">
                <a16:creationId xmlns:a16="http://schemas.microsoft.com/office/drawing/2014/main" id="{CE604FE5-84C3-4789-AC4E-DBBE05AB6D4A}"/>
              </a:ext>
            </a:extLst>
          </p:cNvPr>
          <p:cNvSpPr txBox="1"/>
          <p:nvPr/>
        </p:nvSpPr>
        <p:spPr>
          <a:xfrm>
            <a:off x="1809141" y="5934670"/>
            <a:ext cx="8816961" cy="923330"/>
          </a:xfrm>
          <a:prstGeom prst="rect">
            <a:avLst/>
          </a:prstGeom>
          <a:noFill/>
        </p:spPr>
        <p:txBody>
          <a:bodyPr wrap="square" rtlCol="0">
            <a:spAutoFit/>
          </a:bodyPr>
          <a:lstStyle/>
          <a:p>
            <a:pPr algn="ctr"/>
            <a:r>
              <a:rPr lang="en-US" dirty="0"/>
              <a:t>Wind speed is more when Air Pressure is less. The greater the difference between the high and low pressure or the shorter the distance between the high and low pressure areas, the faster the wind will blow.  </a:t>
            </a:r>
          </a:p>
        </p:txBody>
      </p:sp>
    </p:spTree>
    <p:extLst>
      <p:ext uri="{BB962C8B-B14F-4D97-AF65-F5344CB8AC3E}">
        <p14:creationId xmlns:p14="http://schemas.microsoft.com/office/powerpoint/2010/main" val="229583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E071C-A608-4DED-96F7-947E179A295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Variable interdependency</a:t>
            </a:r>
            <a:br>
              <a:rPr lang="en-US" sz="2200" kern="1200" dirty="0">
                <a:solidFill>
                  <a:schemeClr val="bg1"/>
                </a:solidFill>
                <a:latin typeface="+mj-lt"/>
                <a:ea typeface="+mj-ea"/>
                <a:cs typeface="+mj-cs"/>
              </a:rPr>
            </a:br>
            <a:r>
              <a:rPr lang="en-US" sz="2200" dirty="0">
                <a:solidFill>
                  <a:schemeClr val="bg1"/>
                </a:solidFill>
              </a:rPr>
              <a:t>Temperature vs Wind </a:t>
            </a:r>
            <a:r>
              <a:rPr lang="en-US" sz="2200" kern="1200" dirty="0">
                <a:solidFill>
                  <a:schemeClr val="bg1"/>
                </a:solidFill>
                <a:latin typeface="+mj-lt"/>
                <a:ea typeface="+mj-ea"/>
                <a:cs typeface="+mj-cs"/>
              </a:rPr>
              <a:t>Speed</a:t>
            </a:r>
          </a:p>
        </p:txBody>
      </p:sp>
      <p:pic>
        <p:nvPicPr>
          <p:cNvPr id="4" name="Picture 3">
            <a:extLst>
              <a:ext uri="{FF2B5EF4-FFF2-40B4-BE49-F238E27FC236}">
                <a16:creationId xmlns:a16="http://schemas.microsoft.com/office/drawing/2014/main" id="{BF33543F-AA05-44A3-B21C-B0F4DAE5CDA8}"/>
              </a:ext>
            </a:extLst>
          </p:cNvPr>
          <p:cNvPicPr>
            <a:picLocks noChangeAspect="1"/>
          </p:cNvPicPr>
          <p:nvPr/>
        </p:nvPicPr>
        <p:blipFill>
          <a:blip r:embed="rId2"/>
          <a:stretch>
            <a:fillRect/>
          </a:stretch>
        </p:blipFill>
        <p:spPr>
          <a:xfrm>
            <a:off x="1421320" y="1675227"/>
            <a:ext cx="9349359" cy="4394199"/>
          </a:xfrm>
          <a:prstGeom prst="rect">
            <a:avLst/>
          </a:prstGeom>
        </p:spPr>
      </p:pic>
      <p:sp>
        <p:nvSpPr>
          <p:cNvPr id="5" name="TextBox 4">
            <a:extLst>
              <a:ext uri="{FF2B5EF4-FFF2-40B4-BE49-F238E27FC236}">
                <a16:creationId xmlns:a16="http://schemas.microsoft.com/office/drawing/2014/main" id="{BCE63525-EFF4-4DF4-918A-3043E6BD4A17}"/>
              </a:ext>
            </a:extLst>
          </p:cNvPr>
          <p:cNvSpPr txBox="1"/>
          <p:nvPr/>
        </p:nvSpPr>
        <p:spPr>
          <a:xfrm>
            <a:off x="2956101" y="6224167"/>
            <a:ext cx="6279796" cy="369332"/>
          </a:xfrm>
          <a:prstGeom prst="rect">
            <a:avLst/>
          </a:prstGeom>
          <a:noFill/>
        </p:spPr>
        <p:txBody>
          <a:bodyPr wrap="none" rtlCol="0">
            <a:spAutoFit/>
          </a:bodyPr>
          <a:lstStyle/>
          <a:p>
            <a:r>
              <a:rPr lang="en-US" dirty="0"/>
              <a:t>Absolutely no correlation between Temperature and Wind Speed</a:t>
            </a:r>
          </a:p>
        </p:txBody>
      </p:sp>
    </p:spTree>
    <p:extLst>
      <p:ext uri="{BB962C8B-B14F-4D97-AF65-F5344CB8AC3E}">
        <p14:creationId xmlns:p14="http://schemas.microsoft.com/office/powerpoint/2010/main" val="91438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280B-B408-40B6-BC79-230BD6F2F4CC}"/>
              </a:ext>
            </a:extLst>
          </p:cNvPr>
          <p:cNvSpPr>
            <a:spLocks noGrp="1"/>
          </p:cNvSpPr>
          <p:nvPr>
            <p:ph type="title"/>
          </p:nvPr>
        </p:nvSpPr>
        <p:spPr>
          <a:xfrm>
            <a:off x="391378" y="320675"/>
            <a:ext cx="11407487" cy="1325563"/>
          </a:xfrm>
        </p:spPr>
        <p:txBody>
          <a:bodyPr>
            <a:normAutofit/>
          </a:bodyPr>
          <a:lstStyle/>
          <a:p>
            <a:r>
              <a:rPr lang="en-US" sz="5400"/>
              <a:t>Correlations found</a:t>
            </a:r>
          </a:p>
        </p:txBody>
      </p:sp>
      <p:graphicFrame>
        <p:nvGraphicFramePr>
          <p:cNvPr id="5" name="Content Placeholder 2">
            <a:extLst>
              <a:ext uri="{FF2B5EF4-FFF2-40B4-BE49-F238E27FC236}">
                <a16:creationId xmlns:a16="http://schemas.microsoft.com/office/drawing/2014/main" id="{F95C00BB-5FC5-4F42-93A8-2777F5C3EFFC}"/>
              </a:ext>
            </a:extLst>
          </p:cNvPr>
          <p:cNvGraphicFramePr>
            <a:graphicFrameLocks noGrp="1"/>
          </p:cNvGraphicFramePr>
          <p:nvPr>
            <p:ph idx="1"/>
            <p:extLst>
              <p:ext uri="{D42A27DB-BD31-4B8C-83A1-F6EECF244321}">
                <p14:modId xmlns:p14="http://schemas.microsoft.com/office/powerpoint/2010/main" val="3162315522"/>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80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4817E-7942-4418-9582-D6929CD59F28}"/>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Variables considered for Radiation prediction.</a:t>
            </a:r>
          </a:p>
        </p:txBody>
      </p:sp>
      <p:graphicFrame>
        <p:nvGraphicFramePr>
          <p:cNvPr id="5" name="Content Placeholder 2">
            <a:extLst>
              <a:ext uri="{FF2B5EF4-FFF2-40B4-BE49-F238E27FC236}">
                <a16:creationId xmlns:a16="http://schemas.microsoft.com/office/drawing/2014/main" id="{BED020D8-5E2D-42FA-98EB-0576695E84FB}"/>
              </a:ext>
            </a:extLst>
          </p:cNvPr>
          <p:cNvGraphicFramePr>
            <a:graphicFrameLocks noGrp="1"/>
          </p:cNvGraphicFramePr>
          <p:nvPr>
            <p:ph idx="1"/>
            <p:extLst>
              <p:ext uri="{D42A27DB-BD31-4B8C-83A1-F6EECF244321}">
                <p14:modId xmlns:p14="http://schemas.microsoft.com/office/powerpoint/2010/main" val="271706882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1166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1BE7-D1A4-42BA-8C7C-30BA03ED0E6A}"/>
              </a:ext>
            </a:extLst>
          </p:cNvPr>
          <p:cNvSpPr>
            <a:spLocks noGrp="1"/>
          </p:cNvSpPr>
          <p:nvPr>
            <p:ph type="title"/>
          </p:nvPr>
        </p:nvSpPr>
        <p:spPr>
          <a:xfrm>
            <a:off x="519545" y="621792"/>
            <a:ext cx="5181503" cy="5504688"/>
          </a:xfrm>
        </p:spPr>
        <p:txBody>
          <a:bodyPr>
            <a:normAutofit/>
          </a:bodyPr>
          <a:lstStyle/>
          <a:p>
            <a:pPr algn="ctr"/>
            <a:r>
              <a:rPr lang="en-US" sz="4800" dirty="0"/>
              <a:t>Algorithms for Radiation prediction</a:t>
            </a:r>
          </a:p>
        </p:txBody>
      </p:sp>
      <p:graphicFrame>
        <p:nvGraphicFramePr>
          <p:cNvPr id="5" name="Content Placeholder 2">
            <a:extLst>
              <a:ext uri="{FF2B5EF4-FFF2-40B4-BE49-F238E27FC236}">
                <a16:creationId xmlns:a16="http://schemas.microsoft.com/office/drawing/2014/main" id="{C63EC75F-8B02-4A9C-AE4C-47F2EFD3F0B2}"/>
              </a:ext>
            </a:extLst>
          </p:cNvPr>
          <p:cNvGraphicFramePr>
            <a:graphicFrameLocks noGrp="1"/>
          </p:cNvGraphicFramePr>
          <p:nvPr>
            <p:ph idx="1"/>
            <p:extLst>
              <p:ext uri="{D42A27DB-BD31-4B8C-83A1-F6EECF244321}">
                <p14:modId xmlns:p14="http://schemas.microsoft.com/office/powerpoint/2010/main" val="3338318645"/>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64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474817E-7942-4418-9582-D6929CD59F28}"/>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Data variables</a:t>
            </a:r>
          </a:p>
        </p:txBody>
      </p:sp>
      <p:graphicFrame>
        <p:nvGraphicFramePr>
          <p:cNvPr id="5" name="Content Placeholder 2">
            <a:extLst>
              <a:ext uri="{FF2B5EF4-FFF2-40B4-BE49-F238E27FC236}">
                <a16:creationId xmlns:a16="http://schemas.microsoft.com/office/drawing/2014/main" id="{BED020D8-5E2D-42FA-98EB-0576695E84FB}"/>
              </a:ext>
            </a:extLst>
          </p:cNvPr>
          <p:cNvGraphicFramePr>
            <a:graphicFrameLocks noGrp="1"/>
          </p:cNvGraphicFramePr>
          <p:nvPr>
            <p:ph idx="1"/>
            <p:extLst>
              <p:ext uri="{D42A27DB-BD31-4B8C-83A1-F6EECF244321}">
                <p14:modId xmlns:p14="http://schemas.microsoft.com/office/powerpoint/2010/main" val="319358094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69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A91BD-6EA7-4A89-9820-5047091B3B8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Radiation prediction – </a:t>
            </a:r>
            <a:r>
              <a:rPr lang="en-US" sz="4800" kern="1200" dirty="0">
                <a:solidFill>
                  <a:srgbClr val="FF0000"/>
                </a:solidFill>
                <a:latin typeface="+mj-lt"/>
                <a:ea typeface="+mj-ea"/>
                <a:cs typeface="+mj-cs"/>
              </a:rPr>
              <a:t>Linear Regression</a:t>
            </a:r>
          </a:p>
        </p:txBody>
      </p:sp>
      <p:pic>
        <p:nvPicPr>
          <p:cNvPr id="4" name="Picture 3">
            <a:extLst>
              <a:ext uri="{FF2B5EF4-FFF2-40B4-BE49-F238E27FC236}">
                <a16:creationId xmlns:a16="http://schemas.microsoft.com/office/drawing/2014/main" id="{E91B3330-B11E-4482-A578-8E1A9A30284B}"/>
              </a:ext>
            </a:extLst>
          </p:cNvPr>
          <p:cNvPicPr>
            <a:picLocks noChangeAspect="1"/>
          </p:cNvPicPr>
          <p:nvPr/>
        </p:nvPicPr>
        <p:blipFill>
          <a:blip r:embed="rId2"/>
          <a:stretch>
            <a:fillRect/>
          </a:stretch>
        </p:blipFill>
        <p:spPr>
          <a:xfrm>
            <a:off x="5153822" y="681423"/>
            <a:ext cx="6553545" cy="5503096"/>
          </a:xfrm>
          <a:prstGeom prst="rect">
            <a:avLst/>
          </a:prstGeom>
        </p:spPr>
      </p:pic>
    </p:spTree>
    <p:extLst>
      <p:ext uri="{BB962C8B-B14F-4D97-AF65-F5344CB8AC3E}">
        <p14:creationId xmlns:p14="http://schemas.microsoft.com/office/powerpoint/2010/main" val="344489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D07D69-D1AC-4B94-9CA7-059160EF6D5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Radiation prediction – </a:t>
            </a:r>
            <a:r>
              <a:rPr lang="en-US" sz="4800" kern="1200" dirty="0" err="1">
                <a:solidFill>
                  <a:srgbClr val="FF0000"/>
                </a:solidFill>
                <a:latin typeface="+mj-lt"/>
                <a:ea typeface="+mj-ea"/>
                <a:cs typeface="+mj-cs"/>
              </a:rPr>
              <a:t>RidgeCV</a:t>
            </a:r>
            <a:endParaRPr lang="en-US" sz="4800" kern="1200" dirty="0">
              <a:solidFill>
                <a:srgbClr val="FF0000"/>
              </a:solidFill>
              <a:latin typeface="+mj-lt"/>
              <a:ea typeface="+mj-ea"/>
              <a:cs typeface="+mj-cs"/>
            </a:endParaRPr>
          </a:p>
        </p:txBody>
      </p:sp>
      <p:pic>
        <p:nvPicPr>
          <p:cNvPr id="4" name="Picture 3">
            <a:extLst>
              <a:ext uri="{FF2B5EF4-FFF2-40B4-BE49-F238E27FC236}">
                <a16:creationId xmlns:a16="http://schemas.microsoft.com/office/drawing/2014/main" id="{A77061E1-9513-476E-8B26-81FF3D8ABE0F}"/>
              </a:ext>
            </a:extLst>
          </p:cNvPr>
          <p:cNvPicPr>
            <a:picLocks noChangeAspect="1"/>
          </p:cNvPicPr>
          <p:nvPr/>
        </p:nvPicPr>
        <p:blipFill>
          <a:blip r:embed="rId2"/>
          <a:stretch>
            <a:fillRect/>
          </a:stretch>
        </p:blipFill>
        <p:spPr>
          <a:xfrm>
            <a:off x="5153822" y="693247"/>
            <a:ext cx="6553545" cy="5479448"/>
          </a:xfrm>
          <a:prstGeom prst="rect">
            <a:avLst/>
          </a:prstGeom>
        </p:spPr>
      </p:pic>
    </p:spTree>
    <p:extLst>
      <p:ext uri="{BB962C8B-B14F-4D97-AF65-F5344CB8AC3E}">
        <p14:creationId xmlns:p14="http://schemas.microsoft.com/office/powerpoint/2010/main" val="4183489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5AD2A-9D91-43EE-9A0E-10065FE206A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Radiation prediction – </a:t>
            </a:r>
            <a:r>
              <a:rPr lang="en-US" sz="4800" kern="1200" dirty="0">
                <a:solidFill>
                  <a:srgbClr val="FF0000"/>
                </a:solidFill>
                <a:latin typeface="+mj-lt"/>
                <a:ea typeface="+mj-ea"/>
                <a:cs typeface="+mj-cs"/>
              </a:rPr>
              <a:t>Decision Tree Regression</a:t>
            </a:r>
          </a:p>
        </p:txBody>
      </p:sp>
      <p:pic>
        <p:nvPicPr>
          <p:cNvPr id="4" name="Picture 3">
            <a:extLst>
              <a:ext uri="{FF2B5EF4-FFF2-40B4-BE49-F238E27FC236}">
                <a16:creationId xmlns:a16="http://schemas.microsoft.com/office/drawing/2014/main" id="{0F1B89A6-107B-4E64-882D-716BDD6424A8}"/>
              </a:ext>
            </a:extLst>
          </p:cNvPr>
          <p:cNvPicPr>
            <a:picLocks noChangeAspect="1"/>
          </p:cNvPicPr>
          <p:nvPr/>
        </p:nvPicPr>
        <p:blipFill>
          <a:blip r:embed="rId2"/>
          <a:stretch>
            <a:fillRect/>
          </a:stretch>
        </p:blipFill>
        <p:spPr>
          <a:xfrm>
            <a:off x="5153822" y="743545"/>
            <a:ext cx="6553545" cy="5378852"/>
          </a:xfrm>
          <a:prstGeom prst="rect">
            <a:avLst/>
          </a:prstGeom>
        </p:spPr>
      </p:pic>
    </p:spTree>
    <p:extLst>
      <p:ext uri="{BB962C8B-B14F-4D97-AF65-F5344CB8AC3E}">
        <p14:creationId xmlns:p14="http://schemas.microsoft.com/office/powerpoint/2010/main" val="273987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C0C44-526B-4A7B-99A8-1AA0914858A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Radiation prediction – </a:t>
            </a:r>
            <a:r>
              <a:rPr lang="en-US" sz="4800" kern="1200" dirty="0">
                <a:solidFill>
                  <a:srgbClr val="FF0000"/>
                </a:solidFill>
                <a:latin typeface="+mj-lt"/>
                <a:ea typeface="+mj-ea"/>
                <a:cs typeface="+mj-cs"/>
              </a:rPr>
              <a:t>Support Vector Regression</a:t>
            </a:r>
          </a:p>
        </p:txBody>
      </p:sp>
      <p:pic>
        <p:nvPicPr>
          <p:cNvPr id="4" name="Picture 3" descr="A screenshot of a cell phone&#10;&#10;Description automatically generated">
            <a:extLst>
              <a:ext uri="{FF2B5EF4-FFF2-40B4-BE49-F238E27FC236}">
                <a16:creationId xmlns:a16="http://schemas.microsoft.com/office/drawing/2014/main" id="{3710E971-A59B-4BE4-9E2A-17BE7E274349}"/>
              </a:ext>
            </a:extLst>
          </p:cNvPr>
          <p:cNvPicPr>
            <a:picLocks noChangeAspect="1"/>
          </p:cNvPicPr>
          <p:nvPr/>
        </p:nvPicPr>
        <p:blipFill>
          <a:blip r:embed="rId2"/>
          <a:stretch>
            <a:fillRect/>
          </a:stretch>
        </p:blipFill>
        <p:spPr>
          <a:xfrm>
            <a:off x="5153822" y="678026"/>
            <a:ext cx="6553545" cy="5509889"/>
          </a:xfrm>
          <a:prstGeom prst="rect">
            <a:avLst/>
          </a:prstGeom>
        </p:spPr>
      </p:pic>
    </p:spTree>
    <p:extLst>
      <p:ext uri="{BB962C8B-B14F-4D97-AF65-F5344CB8AC3E}">
        <p14:creationId xmlns:p14="http://schemas.microsoft.com/office/powerpoint/2010/main" val="2867464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E9933-3C8A-406B-836D-A6BF39AD980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Radiation prediction – </a:t>
            </a:r>
            <a:r>
              <a:rPr lang="en-US" sz="4800" kern="1200" dirty="0">
                <a:solidFill>
                  <a:srgbClr val="FF0000"/>
                </a:solidFill>
                <a:latin typeface="+mj-lt"/>
                <a:ea typeface="+mj-ea"/>
                <a:cs typeface="+mj-cs"/>
              </a:rPr>
              <a:t>SGD</a:t>
            </a:r>
          </a:p>
        </p:txBody>
      </p:sp>
      <p:pic>
        <p:nvPicPr>
          <p:cNvPr id="4" name="Picture 3">
            <a:extLst>
              <a:ext uri="{FF2B5EF4-FFF2-40B4-BE49-F238E27FC236}">
                <a16:creationId xmlns:a16="http://schemas.microsoft.com/office/drawing/2014/main" id="{0C82BAD5-81CB-465A-98E6-EEB98E8B454B}"/>
              </a:ext>
            </a:extLst>
          </p:cNvPr>
          <p:cNvPicPr>
            <a:picLocks noChangeAspect="1"/>
          </p:cNvPicPr>
          <p:nvPr/>
        </p:nvPicPr>
        <p:blipFill>
          <a:blip r:embed="rId2"/>
          <a:stretch>
            <a:fillRect/>
          </a:stretch>
        </p:blipFill>
        <p:spPr>
          <a:xfrm>
            <a:off x="5153822" y="641067"/>
            <a:ext cx="6553545" cy="5583808"/>
          </a:xfrm>
          <a:prstGeom prst="rect">
            <a:avLst/>
          </a:prstGeom>
        </p:spPr>
      </p:pic>
    </p:spTree>
    <p:extLst>
      <p:ext uri="{BB962C8B-B14F-4D97-AF65-F5344CB8AC3E}">
        <p14:creationId xmlns:p14="http://schemas.microsoft.com/office/powerpoint/2010/main" val="3320180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15847-6B9C-42FE-9565-39DE6AC79F22}"/>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dirty="0">
                <a:solidFill>
                  <a:srgbClr val="FFFFFF"/>
                </a:solidFill>
              </a:rPr>
              <a:t>Radiation prediction – </a:t>
            </a:r>
            <a:r>
              <a:rPr lang="en-US" sz="4800" dirty="0" err="1">
                <a:solidFill>
                  <a:srgbClr val="FF0000"/>
                </a:solidFill>
              </a:rPr>
              <a:t>ADABoost</a:t>
            </a:r>
            <a:endParaRPr lang="en-US" sz="48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85879E7D-31F8-4E73-8275-FDDD754FEA5E}"/>
              </a:ext>
            </a:extLst>
          </p:cNvPr>
          <p:cNvPicPr>
            <a:picLocks noChangeAspect="1"/>
          </p:cNvPicPr>
          <p:nvPr/>
        </p:nvPicPr>
        <p:blipFill>
          <a:blip r:embed="rId2"/>
          <a:stretch>
            <a:fillRect/>
          </a:stretch>
        </p:blipFill>
        <p:spPr>
          <a:xfrm>
            <a:off x="5153822" y="772544"/>
            <a:ext cx="6553545" cy="5320854"/>
          </a:xfrm>
          <a:prstGeom prst="rect">
            <a:avLst/>
          </a:prstGeom>
        </p:spPr>
      </p:pic>
    </p:spTree>
    <p:extLst>
      <p:ext uri="{BB962C8B-B14F-4D97-AF65-F5344CB8AC3E}">
        <p14:creationId xmlns:p14="http://schemas.microsoft.com/office/powerpoint/2010/main" val="316490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EC565-5C16-4DCC-8ACE-9C96C588C05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dirty="0">
                <a:solidFill>
                  <a:srgbClr val="FFFFFF"/>
                </a:solidFill>
              </a:rPr>
              <a:t>Radiation prediction – </a:t>
            </a:r>
            <a:r>
              <a:rPr lang="en-US" sz="4800" dirty="0" err="1">
                <a:solidFill>
                  <a:srgbClr val="FF0000"/>
                </a:solidFill>
              </a:rPr>
              <a:t>XGBoost</a:t>
            </a:r>
            <a:endParaRPr lang="en-US" sz="48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6DEB3709-89E6-47F9-9ED1-EBE1AB65A784}"/>
              </a:ext>
            </a:extLst>
          </p:cNvPr>
          <p:cNvPicPr>
            <a:picLocks noChangeAspect="1"/>
          </p:cNvPicPr>
          <p:nvPr/>
        </p:nvPicPr>
        <p:blipFill>
          <a:blip r:embed="rId2"/>
          <a:stretch>
            <a:fillRect/>
          </a:stretch>
        </p:blipFill>
        <p:spPr>
          <a:xfrm>
            <a:off x="5153822" y="1197056"/>
            <a:ext cx="6553545" cy="4471830"/>
          </a:xfrm>
          <a:prstGeom prst="rect">
            <a:avLst/>
          </a:prstGeom>
        </p:spPr>
      </p:pic>
      <p:pic>
        <p:nvPicPr>
          <p:cNvPr id="5" name="Picture 4">
            <a:extLst>
              <a:ext uri="{FF2B5EF4-FFF2-40B4-BE49-F238E27FC236}">
                <a16:creationId xmlns:a16="http://schemas.microsoft.com/office/drawing/2014/main" id="{DB85C8B2-147B-46E1-B5E2-A9B274F30DE4}"/>
              </a:ext>
            </a:extLst>
          </p:cNvPr>
          <p:cNvPicPr>
            <a:picLocks noChangeAspect="1"/>
          </p:cNvPicPr>
          <p:nvPr/>
        </p:nvPicPr>
        <p:blipFill>
          <a:blip r:embed="rId3"/>
          <a:stretch>
            <a:fillRect/>
          </a:stretch>
        </p:blipFill>
        <p:spPr>
          <a:xfrm>
            <a:off x="5153822" y="5522831"/>
            <a:ext cx="3381148" cy="968170"/>
          </a:xfrm>
          <a:prstGeom prst="rect">
            <a:avLst/>
          </a:prstGeom>
        </p:spPr>
      </p:pic>
    </p:spTree>
    <p:extLst>
      <p:ext uri="{BB962C8B-B14F-4D97-AF65-F5344CB8AC3E}">
        <p14:creationId xmlns:p14="http://schemas.microsoft.com/office/powerpoint/2010/main" val="3199149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F2A71-B13D-4633-AAD9-40F4D42E26B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Most successful model – </a:t>
            </a:r>
            <a:r>
              <a:rPr lang="en-US" sz="3200" kern="1200" dirty="0">
                <a:solidFill>
                  <a:srgbClr val="FF0000"/>
                </a:solidFill>
                <a:latin typeface="+mj-lt"/>
                <a:ea typeface="+mj-ea"/>
                <a:cs typeface="+mj-cs"/>
              </a:rPr>
              <a:t>Decision Tree Regression </a:t>
            </a:r>
          </a:p>
        </p:txBody>
      </p:sp>
      <p:pic>
        <p:nvPicPr>
          <p:cNvPr id="4" name="Picture 3" descr="A screenshot of a cell phone&#10;&#10;Description automatically generated">
            <a:extLst>
              <a:ext uri="{FF2B5EF4-FFF2-40B4-BE49-F238E27FC236}">
                <a16:creationId xmlns:a16="http://schemas.microsoft.com/office/drawing/2014/main" id="{4FA3CE12-3535-480B-A4AE-C5088AB661D9}"/>
              </a:ext>
            </a:extLst>
          </p:cNvPr>
          <p:cNvPicPr>
            <a:picLocks noChangeAspect="1"/>
          </p:cNvPicPr>
          <p:nvPr/>
        </p:nvPicPr>
        <p:blipFill>
          <a:blip r:embed="rId2"/>
          <a:stretch>
            <a:fillRect/>
          </a:stretch>
        </p:blipFill>
        <p:spPr>
          <a:xfrm>
            <a:off x="3419074" y="1675227"/>
            <a:ext cx="5050223" cy="4144995"/>
          </a:xfrm>
          <a:prstGeom prst="rect">
            <a:avLst/>
          </a:prstGeom>
        </p:spPr>
      </p:pic>
      <p:sp>
        <p:nvSpPr>
          <p:cNvPr id="5" name="TextBox 4">
            <a:extLst>
              <a:ext uri="{FF2B5EF4-FFF2-40B4-BE49-F238E27FC236}">
                <a16:creationId xmlns:a16="http://schemas.microsoft.com/office/drawing/2014/main" id="{CA9B9EF0-C8BA-4592-B5DB-B1E8CCAD8215}"/>
              </a:ext>
            </a:extLst>
          </p:cNvPr>
          <p:cNvSpPr txBox="1"/>
          <p:nvPr/>
        </p:nvSpPr>
        <p:spPr>
          <a:xfrm>
            <a:off x="3224528" y="6317189"/>
            <a:ext cx="5244769" cy="523220"/>
          </a:xfrm>
          <a:prstGeom prst="rect">
            <a:avLst/>
          </a:prstGeom>
          <a:noFill/>
        </p:spPr>
        <p:txBody>
          <a:bodyPr wrap="none" rtlCol="0">
            <a:spAutoFit/>
          </a:bodyPr>
          <a:lstStyle/>
          <a:p>
            <a:r>
              <a:rPr lang="en-US" sz="2800" dirty="0"/>
              <a:t>It has the lowest </a:t>
            </a:r>
            <a:r>
              <a:rPr lang="en-US" sz="2800" b="1" dirty="0"/>
              <a:t>MAE, MSE, RMSE</a:t>
            </a:r>
          </a:p>
        </p:txBody>
      </p:sp>
    </p:spTree>
    <p:extLst>
      <p:ext uri="{BB962C8B-B14F-4D97-AF65-F5344CB8AC3E}">
        <p14:creationId xmlns:p14="http://schemas.microsoft.com/office/powerpoint/2010/main" val="73798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3985-BBA7-422E-8E00-037F48350368}"/>
              </a:ext>
            </a:extLst>
          </p:cNvPr>
          <p:cNvSpPr>
            <a:spLocks noGrp="1"/>
          </p:cNvSpPr>
          <p:nvPr>
            <p:ph type="title"/>
          </p:nvPr>
        </p:nvSpPr>
        <p:spPr/>
        <p:txBody>
          <a:bodyPr/>
          <a:lstStyle/>
          <a:p>
            <a:pPr algn="ctr"/>
            <a:r>
              <a:rPr lang="en-US" dirty="0"/>
              <a:t>Predicting future radiation values using </a:t>
            </a:r>
            <a:r>
              <a:rPr lang="en-US" dirty="0" err="1"/>
              <a:t>fbprophet</a:t>
            </a:r>
            <a:endParaRPr lang="en-US" dirty="0"/>
          </a:p>
        </p:txBody>
      </p:sp>
      <p:pic>
        <p:nvPicPr>
          <p:cNvPr id="4" name="Picture 3">
            <a:extLst>
              <a:ext uri="{FF2B5EF4-FFF2-40B4-BE49-F238E27FC236}">
                <a16:creationId xmlns:a16="http://schemas.microsoft.com/office/drawing/2014/main" id="{EDAFE058-8DAE-442D-9E23-CE80E5662FCE}"/>
              </a:ext>
            </a:extLst>
          </p:cNvPr>
          <p:cNvPicPr>
            <a:picLocks noChangeAspect="1"/>
          </p:cNvPicPr>
          <p:nvPr/>
        </p:nvPicPr>
        <p:blipFill>
          <a:blip r:embed="rId2"/>
          <a:stretch>
            <a:fillRect/>
          </a:stretch>
        </p:blipFill>
        <p:spPr>
          <a:xfrm>
            <a:off x="2072149" y="2069352"/>
            <a:ext cx="8354760" cy="2719296"/>
          </a:xfrm>
          <a:prstGeom prst="rect">
            <a:avLst/>
          </a:prstGeom>
        </p:spPr>
      </p:pic>
      <p:sp>
        <p:nvSpPr>
          <p:cNvPr id="6" name="TextBox 5">
            <a:extLst>
              <a:ext uri="{FF2B5EF4-FFF2-40B4-BE49-F238E27FC236}">
                <a16:creationId xmlns:a16="http://schemas.microsoft.com/office/drawing/2014/main" id="{9878872A-3E98-48D1-A2EC-67906B2AE1C8}"/>
              </a:ext>
            </a:extLst>
          </p:cNvPr>
          <p:cNvSpPr txBox="1"/>
          <p:nvPr/>
        </p:nvSpPr>
        <p:spPr>
          <a:xfrm>
            <a:off x="1596146" y="5655075"/>
            <a:ext cx="8999708" cy="646331"/>
          </a:xfrm>
          <a:prstGeom prst="rect">
            <a:avLst/>
          </a:prstGeom>
          <a:noFill/>
        </p:spPr>
        <p:txBody>
          <a:bodyPr wrap="none" rtlCol="0">
            <a:spAutoFit/>
          </a:bodyPr>
          <a:lstStyle/>
          <a:p>
            <a:pPr algn="ctr"/>
            <a:r>
              <a:rPr lang="en-US" dirty="0"/>
              <a:t>While looking at the prediction it seems that radiation will keep on increasing in the future.</a:t>
            </a:r>
          </a:p>
          <a:p>
            <a:pPr algn="ctr"/>
            <a:r>
              <a:rPr lang="en-US" dirty="0"/>
              <a:t>However we had data for only 4 months so I would say take this prediction with a grain of salt </a:t>
            </a:r>
          </a:p>
        </p:txBody>
      </p:sp>
    </p:spTree>
    <p:extLst>
      <p:ext uri="{BB962C8B-B14F-4D97-AF65-F5344CB8AC3E}">
        <p14:creationId xmlns:p14="http://schemas.microsoft.com/office/powerpoint/2010/main" val="255641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A12BB-7D59-48D2-8ACB-08B235FEAAC0}"/>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Mean Radiation by Hour</a:t>
            </a:r>
          </a:p>
        </p:txBody>
      </p:sp>
      <p:pic>
        <p:nvPicPr>
          <p:cNvPr id="4" name="Picture 3">
            <a:extLst>
              <a:ext uri="{FF2B5EF4-FFF2-40B4-BE49-F238E27FC236}">
                <a16:creationId xmlns:a16="http://schemas.microsoft.com/office/drawing/2014/main" id="{B3E29404-D169-4C3A-A837-59661A031A8A}"/>
              </a:ext>
            </a:extLst>
          </p:cNvPr>
          <p:cNvPicPr>
            <a:picLocks noChangeAspect="1"/>
          </p:cNvPicPr>
          <p:nvPr/>
        </p:nvPicPr>
        <p:blipFill>
          <a:blip r:embed="rId2"/>
          <a:stretch>
            <a:fillRect/>
          </a:stretch>
        </p:blipFill>
        <p:spPr>
          <a:xfrm>
            <a:off x="2784986" y="364587"/>
            <a:ext cx="6622027" cy="4394199"/>
          </a:xfrm>
          <a:prstGeom prst="rect">
            <a:avLst/>
          </a:prstGeom>
        </p:spPr>
      </p:pic>
    </p:spTree>
    <p:extLst>
      <p:ext uri="{BB962C8B-B14F-4D97-AF65-F5344CB8AC3E}">
        <p14:creationId xmlns:p14="http://schemas.microsoft.com/office/powerpoint/2010/main" val="152007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2FDEF-888C-4F3C-9001-17EDDE24BC79}"/>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Mean Radiation by Month</a:t>
            </a:r>
          </a:p>
        </p:txBody>
      </p:sp>
      <p:pic>
        <p:nvPicPr>
          <p:cNvPr id="5" name="Picture 4">
            <a:extLst>
              <a:ext uri="{FF2B5EF4-FFF2-40B4-BE49-F238E27FC236}">
                <a16:creationId xmlns:a16="http://schemas.microsoft.com/office/drawing/2014/main" id="{6D31CA3A-8BD2-40C8-8865-2F58A17E1363}"/>
              </a:ext>
            </a:extLst>
          </p:cNvPr>
          <p:cNvPicPr>
            <a:picLocks noChangeAspect="1"/>
          </p:cNvPicPr>
          <p:nvPr/>
        </p:nvPicPr>
        <p:blipFill>
          <a:blip r:embed="rId2"/>
          <a:stretch>
            <a:fillRect/>
          </a:stretch>
        </p:blipFill>
        <p:spPr>
          <a:xfrm>
            <a:off x="2847796" y="364587"/>
            <a:ext cx="6496407" cy="4394199"/>
          </a:xfrm>
          <a:prstGeom prst="rect">
            <a:avLst/>
          </a:prstGeom>
        </p:spPr>
      </p:pic>
    </p:spTree>
    <p:extLst>
      <p:ext uri="{BB962C8B-B14F-4D97-AF65-F5344CB8AC3E}">
        <p14:creationId xmlns:p14="http://schemas.microsoft.com/office/powerpoint/2010/main" val="170253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4504F-ADA7-4405-A149-4C872F79B9CB}"/>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Mean Humidity by Hour</a:t>
            </a:r>
          </a:p>
        </p:txBody>
      </p:sp>
      <p:pic>
        <p:nvPicPr>
          <p:cNvPr id="5" name="Picture 4">
            <a:extLst>
              <a:ext uri="{FF2B5EF4-FFF2-40B4-BE49-F238E27FC236}">
                <a16:creationId xmlns:a16="http://schemas.microsoft.com/office/drawing/2014/main" id="{2A2D5DE5-24A6-4BF5-8838-07BC89722B53}"/>
              </a:ext>
            </a:extLst>
          </p:cNvPr>
          <p:cNvPicPr>
            <a:picLocks noChangeAspect="1"/>
          </p:cNvPicPr>
          <p:nvPr/>
        </p:nvPicPr>
        <p:blipFill>
          <a:blip r:embed="rId2"/>
          <a:stretch>
            <a:fillRect/>
          </a:stretch>
        </p:blipFill>
        <p:spPr>
          <a:xfrm>
            <a:off x="3367086" y="533840"/>
            <a:ext cx="5967413" cy="4397041"/>
          </a:xfrm>
          <a:prstGeom prst="rect">
            <a:avLst/>
          </a:prstGeom>
        </p:spPr>
      </p:pic>
    </p:spTree>
    <p:extLst>
      <p:ext uri="{BB962C8B-B14F-4D97-AF65-F5344CB8AC3E}">
        <p14:creationId xmlns:p14="http://schemas.microsoft.com/office/powerpoint/2010/main" val="252547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20024-DA30-445B-A62B-A26A2EF7C56A}"/>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Mean Humidity by Month</a:t>
            </a:r>
          </a:p>
        </p:txBody>
      </p:sp>
      <p:pic>
        <p:nvPicPr>
          <p:cNvPr id="4" name="Picture 3">
            <a:extLst>
              <a:ext uri="{FF2B5EF4-FFF2-40B4-BE49-F238E27FC236}">
                <a16:creationId xmlns:a16="http://schemas.microsoft.com/office/drawing/2014/main" id="{168B6814-8793-416C-BD6F-B61307D8BB13}"/>
              </a:ext>
            </a:extLst>
          </p:cNvPr>
          <p:cNvPicPr>
            <a:picLocks noChangeAspect="1"/>
          </p:cNvPicPr>
          <p:nvPr/>
        </p:nvPicPr>
        <p:blipFill>
          <a:blip r:embed="rId2"/>
          <a:stretch>
            <a:fillRect/>
          </a:stretch>
        </p:blipFill>
        <p:spPr>
          <a:xfrm>
            <a:off x="3089048" y="364587"/>
            <a:ext cx="6013903" cy="4394199"/>
          </a:xfrm>
          <a:prstGeom prst="rect">
            <a:avLst/>
          </a:prstGeom>
        </p:spPr>
      </p:pic>
    </p:spTree>
    <p:extLst>
      <p:ext uri="{BB962C8B-B14F-4D97-AF65-F5344CB8AC3E}">
        <p14:creationId xmlns:p14="http://schemas.microsoft.com/office/powerpoint/2010/main" val="37791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C4BD3-76AF-4722-8873-004BEB62A4D9}"/>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Mean Temperature by Hour</a:t>
            </a:r>
          </a:p>
        </p:txBody>
      </p:sp>
      <p:pic>
        <p:nvPicPr>
          <p:cNvPr id="5" name="Picture 4">
            <a:extLst>
              <a:ext uri="{FF2B5EF4-FFF2-40B4-BE49-F238E27FC236}">
                <a16:creationId xmlns:a16="http://schemas.microsoft.com/office/drawing/2014/main" id="{E4CEEE2A-7D08-45FF-8E95-2E24A7675C62}"/>
              </a:ext>
            </a:extLst>
          </p:cNvPr>
          <p:cNvPicPr>
            <a:picLocks noChangeAspect="1"/>
          </p:cNvPicPr>
          <p:nvPr/>
        </p:nvPicPr>
        <p:blipFill>
          <a:blip r:embed="rId2"/>
          <a:stretch>
            <a:fillRect/>
          </a:stretch>
        </p:blipFill>
        <p:spPr>
          <a:xfrm>
            <a:off x="3102768" y="791017"/>
            <a:ext cx="5986463" cy="4177907"/>
          </a:xfrm>
          <a:prstGeom prst="rect">
            <a:avLst/>
          </a:prstGeom>
        </p:spPr>
      </p:pic>
    </p:spTree>
    <p:extLst>
      <p:ext uri="{BB962C8B-B14F-4D97-AF65-F5344CB8AC3E}">
        <p14:creationId xmlns:p14="http://schemas.microsoft.com/office/powerpoint/2010/main" val="388533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5CCEC-9C3F-46CA-B29C-25568412B357}"/>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Mean Temperature by Month</a:t>
            </a:r>
          </a:p>
        </p:txBody>
      </p:sp>
      <p:pic>
        <p:nvPicPr>
          <p:cNvPr id="4" name="Picture 3">
            <a:extLst>
              <a:ext uri="{FF2B5EF4-FFF2-40B4-BE49-F238E27FC236}">
                <a16:creationId xmlns:a16="http://schemas.microsoft.com/office/drawing/2014/main" id="{7CDDA410-0FB9-442F-A1EF-14A32325749F}"/>
              </a:ext>
            </a:extLst>
          </p:cNvPr>
          <p:cNvPicPr>
            <a:picLocks noChangeAspect="1"/>
          </p:cNvPicPr>
          <p:nvPr/>
        </p:nvPicPr>
        <p:blipFill>
          <a:blip r:embed="rId2"/>
          <a:stretch>
            <a:fillRect/>
          </a:stretch>
        </p:blipFill>
        <p:spPr>
          <a:xfrm>
            <a:off x="2961376" y="364587"/>
            <a:ext cx="6269248" cy="4394199"/>
          </a:xfrm>
          <a:prstGeom prst="rect">
            <a:avLst/>
          </a:prstGeom>
        </p:spPr>
      </p:pic>
    </p:spTree>
    <p:extLst>
      <p:ext uri="{BB962C8B-B14F-4D97-AF65-F5344CB8AC3E}">
        <p14:creationId xmlns:p14="http://schemas.microsoft.com/office/powerpoint/2010/main" val="141828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A7D06-5351-473D-B7ED-E4872140075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Variable correlation - Heatmap</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5FE6EC-452A-44A3-B8BF-BD07091ED893}"/>
              </a:ext>
            </a:extLst>
          </p:cNvPr>
          <p:cNvPicPr>
            <a:picLocks noChangeAspect="1"/>
          </p:cNvPicPr>
          <p:nvPr/>
        </p:nvPicPr>
        <p:blipFill rotWithShape="1">
          <a:blip r:embed="rId2"/>
          <a:srcRect r="1" b="6162"/>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0780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322</Words>
  <Application>Microsoft Office PowerPoint</Application>
  <PresentationFormat>Widescreen</PresentationFormat>
  <Paragraphs>66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Solar radiation prediction</vt:lpstr>
      <vt:lpstr>Data variables</vt:lpstr>
      <vt:lpstr>Mean Radiation by Hour</vt:lpstr>
      <vt:lpstr>Mean Radiation by Month</vt:lpstr>
      <vt:lpstr>Mean Humidity by Hour</vt:lpstr>
      <vt:lpstr>Mean Humidity by Month</vt:lpstr>
      <vt:lpstr>Mean Temperature by Hour</vt:lpstr>
      <vt:lpstr>Mean Temperature by Month</vt:lpstr>
      <vt:lpstr>Variable correlation - Heatmap</vt:lpstr>
      <vt:lpstr>Effect of different variables on Radiation</vt:lpstr>
      <vt:lpstr>Variable interdependency Temperature vs Humidity</vt:lpstr>
      <vt:lpstr>Variable interdependency Temperature vs Air Pressure</vt:lpstr>
      <vt:lpstr>Variable interdependency Humidity vs Air Pressure</vt:lpstr>
      <vt:lpstr>Variable interdependency Wind Speed vs Humidity</vt:lpstr>
      <vt:lpstr>Variable interdependency Wind Speed vs Air Pressure</vt:lpstr>
      <vt:lpstr>Variable interdependency Temperature vs Wind Speed</vt:lpstr>
      <vt:lpstr>Correlations found</vt:lpstr>
      <vt:lpstr>Variables considered for Radiation prediction.</vt:lpstr>
      <vt:lpstr>Algorithms for Radiation prediction</vt:lpstr>
      <vt:lpstr>Radiation prediction – Linear Regression</vt:lpstr>
      <vt:lpstr>Radiation prediction – RidgeCV</vt:lpstr>
      <vt:lpstr>Radiation prediction – Decision Tree Regression</vt:lpstr>
      <vt:lpstr>Radiation prediction – Support Vector Regression</vt:lpstr>
      <vt:lpstr>Radiation prediction – SGD</vt:lpstr>
      <vt:lpstr>Radiation prediction – ADABoost</vt:lpstr>
      <vt:lpstr>Radiation prediction – XGBoost</vt:lpstr>
      <vt:lpstr>Most successful model – Decision Tree Regression </vt:lpstr>
      <vt:lpstr>Predicting future radiation values using fbprophet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radiation prediction</dc:title>
  <dc:creator>Chandrashekhar kalnad</dc:creator>
  <cp:lastModifiedBy>Chandrashekhar kalnad</cp:lastModifiedBy>
  <cp:revision>1</cp:revision>
  <dcterms:created xsi:type="dcterms:W3CDTF">2020-06-08T17:09:17Z</dcterms:created>
  <dcterms:modified xsi:type="dcterms:W3CDTF">2020-06-08T17:11:21Z</dcterms:modified>
</cp:coreProperties>
</file>