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65032d02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65032d02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65032d021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65032d02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65032d02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65032d02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65032d02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65032d02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65032d02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65032d02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65032d021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65032d02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755f9f8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1755f9f8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65032d02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65032d02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65032d02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65032d02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755f9f8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755f9f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65032d02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65032d021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65032d02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65032d02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Covid-19 and how it relates to Vaccination and Death rates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Justice Scott, Chris Kalo, George Reichert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6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 Graphs and what they show us</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see how each continent has varying levels of the line graph.</a:t>
            </a:r>
            <a:endParaRPr/>
          </a:p>
          <a:p>
            <a:pPr indent="0" lvl="0" marL="0" rtl="0" algn="l">
              <a:spcBef>
                <a:spcPts val="1200"/>
              </a:spcBef>
              <a:spcAft>
                <a:spcPts val="0"/>
              </a:spcAft>
              <a:buNone/>
            </a:pPr>
            <a:r>
              <a:rPr lang="en"/>
              <a:t>When it comes to the death and vaccination on the line graphs, you can see how each one </a:t>
            </a:r>
            <a:r>
              <a:rPr lang="en"/>
              <a:t>varies</a:t>
            </a:r>
            <a:r>
              <a:rPr lang="en"/>
              <a:t> depending on the continent.</a:t>
            </a:r>
            <a:endParaRPr/>
          </a:p>
          <a:p>
            <a:pPr indent="0" lvl="0" marL="0" rtl="0" algn="l">
              <a:spcBef>
                <a:spcPts val="1200"/>
              </a:spcBef>
              <a:spcAft>
                <a:spcPts val="1200"/>
              </a:spcAft>
              <a:buNone/>
            </a:pPr>
            <a:r>
              <a:rPr lang="en"/>
              <a:t>You can observe how deaths can be higher in certain continents where as vaccines is lower on certain areas of the graphs.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Vaccination Rate Map (in R)</a:t>
            </a:r>
            <a:endParaRPr/>
          </a:p>
        </p:txBody>
      </p:sp>
      <p:pic>
        <p:nvPicPr>
          <p:cNvPr id="348" name="Google Shape;348;p23"/>
          <p:cNvPicPr preferRelativeResize="0"/>
          <p:nvPr/>
        </p:nvPicPr>
        <p:blipFill>
          <a:blip r:embed="rId3">
            <a:alphaModFix/>
          </a:blip>
          <a:stretch>
            <a:fillRect/>
          </a:stretch>
        </p:blipFill>
        <p:spPr>
          <a:xfrm>
            <a:off x="4091693" y="1874925"/>
            <a:ext cx="4242714" cy="2771851"/>
          </a:xfrm>
          <a:prstGeom prst="rect">
            <a:avLst/>
          </a:prstGeom>
          <a:noFill/>
          <a:ln>
            <a:noFill/>
          </a:ln>
        </p:spPr>
      </p:pic>
      <p:pic>
        <p:nvPicPr>
          <p:cNvPr id="349" name="Google Shape;349;p23"/>
          <p:cNvPicPr preferRelativeResize="0"/>
          <p:nvPr/>
        </p:nvPicPr>
        <p:blipFill>
          <a:blip r:embed="rId4">
            <a:alphaModFix/>
          </a:blip>
          <a:stretch>
            <a:fillRect/>
          </a:stretch>
        </p:blipFill>
        <p:spPr>
          <a:xfrm>
            <a:off x="517104" y="1670887"/>
            <a:ext cx="3574600" cy="3179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Death Rate Map (in R)</a:t>
            </a:r>
            <a:endParaRPr/>
          </a:p>
        </p:txBody>
      </p:sp>
      <p:pic>
        <p:nvPicPr>
          <p:cNvPr id="355" name="Google Shape;355;p24"/>
          <p:cNvPicPr preferRelativeResize="0"/>
          <p:nvPr/>
        </p:nvPicPr>
        <p:blipFill>
          <a:blip r:embed="rId3">
            <a:alphaModFix/>
          </a:blip>
          <a:stretch>
            <a:fillRect/>
          </a:stretch>
        </p:blipFill>
        <p:spPr>
          <a:xfrm>
            <a:off x="4091600" y="1874925"/>
            <a:ext cx="4242698" cy="2771841"/>
          </a:xfrm>
          <a:prstGeom prst="rect">
            <a:avLst/>
          </a:prstGeom>
          <a:noFill/>
          <a:ln>
            <a:noFill/>
          </a:ln>
        </p:spPr>
      </p:pic>
      <p:pic>
        <p:nvPicPr>
          <p:cNvPr id="356" name="Google Shape;356;p24"/>
          <p:cNvPicPr preferRelativeResize="0"/>
          <p:nvPr/>
        </p:nvPicPr>
        <p:blipFill>
          <a:blip r:embed="rId4">
            <a:alphaModFix/>
          </a:blip>
          <a:stretch>
            <a:fillRect/>
          </a:stretch>
        </p:blipFill>
        <p:spPr>
          <a:xfrm>
            <a:off x="480950" y="2374424"/>
            <a:ext cx="3610651" cy="1772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 Maps conclusion</a:t>
            </a:r>
            <a:endParaRPr/>
          </a:p>
        </p:txBody>
      </p:sp>
      <p:sp>
        <p:nvSpPr>
          <p:cNvPr id="362" name="Google Shape;362;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conclude that the vaccination rate could be an indicator for lower death rate in major countries, such as USA, Canada, Australia and more.  Russia and </a:t>
            </a:r>
            <a:r>
              <a:rPr lang="en"/>
              <a:t>countries in the South African region</a:t>
            </a:r>
            <a:r>
              <a:rPr lang="en"/>
              <a:t> has a </a:t>
            </a:r>
            <a:r>
              <a:rPr lang="en"/>
              <a:t>marginally</a:t>
            </a:r>
            <a:r>
              <a:rPr lang="en"/>
              <a:t> lower vaccination rate than some major countries, but a higher death rate in turn.  However some countries (e.g. Mexico and more co</a:t>
            </a:r>
            <a:r>
              <a:rPr lang="en"/>
              <a:t>untries in South America) have high vaccination rates, but higher (in relativity) death rates when compared to others.  This could be because of healthcare standards, hygiene, population density, poverty among some possible reasons.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we got our data</a:t>
            </a:r>
            <a:endParaRPr/>
          </a:p>
        </p:txBody>
      </p:sp>
      <p:sp>
        <p:nvSpPr>
          <p:cNvPr id="284" name="Google Shape;284;p14"/>
          <p:cNvSpPr txBox="1"/>
          <p:nvPr>
            <p:ph idx="1" type="body"/>
          </p:nvPr>
        </p:nvSpPr>
        <p:spPr>
          <a:xfrm>
            <a:off x="1303800" y="1538900"/>
            <a:ext cx="7030500" cy="32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it comes to the data presented here, we have data from the ourworldindata.org website. This website is where we got our information on covid-19 information in regard to a number of different things. It maps not only the covid-19 data but also the information about deaths, cases, vaccination, and fully vaccinated status in multiple countries.</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1859150" y="2512350"/>
            <a:ext cx="5270826" cy="257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238425" y="485675"/>
            <a:ext cx="7030500" cy="63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 Graph of Vaccinated People by Continent </a:t>
            </a:r>
            <a:endParaRPr/>
          </a:p>
        </p:txBody>
      </p:sp>
      <p:sp>
        <p:nvSpPr>
          <p:cNvPr id="291" name="Google Shape;291;p15"/>
          <p:cNvSpPr txBox="1"/>
          <p:nvPr>
            <p:ph idx="1" type="body"/>
          </p:nvPr>
        </p:nvSpPr>
        <p:spPr>
          <a:xfrm>
            <a:off x="926325" y="1369625"/>
            <a:ext cx="7407900" cy="354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142050" y="1369626"/>
            <a:ext cx="6328276" cy="2961225"/>
          </a:xfrm>
          <a:prstGeom prst="rect">
            <a:avLst/>
          </a:prstGeom>
          <a:noFill/>
          <a:ln>
            <a:noFill/>
          </a:ln>
        </p:spPr>
      </p:pic>
      <p:pic>
        <p:nvPicPr>
          <p:cNvPr id="293" name="Google Shape;293;p15"/>
          <p:cNvPicPr preferRelativeResize="0"/>
          <p:nvPr/>
        </p:nvPicPr>
        <p:blipFill>
          <a:blip r:embed="rId4">
            <a:alphaModFix/>
          </a:blip>
          <a:stretch>
            <a:fillRect/>
          </a:stretch>
        </p:blipFill>
        <p:spPr>
          <a:xfrm>
            <a:off x="6257750" y="1369625"/>
            <a:ext cx="2422250" cy="495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Displaying Vaccinations</a:t>
            </a:r>
            <a:endParaRPr/>
          </a:p>
        </p:txBody>
      </p:sp>
      <p:sp>
        <p:nvSpPr>
          <p:cNvPr id="299" name="Google Shape;299;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previous graph currently shows the gross total of vaccinations per continent.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66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of Covid Stringency Index of </a:t>
            </a:r>
            <a:r>
              <a:rPr lang="en"/>
              <a:t>Countries</a:t>
            </a:r>
            <a:r>
              <a:rPr lang="en"/>
              <a:t> Grouped By Continent</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17"/>
          <p:cNvPicPr preferRelativeResize="0"/>
          <p:nvPr/>
        </p:nvPicPr>
        <p:blipFill rotWithShape="1">
          <a:blip r:embed="rId3">
            <a:alphaModFix/>
          </a:blip>
          <a:srcRect b="6629" l="0" r="0" t="0"/>
          <a:stretch/>
        </p:blipFill>
        <p:spPr>
          <a:xfrm>
            <a:off x="1303800" y="1732075"/>
            <a:ext cx="5505450" cy="285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67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of Covid Total Covid Cases in Countries Grouped By Continent</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18"/>
          <p:cNvPicPr preferRelativeResize="0"/>
          <p:nvPr/>
        </p:nvPicPr>
        <p:blipFill>
          <a:blip r:embed="rId3">
            <a:alphaModFix/>
          </a:blip>
          <a:stretch>
            <a:fillRect/>
          </a:stretch>
        </p:blipFill>
        <p:spPr>
          <a:xfrm>
            <a:off x="1303800" y="1846388"/>
            <a:ext cx="5867400" cy="2828925"/>
          </a:xfrm>
          <a:prstGeom prst="rect">
            <a:avLst/>
          </a:prstGeom>
          <a:noFill/>
          <a:ln>
            <a:noFill/>
          </a:ln>
        </p:spPr>
      </p:pic>
      <p:pic>
        <p:nvPicPr>
          <p:cNvPr id="314" name="Google Shape;314;p18"/>
          <p:cNvPicPr preferRelativeResize="0"/>
          <p:nvPr/>
        </p:nvPicPr>
        <p:blipFill rotWithShape="1">
          <a:blip r:embed="rId4">
            <a:alphaModFix/>
          </a:blip>
          <a:srcRect b="0" l="0" r="0" t="93114"/>
          <a:stretch/>
        </p:blipFill>
        <p:spPr>
          <a:xfrm>
            <a:off x="1272000" y="1635875"/>
            <a:ext cx="5867399" cy="21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Regulations to Cases</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of these two graphs was to display the correlation </a:t>
            </a:r>
            <a:r>
              <a:rPr lang="en"/>
              <a:t>between</a:t>
            </a:r>
            <a:r>
              <a:rPr lang="en"/>
              <a:t> the stringency index and total total cases graphed by continent.</a:t>
            </a:r>
            <a:endParaRPr/>
          </a:p>
          <a:p>
            <a:pPr indent="0" lvl="0" marL="0" rtl="0" algn="l">
              <a:spcBef>
                <a:spcPts val="1200"/>
              </a:spcBef>
              <a:spcAft>
                <a:spcPts val="0"/>
              </a:spcAft>
              <a:buNone/>
            </a:pPr>
            <a:r>
              <a:rPr lang="en"/>
              <a:t>The original plan was to graph the results by country, but because of the size of the data set, the graph was almost unreadable.</a:t>
            </a:r>
            <a:endParaRPr/>
          </a:p>
          <a:p>
            <a:pPr indent="0" lvl="0" marL="0" rtl="0" algn="l">
              <a:spcBef>
                <a:spcPts val="1200"/>
              </a:spcBef>
              <a:spcAft>
                <a:spcPts val="1200"/>
              </a:spcAft>
              <a:buNone/>
            </a:pPr>
            <a:r>
              <a:rPr lang="en"/>
              <a:t>I think that the two graphs do a great job to illustrate that where stringency </a:t>
            </a:r>
            <a:r>
              <a:rPr lang="en"/>
              <a:t>indexes</a:t>
            </a:r>
            <a:r>
              <a:rPr lang="en"/>
              <a:t> are lower, the amount of covid cases goes 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268150" y="396575"/>
            <a:ext cx="7030500" cy="59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Graph Continents/Deaths</a:t>
            </a:r>
            <a:endParaRPr/>
          </a:p>
        </p:txBody>
      </p:sp>
      <p:sp>
        <p:nvSpPr>
          <p:cNvPr id="326" name="Google Shape;326;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0"/>
          <p:cNvPicPr preferRelativeResize="0"/>
          <p:nvPr/>
        </p:nvPicPr>
        <p:blipFill>
          <a:blip r:embed="rId3">
            <a:alphaModFix/>
          </a:blip>
          <a:stretch>
            <a:fillRect/>
          </a:stretch>
        </p:blipFill>
        <p:spPr>
          <a:xfrm>
            <a:off x="0" y="1443025"/>
            <a:ext cx="5204225" cy="3243400"/>
          </a:xfrm>
          <a:prstGeom prst="rect">
            <a:avLst/>
          </a:prstGeom>
          <a:noFill/>
          <a:ln>
            <a:noFill/>
          </a:ln>
        </p:spPr>
      </p:pic>
      <p:pic>
        <p:nvPicPr>
          <p:cNvPr id="328" name="Google Shape;328;p20"/>
          <p:cNvPicPr preferRelativeResize="0"/>
          <p:nvPr/>
        </p:nvPicPr>
        <p:blipFill>
          <a:blip r:embed="rId4">
            <a:alphaModFix/>
          </a:blip>
          <a:stretch>
            <a:fillRect/>
          </a:stretch>
        </p:blipFill>
        <p:spPr>
          <a:xfrm>
            <a:off x="5505363" y="1597863"/>
            <a:ext cx="2828925" cy="94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238425" y="521350"/>
            <a:ext cx="7030500" cy="58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 Graph </a:t>
            </a:r>
            <a:r>
              <a:rPr lang="en"/>
              <a:t>Continents/Vaccinated</a:t>
            </a:r>
            <a:r>
              <a:rPr lang="en"/>
              <a:t> </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5" name="Google Shape;335;p21"/>
          <p:cNvPicPr preferRelativeResize="0"/>
          <p:nvPr/>
        </p:nvPicPr>
        <p:blipFill>
          <a:blip r:embed="rId3">
            <a:alphaModFix/>
          </a:blip>
          <a:stretch>
            <a:fillRect/>
          </a:stretch>
        </p:blipFill>
        <p:spPr>
          <a:xfrm>
            <a:off x="105925" y="1536025"/>
            <a:ext cx="5520151" cy="3313399"/>
          </a:xfrm>
          <a:prstGeom prst="rect">
            <a:avLst/>
          </a:prstGeom>
          <a:noFill/>
          <a:ln>
            <a:noFill/>
          </a:ln>
        </p:spPr>
      </p:pic>
      <p:pic>
        <p:nvPicPr>
          <p:cNvPr id="336" name="Google Shape;336;p21"/>
          <p:cNvPicPr preferRelativeResize="0"/>
          <p:nvPr/>
        </p:nvPicPr>
        <p:blipFill>
          <a:blip r:embed="rId4">
            <a:alphaModFix/>
          </a:blip>
          <a:stretch>
            <a:fillRect/>
          </a:stretch>
        </p:blipFill>
        <p:spPr>
          <a:xfrm>
            <a:off x="5756775" y="1653900"/>
            <a:ext cx="2422175" cy="91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