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5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B8077-AA3D-48A4-B602-7D11CF777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66560B-913E-4D35-8C1E-C9B5889D9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C90-0D21-4C89-BF14-146638E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1F51A-99EE-42DF-9E85-70D827EF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901674-F203-46F8-8B42-BFFFBB0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885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9CCC-7879-4601-A844-DB97492D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E019F5-55E1-4192-8DA1-74A98B9F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72B90-F2DB-45E0-9314-5DA2477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A18A6D-809A-4BD4-839E-014E87EF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D9B65-F822-44A1-AFD0-0CB8F3E0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898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16C001-1BAB-4D6E-BD42-7E839D52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F425FD-EA3B-4C03-895B-25445E821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A0A24-810F-4F15-A125-616DD8A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2C2AF-B41E-49EE-AE15-FB858DFF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78FDCC-6473-4ADC-BBB7-63BFBE8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46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B09C1-A939-4629-BF98-4F5C1AB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6C87F-1AA4-4ACD-B874-1E836209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977FA-9DB9-438C-9E45-A1E9D28D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DDE4D-E208-4243-A888-FCD064A5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93592-9DDD-4D3F-A159-7DF18835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01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4B50-7164-40ED-9287-27FCE54C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DC0D1B-E7DD-4D12-9EDB-D1D41F5A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E600E7-8748-4893-89DF-DE8232D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EA5EB-0077-4C71-89E5-0DF9CCBB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1B35D-D6F5-4C65-BE85-A429FB70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152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C2FC5-DA22-4E78-B496-B21EFC3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CE469-AB1E-4280-8516-54ABA8C8E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B60723-4FFD-4802-8019-D61B6BB1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EAF986-FE94-401E-9CCF-048025EB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CB9B1D-7541-4DBF-AD9D-FBBE56A4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54CB-DCE6-4933-832D-AE07E763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265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3044C-6516-40F1-A4F0-E144965B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4F8BF-54C8-4A95-9A8C-CFBF0CE4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367679-1256-4FE1-AF67-016D7474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E8FBE8-DBF8-474D-81B1-C6B8EE59E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F47947-F9E6-4B66-9605-4178BF07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67667-11D6-42C7-A20F-D8E345C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28EC2D-09B8-4327-83A4-0314B0EF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2FA825-9E25-447C-A3B4-64162B0E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52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6E834-E3DB-4A56-8523-08435F9B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5700E9-1FC8-47BC-99F2-FDC4F672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2D4DF8-11F9-4158-86B2-19E2EABF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14C54-7646-4E28-B3AB-6E4AB62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998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C03F38-6B9B-4B06-93E7-AC3D7FB6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3ABF2F-3AA1-496B-8CC6-6DBA4B70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9744F2-B2C7-46C6-95D5-7AD652A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22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3E4A0-83EC-48E3-9839-77A3252B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282EA-2A16-498D-929E-53004052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1AFD23-9FDF-44D5-8766-F3193821D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F2FBD2-94C2-4BC7-9CD2-04ECC0EB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76FB4E-4B69-4C2E-A0A3-ED2EECED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542017-1BE0-47D1-9911-B8F32CC9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842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75C19-EA05-40E2-A2E8-3E05E1EF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D6B2BD-33F8-44EC-86E1-04D24D2F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72B57A-83F2-4251-9ED8-82742F85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7F6BB-0DAB-41BB-81BE-E857B64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13C78-D39C-4FB1-95DD-B626DB2C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7FE1D-BDA8-4768-90B9-6B4E5F49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72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6428FC-3F78-49E9-B44A-CCDF47C6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E36ABC-609B-4C2E-8E78-00DB680A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45EEB-04B2-4333-ACD4-9ADDBF83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F41E-1DB8-4F5E-A32C-88865F4A2806}" type="datetimeFigureOut">
              <a:rPr lang="zh-HK" altLang="en-US" smtClean="0"/>
              <a:t>29/5/2021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8FEC4-5F92-49F4-8358-9637C94D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264ED-2D5C-49BB-8BEC-8FF97133D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A424-0E98-4B24-822A-7F4AF38275F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05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FE87D-CC51-4AE6-BFC7-411FC7075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bwapp</a:t>
            </a:r>
            <a:r>
              <a:rPr lang="zh-TW" altLang="en-US" dirty="0"/>
              <a:t>網站安全分析與測試報告</a:t>
            </a:r>
            <a:r>
              <a:rPr lang="en-US" altLang="zh-TW" dirty="0"/>
              <a:t>(1)</a:t>
            </a:r>
            <a:endParaRPr lang="zh-HK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7EF0A24-93AE-4BD5-8B4D-63D97F5D18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梁卓健 </a:t>
            </a:r>
            <a:r>
              <a:rPr lang="en-US" altLang="zh-TW" dirty="0"/>
              <a:t>4090E044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634B6-9C8E-4E6F-890C-CE7C019C8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chemeClr val="bg1"/>
                </a:solidFill>
              </a:rPr>
              <a:t>使用</a:t>
            </a:r>
            <a:r>
              <a:rPr lang="en-US" altLang="zh-TW" sz="6000" dirty="0">
                <a:solidFill>
                  <a:schemeClr val="bg1"/>
                </a:solidFill>
              </a:rPr>
              <a:t>docker</a:t>
            </a:r>
            <a:r>
              <a:rPr lang="zh-TW" altLang="en-US" sz="6000" dirty="0">
                <a:solidFill>
                  <a:schemeClr val="bg1"/>
                </a:solidFill>
              </a:rPr>
              <a:t>版的</a:t>
            </a:r>
            <a:r>
              <a:rPr lang="en-US" altLang="zh-TW" sz="6000" dirty="0" err="1">
                <a:solidFill>
                  <a:schemeClr val="bg1"/>
                </a:solidFill>
              </a:rPr>
              <a:t>bwapp</a:t>
            </a:r>
            <a:br>
              <a:rPr lang="en-US" altLang="zh-TW" sz="6000" dirty="0">
                <a:solidFill>
                  <a:schemeClr val="bg1"/>
                </a:solidFill>
              </a:rPr>
            </a:br>
            <a:br>
              <a:rPr lang="en-US" altLang="zh-TW" sz="6000" dirty="0">
                <a:solidFill>
                  <a:schemeClr val="bg1"/>
                </a:solidFill>
              </a:rPr>
            </a:br>
            <a:r>
              <a:rPr lang="zh-TW" altLang="en-US" sz="3200" dirty="0">
                <a:solidFill>
                  <a:schemeClr val="bg1"/>
                </a:solidFill>
              </a:rPr>
              <a:t>建置步驟</a:t>
            </a:r>
            <a:br>
              <a:rPr lang="en-US" altLang="zh-TW" sz="3200" dirty="0">
                <a:solidFill>
                  <a:schemeClr val="bg1"/>
                </a:solidFill>
              </a:rPr>
            </a:b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DA633-3052-4E67-8283-D3701032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梁卓健 </a:t>
            </a:r>
            <a:r>
              <a:rPr lang="en-US" altLang="zh-TW" dirty="0">
                <a:solidFill>
                  <a:schemeClr val="bg1"/>
                </a:solidFill>
              </a:rPr>
              <a:t>4090E044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39E1C-14FB-4137-B9EB-FAA16333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81C447-7F47-4ACA-B54D-FF168668C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006"/>
            <a:ext cx="9022971" cy="4351338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8F6619C-CB1C-4B10-AE5F-540EEDD02DB5}"/>
              </a:ext>
            </a:extLst>
          </p:cNvPr>
          <p:cNvSpPr txBox="1"/>
          <p:nvPr/>
        </p:nvSpPr>
        <p:spPr>
          <a:xfrm>
            <a:off x="7552944" y="5633013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梁卓健 </a:t>
            </a:r>
            <a:r>
              <a:rPr lang="en-US" altLang="zh-TW" dirty="0">
                <a:solidFill>
                  <a:schemeClr val="accent2"/>
                </a:solidFill>
              </a:rPr>
              <a:t>4090E044</a:t>
            </a:r>
            <a:endParaRPr lang="zh-HK" altLang="en-US" dirty="0">
              <a:solidFill>
                <a:schemeClr val="accent2"/>
              </a:solidFill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412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6F253-71A5-4554-928A-367F4ECD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7AFF7D-B79C-4901-A5E5-85F6CF5FB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47" y="2093337"/>
            <a:ext cx="10267171" cy="3886201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83ABED-BA37-4321-8D42-A52EBED272F5}"/>
              </a:ext>
            </a:extLst>
          </p:cNvPr>
          <p:cNvSpPr txBox="1"/>
          <p:nvPr/>
        </p:nvSpPr>
        <p:spPr>
          <a:xfrm>
            <a:off x="6876288" y="3713271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梁卓健 </a:t>
            </a:r>
            <a:r>
              <a:rPr lang="en-US" altLang="zh-TW" dirty="0">
                <a:solidFill>
                  <a:schemeClr val="accent2"/>
                </a:solidFill>
              </a:rPr>
              <a:t>4090E044</a:t>
            </a:r>
            <a:endParaRPr lang="zh-HK" altLang="en-US" dirty="0">
              <a:solidFill>
                <a:schemeClr val="accent2"/>
              </a:solidFill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041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2E78B-EBC1-4118-BDBD-6FAE737B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5D406189-6BDA-43DA-96F4-31B9D8AF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05" y="2013473"/>
            <a:ext cx="6906589" cy="3886742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B61FE79-B033-4E54-9604-3477C198DE02}"/>
              </a:ext>
            </a:extLst>
          </p:cNvPr>
          <p:cNvSpPr txBox="1"/>
          <p:nvPr/>
        </p:nvSpPr>
        <p:spPr>
          <a:xfrm>
            <a:off x="7388352" y="5111497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梁卓健 </a:t>
            </a:r>
            <a:r>
              <a:rPr lang="en-US" altLang="zh-TW" dirty="0">
                <a:solidFill>
                  <a:schemeClr val="accent2"/>
                </a:solidFill>
              </a:rPr>
              <a:t>4090E044</a:t>
            </a:r>
            <a:endParaRPr lang="zh-HK" altLang="en-US" dirty="0">
              <a:solidFill>
                <a:schemeClr val="accent2"/>
              </a:solidFill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1865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D3BD9-DDB9-492C-8EB3-A4ABD9B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460EED-53F9-4B0C-BE5E-A50EE674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12" y="1825625"/>
            <a:ext cx="7287376" cy="435133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11863C8-4BC6-4B0B-B071-B8A73002B54D}"/>
              </a:ext>
            </a:extLst>
          </p:cNvPr>
          <p:cNvSpPr txBox="1"/>
          <p:nvPr/>
        </p:nvSpPr>
        <p:spPr>
          <a:xfrm>
            <a:off x="7671816" y="5458969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梁卓健 </a:t>
            </a:r>
            <a:r>
              <a:rPr lang="en-US" altLang="zh-TW" dirty="0">
                <a:solidFill>
                  <a:schemeClr val="accent2"/>
                </a:solidFill>
              </a:rPr>
              <a:t>4090E044</a:t>
            </a:r>
            <a:endParaRPr lang="zh-HK" altLang="en-US" dirty="0">
              <a:solidFill>
                <a:schemeClr val="accent2"/>
              </a:solidFill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4996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1B6AD-E5B3-4962-A50D-874F09B5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198329-CD25-491A-B472-320629B2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85" y="1825625"/>
            <a:ext cx="7601230" cy="435133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5F4DC10-80D1-4BDF-9516-555EB83D2DC1}"/>
              </a:ext>
            </a:extLst>
          </p:cNvPr>
          <p:cNvSpPr txBox="1"/>
          <p:nvPr/>
        </p:nvSpPr>
        <p:spPr>
          <a:xfrm>
            <a:off x="7708392" y="5530632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梁卓健 </a:t>
            </a:r>
            <a:r>
              <a:rPr lang="en-US" altLang="zh-TW" dirty="0">
                <a:solidFill>
                  <a:schemeClr val="accent2"/>
                </a:solidFill>
              </a:rPr>
              <a:t>4090E044</a:t>
            </a:r>
            <a:endParaRPr lang="zh-HK" altLang="en-US" dirty="0">
              <a:solidFill>
                <a:schemeClr val="accent2"/>
              </a:solidFill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73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48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bwapp網站安全分析與測試報告(1)</vt:lpstr>
      <vt:lpstr>使用docker版的bwapp  建置步驟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bwapp網站安全分析與測試報告(1)</dc:title>
  <dc:creator>Alvin Leung</dc:creator>
  <cp:lastModifiedBy>Alvin Leung</cp:lastModifiedBy>
  <cp:revision>2</cp:revision>
  <dcterms:created xsi:type="dcterms:W3CDTF">2021-05-23T14:52:27Z</dcterms:created>
  <dcterms:modified xsi:type="dcterms:W3CDTF">2021-05-29T07:57:37Z</dcterms:modified>
</cp:coreProperties>
</file>