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6" autoAdjust="0"/>
  </p:normalViewPr>
  <p:slideViewPr>
    <p:cSldViewPr snapToGrid="0">
      <p:cViewPr>
        <p:scale>
          <a:sx n="400" d="100"/>
          <a:sy n="400" d="100"/>
        </p:scale>
        <p:origin x="-13086" y="-3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098A-68F5-460A-BDC5-453C9344F44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5F683-6814-49FF-8653-A1F1CA070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5F683-6814-49FF-8653-A1F1CA070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E916-F4B4-4588-8A6B-63736DD52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30B42-7922-4129-9CA0-8BF58E92C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7F07-1247-4BF6-8A75-7117ADC9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5080-17D4-4109-9CFC-3D6BAE1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D949-795F-4E51-8A17-D82F1183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0D85-65AF-42B6-8BA4-EC4DC2E9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A3A83-0DF7-413E-8228-126D4B54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09E9-F6B7-46C9-9045-064CB6BA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790A-FB92-45F3-B593-68643C0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4454-402D-4C93-A59E-754F6A5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1E196-DBEC-42E1-984C-9A1BEE0B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C0A3-BDE3-4537-ACD3-F3B13A22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14CE-A3C3-46A5-B497-BE380403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C850-7AD1-4F63-AEEF-880E26B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D60C-273F-4B5E-917F-846DED8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58F8-87CA-4F81-89F6-ADE344DD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7788-392D-4EB0-84A4-ED2959E2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AB47-B345-41D2-B574-5FB47ED7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AAD3-0E75-485B-8E65-9222AE0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77F1-B69B-4D18-9263-73075184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90A8-598F-4935-BF7F-922F21E8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037B-DF2A-459B-B917-3E0B367C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925F-949C-4400-A18E-2CBAC7CC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706B-A343-48F0-9B6C-DBC80416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3AED-35F1-4399-8681-28568F84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4764-EF3F-4D2B-AACF-2AB078C3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62CA-9826-4F1D-AA8C-5B1736A5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AF2AA-8544-483C-8860-E861B0CCE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E7EE-8ADE-44AD-B380-513B423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1A6FA-2FDE-4CDF-9C02-90EDC60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AE134-1B9C-4EF1-828D-C76D0D1B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9782-FFAF-41B1-AD4D-0344C1FD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C696-F4E4-4FE5-A362-DF1CF1D3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D7C3-0E63-483F-BDE6-072C57A8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DDAFF-54A5-4603-89B1-8F957FC8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E7F5B-E477-4CC1-830A-B527A158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D14E-9B51-415A-8048-17D43D4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530F6-AB61-45FA-B973-D5EB4659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0BDFD-5164-4E08-9005-C2F46F7A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E195-82CD-42A0-B16C-C3101887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37EAD-D329-4A0F-ABF5-D53322D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86742-0EA7-4816-AA69-CA94BF65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E7F60-BEBE-42F5-883E-9C0C2883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0CD2A-94EE-4521-9956-42E0F93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03ABD-6A6E-4077-85E7-E2F1086A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0C16-AA8F-4BE2-B3F7-7ACE641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DC71-2AED-4328-9203-6CBDDC34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DA6C-2966-4ED6-9A6B-48A4C984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EF8F6-6B7F-4B7F-BDC9-EFB149794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3D45-60FC-41BF-B744-2795CE59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8414-D0A7-435F-BD99-E1105A1B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D057-C084-4573-B941-7F96F49F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D013-EAFF-4E92-A077-BCDC6EFC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3E6E1-8E59-4E76-ABF7-060461577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4B422-BB0F-4DC2-864E-782D1064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0D96-78A0-4277-81D6-280E524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FD909-2DCD-4396-A9BC-C8B1D504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E6C96-7BFC-42A3-9B3E-5B3D257F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75ABB-3962-4444-9925-A858A8E2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A40A-D790-41DD-8C61-6FB334F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BA8E-01A2-42EE-9A58-E7B948C3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F5AC-80DD-43FD-AAC9-B62F77CE55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E320-8C6D-4390-8A82-CF18110D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2D65-F0B6-46BF-9C86-85F8F747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CF01-5308-43E9-BC25-5BC863A0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920FF7-ED61-418A-919E-0629D36A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1008529"/>
            <a:ext cx="6858000" cy="8875058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3AB388-A4BB-4CE8-BDD7-300C0D6E97EB}"/>
              </a:ext>
            </a:extLst>
          </p:cNvPr>
          <p:cNvCxnSpPr>
            <a:cxnSpLocks/>
          </p:cNvCxnSpPr>
          <p:nvPr/>
        </p:nvCxnSpPr>
        <p:spPr>
          <a:xfrm flipH="1">
            <a:off x="3417095" y="3337718"/>
            <a:ext cx="48101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266E84-0FC6-4292-A169-6C0E62E5AACE}"/>
              </a:ext>
            </a:extLst>
          </p:cNvPr>
          <p:cNvCxnSpPr>
            <a:cxnSpLocks/>
          </p:cNvCxnSpPr>
          <p:nvPr/>
        </p:nvCxnSpPr>
        <p:spPr>
          <a:xfrm flipH="1">
            <a:off x="3119438" y="3339306"/>
            <a:ext cx="33813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EC88BF-6945-41C0-B762-C7DC52B4FB26}"/>
              </a:ext>
            </a:extLst>
          </p:cNvPr>
          <p:cNvGrpSpPr/>
          <p:nvPr/>
        </p:nvGrpSpPr>
        <p:grpSpPr>
          <a:xfrm>
            <a:off x="8673306" y="3196076"/>
            <a:ext cx="213518" cy="180081"/>
            <a:chOff x="8673306" y="3196076"/>
            <a:chExt cx="213518" cy="18008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69C80B-4D03-4B02-9541-B3A6631870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3306" y="3364866"/>
              <a:ext cx="213518" cy="9485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054509-33FE-49B6-91AC-36FE0C2D2E14}"/>
                </a:ext>
              </a:extLst>
            </p:cNvPr>
            <p:cNvCxnSpPr>
              <a:cxnSpLocks/>
            </p:cNvCxnSpPr>
            <p:nvPr/>
          </p:nvCxnSpPr>
          <p:spPr>
            <a:xfrm>
              <a:off x="8886824" y="3196076"/>
              <a:ext cx="0" cy="18008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2B668-4D66-4A25-816F-3068FC6EC018}"/>
              </a:ext>
            </a:extLst>
          </p:cNvPr>
          <p:cNvCxnSpPr/>
          <p:nvPr/>
        </p:nvCxnSpPr>
        <p:spPr>
          <a:xfrm>
            <a:off x="8439150" y="1228725"/>
            <a:ext cx="52863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62378-EA12-4260-8B4B-2136BA69628A}"/>
              </a:ext>
            </a:extLst>
          </p:cNvPr>
          <p:cNvCxnSpPr>
            <a:cxnSpLocks/>
          </p:cNvCxnSpPr>
          <p:nvPr/>
        </p:nvCxnSpPr>
        <p:spPr>
          <a:xfrm flipH="1">
            <a:off x="8886825" y="1228725"/>
            <a:ext cx="80964" cy="203358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8D8C12-870F-48AD-8087-F6DE60F11228}"/>
              </a:ext>
            </a:extLst>
          </p:cNvPr>
          <p:cNvSpPr txBox="1"/>
          <p:nvPr/>
        </p:nvSpPr>
        <p:spPr>
          <a:xfrm>
            <a:off x="558800" y="5549900"/>
            <a:ext cx="17653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Gold</a:t>
            </a:r>
            <a:r>
              <a:rPr lang="en-US" dirty="0"/>
              <a:t>: sense wire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thread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: hot glue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F89DD7-E50C-4DCE-B63C-79AF0C1AEA92}"/>
              </a:ext>
            </a:extLst>
          </p:cNvPr>
          <p:cNvCxnSpPr>
            <a:cxnSpLocks/>
          </p:cNvCxnSpPr>
          <p:nvPr/>
        </p:nvCxnSpPr>
        <p:spPr>
          <a:xfrm flipH="1" flipV="1">
            <a:off x="3477815" y="3331767"/>
            <a:ext cx="5205414" cy="3571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9C315B-569C-4494-9DC3-E048BA49E01D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3354349"/>
            <a:ext cx="5205414" cy="35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1C52FB-BBE1-4D69-8C1C-00D0DAEB6555}"/>
              </a:ext>
            </a:extLst>
          </p:cNvPr>
          <p:cNvSpPr/>
          <p:nvPr/>
        </p:nvSpPr>
        <p:spPr>
          <a:xfrm>
            <a:off x="8846343" y="3218658"/>
            <a:ext cx="80964" cy="873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FDA695-EDBF-426D-8159-AAA8B7022157}"/>
              </a:ext>
            </a:extLst>
          </p:cNvPr>
          <p:cNvGrpSpPr/>
          <p:nvPr/>
        </p:nvGrpSpPr>
        <p:grpSpPr>
          <a:xfrm>
            <a:off x="2533650" y="2463800"/>
            <a:ext cx="923926" cy="877888"/>
            <a:chOff x="2533650" y="2463800"/>
            <a:chExt cx="923926" cy="87788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11C311-F491-4B0D-8AC3-D882C5394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200" y="3143250"/>
              <a:ext cx="206376" cy="198438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1DA99B-BC79-4690-8D69-3C4E07AB4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33650" y="2463800"/>
              <a:ext cx="717550" cy="6794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671314-4AE2-43E6-8B0B-051C00E82A60}"/>
                </a:ext>
              </a:extLst>
            </p:cNvPr>
            <p:cNvSpPr/>
            <p:nvPr/>
          </p:nvSpPr>
          <p:spPr>
            <a:xfrm>
              <a:off x="3199817" y="3091656"/>
              <a:ext cx="80964" cy="8731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560E870-5CC1-4CA5-A3BE-216D6D2F2A0A}"/>
              </a:ext>
            </a:extLst>
          </p:cNvPr>
          <p:cNvSpPr/>
          <p:nvPr/>
        </p:nvSpPr>
        <p:spPr>
          <a:xfrm>
            <a:off x="8662987" y="3341688"/>
            <a:ext cx="80964" cy="873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6BC473-0187-4924-84BD-4CDA85409FE7}"/>
              </a:ext>
            </a:extLst>
          </p:cNvPr>
          <p:cNvSpPr/>
          <p:nvPr/>
        </p:nvSpPr>
        <p:spPr>
          <a:xfrm>
            <a:off x="8581836" y="3349626"/>
            <a:ext cx="80964" cy="873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BC6CFA-0C5A-42B5-A030-99107FEA3474}"/>
              </a:ext>
            </a:extLst>
          </p:cNvPr>
          <p:cNvGrpSpPr/>
          <p:nvPr/>
        </p:nvGrpSpPr>
        <p:grpSpPr>
          <a:xfrm>
            <a:off x="8663361" y="2908582"/>
            <a:ext cx="242144" cy="501968"/>
            <a:chOff x="8663361" y="2908582"/>
            <a:chExt cx="242144" cy="50196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71A6C8-859E-4FE9-B63C-1F084B718B2F}"/>
                </a:ext>
              </a:extLst>
            </p:cNvPr>
            <p:cNvGrpSpPr/>
            <p:nvPr/>
          </p:nvGrpSpPr>
          <p:grpSpPr>
            <a:xfrm>
              <a:off x="8663361" y="2908582"/>
              <a:ext cx="242144" cy="488351"/>
              <a:chOff x="8663361" y="2908582"/>
              <a:chExt cx="242144" cy="48835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BFBA04-BD7A-4DDD-9556-4B1BDCC7DB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3361" y="3396933"/>
                <a:ext cx="22346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9E61DA-4D53-4F95-8CFC-3ECF3C19C8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6825" y="2908582"/>
                <a:ext cx="18680" cy="36651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43342D-9C2C-4982-BCF6-BC873912D22D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8886825" y="3218658"/>
              <a:ext cx="0" cy="1918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6612EC1-A65B-4823-A0E1-0982923A1B5C}"/>
              </a:ext>
            </a:extLst>
          </p:cNvPr>
          <p:cNvSpPr/>
          <p:nvPr/>
        </p:nvSpPr>
        <p:spPr>
          <a:xfrm>
            <a:off x="8865023" y="2961085"/>
            <a:ext cx="80964" cy="873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0C6A2-F0FC-4A81-B3C7-4F5762F94AEB}"/>
              </a:ext>
            </a:extLst>
          </p:cNvPr>
          <p:cNvSpPr/>
          <p:nvPr/>
        </p:nvSpPr>
        <p:spPr>
          <a:xfrm>
            <a:off x="3417093" y="3305970"/>
            <a:ext cx="80964" cy="873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45118 -0.005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65" y="-30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47 L -0.44466 -0.006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40" y="-3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02643 -0.00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02643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39" grpId="0" animBg="1"/>
      <p:bldP spid="39" grpId="1" animBg="1"/>
      <p:bldP spid="39" grpId="4" animBg="1"/>
      <p:bldP spid="37" grpId="0" animBg="1"/>
      <p:bldP spid="37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Kampa</dc:creator>
  <cp:lastModifiedBy>Cole Kampa</cp:lastModifiedBy>
  <cp:revision>18</cp:revision>
  <dcterms:created xsi:type="dcterms:W3CDTF">2018-04-25T22:45:10Z</dcterms:created>
  <dcterms:modified xsi:type="dcterms:W3CDTF">2018-04-26T00:08:49Z</dcterms:modified>
</cp:coreProperties>
</file>