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sz="11400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65393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TIME </a:t>
            </a:r>
            <a:r>
              <a:rPr lang="en-US" sz="2400" b="1" dirty="0"/>
              <a:t>SERIES ANALYSIS NIFTY IT SECTOR INDEX FOR 5 YEARS 2017 to </a:t>
            </a:r>
            <a:r>
              <a:rPr lang="en-US" sz="2400" b="1" dirty="0" smtClean="0"/>
              <a:t>2022 USING PYTHON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dirty="0" smtClean="0"/>
              <a:t>				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Prepared By Anees Chandrankandy </a:t>
            </a:r>
          </a:p>
          <a:p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          Data Analytics Programme </a:t>
            </a:r>
          </a:p>
          <a:p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   Batch 6323</a:t>
            </a:r>
            <a:r>
              <a:rPr lang="en-US" sz="2400" b="1" dirty="0" smtClean="0"/>
              <a:t>               </a:t>
            </a:r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899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Time Series Analysis </a:t>
            </a:r>
            <a:r>
              <a:rPr lang="en-US" sz="4000" dirty="0"/>
              <a:t>comprises methods for analyzing time-series data to extract meaningful characteristics and other statistics of time series </a:t>
            </a:r>
            <a:r>
              <a:rPr lang="en-US" sz="4000" dirty="0" smtClean="0"/>
              <a:t>data and </a:t>
            </a:r>
            <a:r>
              <a:rPr lang="en-US" sz="4000" dirty="0"/>
              <a:t>t</a:t>
            </a:r>
            <a:r>
              <a:rPr lang="en-US" sz="4000" dirty="0" smtClean="0"/>
              <a:t>ime </a:t>
            </a:r>
            <a:r>
              <a:rPr lang="en-US" sz="4000" dirty="0"/>
              <a:t>series data has special properties and a different set of predictive algorithms than other types of data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8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time series modelling is a method of prediction or forecasting involving time based data to retrieve hidden insights for decision making.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case study portrays time series modelling for forecasting </a:t>
            </a:r>
            <a:r>
              <a:rPr lang="en-US" sz="3600" dirty="0" smtClean="0"/>
              <a:t>sector index value for IT sector in NIFTY indices. I </a:t>
            </a:r>
            <a:r>
              <a:rPr lang="en-US" sz="3600" dirty="0"/>
              <a:t>have retrieved the required dataset from </a:t>
            </a:r>
            <a:r>
              <a:rPr lang="en-US" sz="3600" dirty="0" err="1" smtClean="0"/>
              <a:t>Kaggle</a:t>
            </a:r>
            <a:r>
              <a:rPr lang="en-US" sz="3600" dirty="0"/>
              <a:t> </a:t>
            </a:r>
            <a:r>
              <a:rPr lang="en-US" sz="3600" dirty="0" smtClean="0"/>
              <a:t>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602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Series Modelling We have designed </a:t>
            </a:r>
            <a:r>
              <a:rPr lang="en-US" dirty="0" smtClean="0"/>
              <a:t>Moving. </a:t>
            </a:r>
            <a:r>
              <a:rPr lang="en-US" dirty="0"/>
              <a:t>The framework of proposed time series modelling for forecasting </a:t>
            </a:r>
            <a:r>
              <a:rPr lang="en-US" dirty="0" smtClean="0"/>
              <a:t>nifty IT index value  </a:t>
            </a:r>
            <a:r>
              <a:rPr lang="en-US" dirty="0"/>
              <a:t>consists of following modules: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Visualizing the time series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 smtClean="0"/>
              <a:t>Ploting</a:t>
            </a:r>
            <a:r>
              <a:rPr lang="en-US" dirty="0" smtClean="0"/>
              <a:t> Bollinger bands</a:t>
            </a:r>
          </a:p>
          <a:p>
            <a:pPr marL="0" indent="0">
              <a:buNone/>
            </a:pPr>
            <a:r>
              <a:rPr lang="en-US" dirty="0" smtClean="0"/>
              <a:t>● Moving Average </a:t>
            </a:r>
          </a:p>
          <a:p>
            <a:pPr marL="0" indent="0">
              <a:buNone/>
            </a:pPr>
            <a:r>
              <a:rPr lang="en-US" dirty="0" smtClean="0"/>
              <a:t>●EWMA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case study has explored design of time-series model for the forecasting of </a:t>
            </a:r>
            <a:r>
              <a:rPr lang="en-US" sz="2800" dirty="0" err="1" smtClean="0"/>
              <a:t>trent</a:t>
            </a:r>
            <a:r>
              <a:rPr lang="en-US" sz="2800" dirty="0" smtClean="0"/>
              <a:t> of IT sector movement of stocks in India and </a:t>
            </a:r>
            <a:r>
              <a:rPr lang="en-US" sz="2800" dirty="0"/>
              <a:t>We saw that time series problems are difference from traditional prediction problems and looked at Pandas for time series data, as well as several time series analysis techniques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Finally</a:t>
            </a:r>
            <a:r>
              <a:rPr lang="en-US" sz="2800" dirty="0"/>
              <a:t>, we looked at how to use Simple and Exponentially Weighted Moving Averages (SMA &amp; EWMA) for time series </a:t>
            </a:r>
            <a:r>
              <a:rPr lang="en-US" sz="2800" dirty="0" smtClean="0"/>
              <a:t>analysis and we  </a:t>
            </a:r>
            <a:r>
              <a:rPr lang="en-US" sz="2800" dirty="0"/>
              <a:t>can see the behavior at the beginning is different from at the end - this is because we've weighted the most recent points more heavily.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02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</TotalTime>
  <Words>259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PROJECT 4</vt:lpstr>
      <vt:lpstr>INTRODUCTION</vt:lpstr>
      <vt:lpstr>PROBLEM DESCRIPTION</vt:lpstr>
      <vt:lpstr>Time series modelling</vt:lpstr>
      <vt:lpstr>CONCLUTION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Admin</dc:creator>
  <cp:lastModifiedBy>Admin</cp:lastModifiedBy>
  <cp:revision>5</cp:revision>
  <dcterms:created xsi:type="dcterms:W3CDTF">2022-06-22T16:17:23Z</dcterms:created>
  <dcterms:modified xsi:type="dcterms:W3CDTF">2022-06-22T16:52:38Z</dcterms:modified>
</cp:coreProperties>
</file>