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74" r:id="rId2"/>
  </p:sldMasterIdLst>
  <p:notesMasterIdLst>
    <p:notesMasterId r:id="rId12"/>
  </p:notesMasterIdLst>
  <p:sldIdLst>
    <p:sldId id="265" r:id="rId3"/>
    <p:sldId id="266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9144000" cy="5143500" type="screen16x9"/>
  <p:notesSz cx="6858000" cy="9144000"/>
  <p:embeddedFontLst>
    <p:embeddedFont>
      <p:font typeface="Lato" panose="020B0604020202020204" charset="0"/>
      <p:regular r:id="rId13"/>
      <p:bold r:id="rId14"/>
      <p:italic r:id="rId15"/>
      <p:boldItalic r:id="rId16"/>
    </p:embeddedFont>
    <p:embeddedFont>
      <p:font typeface="Lato Black" panose="020B0604020202020204" charset="0"/>
      <p:bold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3" roundtripDataSignature="AMtx7mg4ID0MW+58A5oAZz0iuzSAYbU9/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E2295A-105C-40EA-997D-ACB0F98DDB0B}" v="142" dt="2023-03-22T14:41:48.693"/>
    <p1510:client id="{49F8BC31-0855-4C7E-A258-2FAE5931AF3D}" v="42" dt="2023-03-21T14:06:29.4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font" Target="fonts/font3.fntdata"/><Relationship Id="rId23" Type="http://customschemas.google.com/relationships/presentationmetadata" Target="metadata"/><Relationship Id="rId28" Type="http://schemas.microsoft.com/office/2015/10/relationships/revisionInfo" Target="revisionInfo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2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5" name="Google Shape;34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32966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5" name="Google Shape;34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38694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1" name="Google Shape;35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7" name="Google Shape;35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3" name="Google Shape;36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9" name="Google Shape;36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5" name="Google Shape;375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1" name="Google Shape;381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7" name="Google Shape;387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11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pic>
        <p:nvPicPr>
          <p:cNvPr id="10" name="Google Shape;10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1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11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Body">
  <p:cSld name="CUSTOM_2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2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71" name="Google Shape;71;p22"/>
          <p:cNvSpPr txBox="1">
            <a:spLocks noGrp="1"/>
          </p:cNvSpPr>
          <p:nvPr>
            <p:ph type="subTitle" idx="1"/>
          </p:nvPr>
        </p:nvSpPr>
        <p:spPr>
          <a:xfrm>
            <a:off x="503872" y="787525"/>
            <a:ext cx="38847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2"/>
          <p:cNvSpPr txBox="1">
            <a:spLocks noGrp="1"/>
          </p:cNvSpPr>
          <p:nvPr>
            <p:ph type="body" idx="2"/>
          </p:nvPr>
        </p:nvSpPr>
        <p:spPr>
          <a:xfrm>
            <a:off x="512875" y="1380050"/>
            <a:ext cx="8093100" cy="32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73" name="Google Shape;73;p2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22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22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ody + Caption">
  <p:cSld name="CUSTOM_2_1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3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78" name="Google Shape;78;p23"/>
          <p:cNvSpPr txBox="1">
            <a:spLocks noGrp="1"/>
          </p:cNvSpPr>
          <p:nvPr>
            <p:ph type="subTitle" idx="1"/>
          </p:nvPr>
        </p:nvSpPr>
        <p:spPr>
          <a:xfrm>
            <a:off x="503876" y="4245750"/>
            <a:ext cx="53844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 b="1"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b="1"/>
            </a:lvl9pPr>
          </a:lstStyle>
          <a:p>
            <a:endParaRPr/>
          </a:p>
        </p:txBody>
      </p:sp>
      <p:sp>
        <p:nvSpPr>
          <p:cNvPr id="79" name="Google Shape;79;p23"/>
          <p:cNvSpPr txBox="1">
            <a:spLocks noGrp="1"/>
          </p:cNvSpPr>
          <p:nvPr>
            <p:ph type="body" idx="2"/>
          </p:nvPr>
        </p:nvSpPr>
        <p:spPr>
          <a:xfrm>
            <a:off x="512875" y="902725"/>
            <a:ext cx="8002500" cy="29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80" name="Google Shape;80;p2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23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23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Box">
  <p:cSld name="CUSTOM_2_1_2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4"/>
          <p:cNvSpPr txBox="1">
            <a:spLocks noGrp="1"/>
          </p:cNvSpPr>
          <p:nvPr>
            <p:ph type="body" idx="1"/>
          </p:nvPr>
        </p:nvSpPr>
        <p:spPr>
          <a:xfrm>
            <a:off x="512875" y="293121"/>
            <a:ext cx="8002500" cy="44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85" name="Google Shape;85;p2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24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24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ody">
  <p:cSld name="CUSTOM_2_1_1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5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90" name="Google Shape;90;p25"/>
          <p:cNvSpPr txBox="1">
            <a:spLocks noGrp="1"/>
          </p:cNvSpPr>
          <p:nvPr>
            <p:ph type="body" idx="1"/>
          </p:nvPr>
        </p:nvSpPr>
        <p:spPr>
          <a:xfrm>
            <a:off x="512875" y="1055125"/>
            <a:ext cx="8002500" cy="36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91" name="Google Shape;91;p2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25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25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Top - Text Bottom">
  <p:cSld name="CUSTOM_2_1_1_1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6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96" name="Google Shape;96;p26"/>
          <p:cNvSpPr txBox="1">
            <a:spLocks noGrp="1"/>
          </p:cNvSpPr>
          <p:nvPr>
            <p:ph type="body" idx="1"/>
          </p:nvPr>
        </p:nvSpPr>
        <p:spPr>
          <a:xfrm>
            <a:off x="512875" y="2890075"/>
            <a:ext cx="8002500" cy="18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97" name="Google Shape;97;p2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26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26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728">
          <p15:clr>
            <a:srgbClr val="FA7B17"/>
          </p15:clr>
        </p15:guide>
        <p15:guide id="2" orient="horz" pos="576">
          <p15:clr>
            <a:srgbClr val="FA7B17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Text 1" type="secHead">
  <p:cSld name="SECTION_HEADER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7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02" name="Google Shape;102;p27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0A1852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0A185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1" i="0" u="none" strike="noStrike" cap="none">
              <a:solidFill>
                <a:srgbClr val="0A185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2 Images Grey">
  <p:cSld name="TITLE_ONLY_1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8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28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pic>
        <p:nvPicPr>
          <p:cNvPr id="106" name="Google Shape;106;p2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8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28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9" name="Google Shape;109;p28"/>
          <p:cNvSpPr txBox="1">
            <a:spLocks noGrp="1"/>
          </p:cNvSpPr>
          <p:nvPr>
            <p:ph type="subTitle" idx="1"/>
          </p:nvPr>
        </p:nvSpPr>
        <p:spPr>
          <a:xfrm>
            <a:off x="503874" y="939925"/>
            <a:ext cx="36030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1">
          <p15:clr>
            <a:srgbClr val="FA7B17"/>
          </p15:clr>
        </p15:guide>
        <p15:guide id="2" orient="horz" pos="1063">
          <p15:clr>
            <a:srgbClr val="FA7B17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3 Images Grey">
  <p:cSld name="TITLE_ONLY_1_1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9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29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pic>
        <p:nvPicPr>
          <p:cNvPr id="113" name="Google Shape;113;p2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9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29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6" name="Google Shape;116;p29"/>
          <p:cNvSpPr txBox="1">
            <a:spLocks noGrp="1"/>
          </p:cNvSpPr>
          <p:nvPr>
            <p:ph type="subTitle" idx="1"/>
          </p:nvPr>
        </p:nvSpPr>
        <p:spPr>
          <a:xfrm>
            <a:off x="503873" y="939925"/>
            <a:ext cx="37650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915">
          <p15:clr>
            <a:srgbClr val="FA7B17"/>
          </p15:clr>
        </p15:guide>
        <p15:guide id="2" orient="horz" pos="1063">
          <p15:clr>
            <a:srgbClr val="FA7B17"/>
          </p15:clr>
        </p15:guide>
        <p15:guide id="3" pos="3845">
          <p15:clr>
            <a:srgbClr val="FA7B17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1 Image Grey">
  <p:cSld name="TITLE_ONLY_1_1_1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0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30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pic>
        <p:nvPicPr>
          <p:cNvPr id="120" name="Google Shape;120;p3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30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30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3" name="Google Shape;123;p30"/>
          <p:cNvSpPr txBox="1">
            <a:spLocks noGrp="1"/>
          </p:cNvSpPr>
          <p:nvPr>
            <p:ph type="subTitle" idx="1"/>
          </p:nvPr>
        </p:nvSpPr>
        <p:spPr>
          <a:xfrm>
            <a:off x="503874" y="939925"/>
            <a:ext cx="34821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63">
          <p15:clr>
            <a:srgbClr val="FA7B17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2 Images India Ink">
  <p:cSld name="TITLE_ONLY_1_2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1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rgbClr val="1F1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31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pic>
        <p:nvPicPr>
          <p:cNvPr id="127" name="Google Shape;127;p3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31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31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0" name="Google Shape;130;p31"/>
          <p:cNvSpPr txBox="1">
            <a:spLocks noGrp="1"/>
          </p:cNvSpPr>
          <p:nvPr>
            <p:ph type="subTitle" idx="1"/>
          </p:nvPr>
        </p:nvSpPr>
        <p:spPr>
          <a:xfrm>
            <a:off x="503873" y="939925"/>
            <a:ext cx="36633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1">
          <p15:clr>
            <a:srgbClr val="FA7B17"/>
          </p15:clr>
        </p15:guide>
        <p15:guide id="2" orient="horz" pos="1063">
          <p15:clr>
            <a:srgbClr val="FA7B17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Option 1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4969025"/>
            <a:ext cx="9144000" cy="174475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14"/>
          <p:cNvSpPr txBox="1">
            <a:spLocks noGrp="1"/>
          </p:cNvSpPr>
          <p:nvPr>
            <p:ph type="title"/>
          </p:nvPr>
        </p:nvSpPr>
        <p:spPr>
          <a:xfrm>
            <a:off x="338275" y="1916925"/>
            <a:ext cx="8649300" cy="8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8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4"/>
          <p:cNvSpPr txBox="1">
            <a:spLocks noGrp="1"/>
          </p:cNvSpPr>
          <p:nvPr>
            <p:ph type="subTitle" idx="1"/>
          </p:nvPr>
        </p:nvSpPr>
        <p:spPr>
          <a:xfrm>
            <a:off x="339712" y="2750625"/>
            <a:ext cx="4559100" cy="3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7" name="Google Shape;17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53016" y="909925"/>
            <a:ext cx="1260844" cy="3152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3 Images India Ink">
  <p:cSld name="TITLE_ONLY_1_1_2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3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32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32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5" name="Google Shape;135;p32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rgbClr val="1F1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32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37" name="Google Shape;137;p32"/>
          <p:cNvSpPr txBox="1">
            <a:spLocks noGrp="1"/>
          </p:cNvSpPr>
          <p:nvPr>
            <p:ph type="subTitle" idx="1"/>
          </p:nvPr>
        </p:nvSpPr>
        <p:spPr>
          <a:xfrm>
            <a:off x="503874" y="939925"/>
            <a:ext cx="35022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915">
          <p15:clr>
            <a:srgbClr val="FA7B17"/>
          </p15:clr>
        </p15:guide>
        <p15:guide id="2" orient="horz" pos="1063">
          <p15:clr>
            <a:srgbClr val="FA7B17"/>
          </p15:clr>
        </p15:guide>
        <p15:guide id="3" pos="3845">
          <p15:clr>
            <a:srgbClr val="FA7B17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1 Image India Ink">
  <p:cSld name="TITLE_ONLY_1_1_1_1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3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33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33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2" name="Google Shape;142;p33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rgbClr val="1F1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33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44" name="Google Shape;144;p33"/>
          <p:cNvSpPr txBox="1">
            <a:spLocks noGrp="1"/>
          </p:cNvSpPr>
          <p:nvPr>
            <p:ph type="subTitle" idx="1"/>
          </p:nvPr>
        </p:nvSpPr>
        <p:spPr>
          <a:xfrm>
            <a:off x="503874" y="939925"/>
            <a:ext cx="35829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63">
          <p15:clr>
            <a:srgbClr val="FA7B17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4"/>
          <p:cNvSpPr/>
          <p:nvPr/>
        </p:nvSpPr>
        <p:spPr>
          <a:xfrm>
            <a:off x="21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34"/>
          <p:cNvSpPr txBox="1">
            <a:spLocks noGrp="1"/>
          </p:cNvSpPr>
          <p:nvPr>
            <p:ph type="title"/>
          </p:nvPr>
        </p:nvSpPr>
        <p:spPr>
          <a:xfrm>
            <a:off x="265500" y="11569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48" name="Google Shape;148;p34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50"/>
              </a:buClr>
              <a:buSzPts val="2000"/>
              <a:buNone/>
              <a:defRPr sz="2000" b="1">
                <a:solidFill>
                  <a:srgbClr val="1F1F50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49" name="Google Shape;149;p34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50" name="Google Shape;150;p34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34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5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50"/>
              </a:buClr>
              <a:buSzPts val="1800"/>
              <a:buNone/>
              <a:defRPr b="1">
                <a:solidFill>
                  <a:srgbClr val="1F1F50"/>
                </a:solidFill>
              </a:defRPr>
            </a:lvl1pPr>
          </a:lstStyle>
          <a:p>
            <a:endParaRPr/>
          </a:p>
        </p:txBody>
      </p:sp>
      <p:pic>
        <p:nvPicPr>
          <p:cNvPr id="154" name="Google Shape;154;p3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35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35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Jodhpur">
  <p:cSld name="CUSTOM_8">
    <p:bg>
      <p:bgPr>
        <a:solidFill>
          <a:srgbClr val="1B2E85"/>
        </a:solid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6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1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Indus">
  <p:cSld name="CUSTOM_10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7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141414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141414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1" i="0" u="none" strike="noStrike" cap="none">
              <a:solidFill>
                <a:srgbClr val="141414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Option 1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3"/>
          <p:cNvSpPr txBox="1">
            <a:spLocks noGrp="1"/>
          </p:cNvSpPr>
          <p:nvPr>
            <p:ph type="title"/>
          </p:nvPr>
        </p:nvSpPr>
        <p:spPr>
          <a:xfrm>
            <a:off x="338275" y="1916925"/>
            <a:ext cx="8649300" cy="8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8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13"/>
          <p:cNvSpPr txBox="1">
            <a:spLocks noGrp="1"/>
          </p:cNvSpPr>
          <p:nvPr>
            <p:ph type="subTitle" idx="1"/>
          </p:nvPr>
        </p:nvSpPr>
        <p:spPr>
          <a:xfrm>
            <a:off x="339712" y="2750625"/>
            <a:ext cx="4559100" cy="3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67" name="Google Shape;167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1438" y="509891"/>
            <a:ext cx="1356876" cy="3392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8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70" name="Google Shape;170;p38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38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72" name="Google Shape;172;p3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nal Slide with Message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9"/>
          <p:cNvSpPr txBox="1">
            <a:spLocks noGrp="1"/>
          </p:cNvSpPr>
          <p:nvPr>
            <p:ph type="title"/>
          </p:nvPr>
        </p:nvSpPr>
        <p:spPr>
          <a:xfrm>
            <a:off x="338275" y="2602725"/>
            <a:ext cx="8649300" cy="8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nal Slide with Message + Signature">
  <p:cSld name="TITLE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40"/>
          <p:cNvSpPr txBox="1">
            <a:spLocks noGrp="1"/>
          </p:cNvSpPr>
          <p:nvPr>
            <p:ph type="title"/>
          </p:nvPr>
        </p:nvSpPr>
        <p:spPr>
          <a:xfrm>
            <a:off x="338275" y="2602725"/>
            <a:ext cx="8649300" cy="8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40"/>
          <p:cNvSpPr txBox="1">
            <a:spLocks noGrp="1"/>
          </p:cNvSpPr>
          <p:nvPr>
            <p:ph type="subTitle" idx="1"/>
          </p:nvPr>
        </p:nvSpPr>
        <p:spPr>
          <a:xfrm>
            <a:off x="349777" y="3284025"/>
            <a:ext cx="4559100" cy="3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nal Slide with Message">
  <p:cSld name="TITLE_1">
    <p:bg>
      <p:bgPr>
        <a:solidFill>
          <a:srgbClr val="1F1F50"/>
        </a:solid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5"/>
          <p:cNvSpPr txBox="1">
            <a:spLocks noGrp="1"/>
          </p:cNvSpPr>
          <p:nvPr>
            <p:ph type="title"/>
          </p:nvPr>
        </p:nvSpPr>
        <p:spPr>
          <a:xfrm>
            <a:off x="338275" y="2602725"/>
            <a:ext cx="8649300" cy="8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nal Static Logo">
  <p:cSld name="TITLE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Google Shape;179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19500" y="2095500"/>
            <a:ext cx="1905000" cy="47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Left - Text Right">
  <p:cSld name="CUSTOM"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42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42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3" name="Google Shape;183;p42"/>
          <p:cNvSpPr txBox="1">
            <a:spLocks noGrp="1"/>
          </p:cNvSpPr>
          <p:nvPr>
            <p:ph type="title"/>
          </p:nvPr>
        </p:nvSpPr>
        <p:spPr>
          <a:xfrm>
            <a:off x="3720884" y="229550"/>
            <a:ext cx="52836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84" name="Google Shape;184;p42"/>
          <p:cNvSpPr txBox="1">
            <a:spLocks noGrp="1"/>
          </p:cNvSpPr>
          <p:nvPr>
            <p:ph type="subTitle" idx="1"/>
          </p:nvPr>
        </p:nvSpPr>
        <p:spPr>
          <a:xfrm>
            <a:off x="3730147" y="787525"/>
            <a:ext cx="41511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5" name="Google Shape;185;p42"/>
          <p:cNvSpPr txBox="1">
            <a:spLocks noGrp="1"/>
          </p:cNvSpPr>
          <p:nvPr>
            <p:ph type="body" idx="2"/>
          </p:nvPr>
        </p:nvSpPr>
        <p:spPr>
          <a:xfrm>
            <a:off x="3739151" y="1303850"/>
            <a:ext cx="51615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186" name="Google Shape;186;p4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269">
          <p15:clr>
            <a:srgbClr val="FA7B17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Right - Text Left">
  <p:cSld name="CUSTOM_11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43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43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0" name="Google Shape;190;p43"/>
          <p:cNvSpPr txBox="1">
            <a:spLocks noGrp="1"/>
          </p:cNvSpPr>
          <p:nvPr>
            <p:ph type="title"/>
          </p:nvPr>
        </p:nvSpPr>
        <p:spPr>
          <a:xfrm>
            <a:off x="494625" y="229550"/>
            <a:ext cx="4900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91" name="Google Shape;191;p43"/>
          <p:cNvSpPr txBox="1">
            <a:spLocks noGrp="1"/>
          </p:cNvSpPr>
          <p:nvPr>
            <p:ph type="subTitle" idx="1"/>
          </p:nvPr>
        </p:nvSpPr>
        <p:spPr>
          <a:xfrm>
            <a:off x="503875" y="787525"/>
            <a:ext cx="48912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43"/>
          <p:cNvSpPr txBox="1">
            <a:spLocks noGrp="1"/>
          </p:cNvSpPr>
          <p:nvPr>
            <p:ph type="body" idx="2"/>
          </p:nvPr>
        </p:nvSpPr>
        <p:spPr>
          <a:xfrm>
            <a:off x="512875" y="1456250"/>
            <a:ext cx="48318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193" name="Google Shape;193;p4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49090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491">
          <p15:clr>
            <a:srgbClr val="FA7B17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lumns">
  <p:cSld name="CUSTOM_1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44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96" name="Google Shape;196;p44"/>
          <p:cNvSpPr txBox="1">
            <a:spLocks noGrp="1"/>
          </p:cNvSpPr>
          <p:nvPr>
            <p:ph type="subTitle" idx="1"/>
          </p:nvPr>
        </p:nvSpPr>
        <p:spPr>
          <a:xfrm>
            <a:off x="491800" y="1128750"/>
            <a:ext cx="35532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pic>
        <p:nvPicPr>
          <p:cNvPr id="197" name="Google Shape;197;p4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44"/>
          <p:cNvSpPr txBox="1">
            <a:spLocks noGrp="1"/>
          </p:cNvSpPr>
          <p:nvPr>
            <p:ph type="body" idx="2"/>
          </p:nvPr>
        </p:nvSpPr>
        <p:spPr>
          <a:xfrm>
            <a:off x="497525" y="1679525"/>
            <a:ext cx="3714000" cy="30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9" name="Google Shape;199;p44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44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1" name="Google Shape;201;p44"/>
          <p:cNvSpPr txBox="1">
            <a:spLocks noGrp="1"/>
          </p:cNvSpPr>
          <p:nvPr>
            <p:ph type="subTitle" idx="3"/>
          </p:nvPr>
        </p:nvSpPr>
        <p:spPr>
          <a:xfrm>
            <a:off x="4861650" y="1128750"/>
            <a:ext cx="35532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202" name="Google Shape;202;p44"/>
          <p:cNvSpPr txBox="1">
            <a:spLocks noGrp="1"/>
          </p:cNvSpPr>
          <p:nvPr>
            <p:ph type="body" idx="4"/>
          </p:nvPr>
        </p:nvSpPr>
        <p:spPr>
          <a:xfrm>
            <a:off x="4867375" y="1679525"/>
            <a:ext cx="3714000" cy="30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203" name="Google Shape;203;p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58">
          <p15:clr>
            <a:srgbClr val="FA7B17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s">
  <p:cSld name="CUSTOM_1_1"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45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06" name="Google Shape;206;p45"/>
          <p:cNvSpPr txBox="1">
            <a:spLocks noGrp="1"/>
          </p:cNvSpPr>
          <p:nvPr>
            <p:ph type="subTitle" idx="1"/>
          </p:nvPr>
        </p:nvSpPr>
        <p:spPr>
          <a:xfrm>
            <a:off x="491800" y="1128750"/>
            <a:ext cx="23967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pic>
        <p:nvPicPr>
          <p:cNvPr id="207" name="Google Shape;207;p4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45"/>
          <p:cNvSpPr txBox="1">
            <a:spLocks noGrp="1"/>
          </p:cNvSpPr>
          <p:nvPr>
            <p:ph type="body" idx="2"/>
          </p:nvPr>
        </p:nvSpPr>
        <p:spPr>
          <a:xfrm>
            <a:off x="495225" y="1661725"/>
            <a:ext cx="2393700" cy="31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9" name="Google Shape;209;p45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45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1" name="Google Shape;211;p45"/>
          <p:cNvSpPr txBox="1">
            <a:spLocks noGrp="1"/>
          </p:cNvSpPr>
          <p:nvPr>
            <p:ph type="subTitle" idx="3"/>
          </p:nvPr>
        </p:nvSpPr>
        <p:spPr>
          <a:xfrm>
            <a:off x="6339775" y="1128750"/>
            <a:ext cx="23967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212" name="Google Shape;212;p45"/>
          <p:cNvSpPr txBox="1">
            <a:spLocks noGrp="1"/>
          </p:cNvSpPr>
          <p:nvPr>
            <p:ph type="body" idx="4"/>
          </p:nvPr>
        </p:nvSpPr>
        <p:spPr>
          <a:xfrm>
            <a:off x="6343200" y="1661725"/>
            <a:ext cx="2393700" cy="31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3" name="Google Shape;213;p45"/>
          <p:cNvSpPr txBox="1">
            <a:spLocks noGrp="1"/>
          </p:cNvSpPr>
          <p:nvPr>
            <p:ph type="subTitle" idx="5"/>
          </p:nvPr>
        </p:nvSpPr>
        <p:spPr>
          <a:xfrm>
            <a:off x="3417500" y="1128750"/>
            <a:ext cx="23967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214" name="Google Shape;214;p45"/>
          <p:cNvSpPr txBox="1">
            <a:spLocks noGrp="1"/>
          </p:cNvSpPr>
          <p:nvPr>
            <p:ph type="body" idx="6"/>
          </p:nvPr>
        </p:nvSpPr>
        <p:spPr>
          <a:xfrm>
            <a:off x="3420925" y="1661725"/>
            <a:ext cx="2393700" cy="31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215" name="Google Shape;215;p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53">
          <p15:clr>
            <a:srgbClr val="FA7B17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s with Images">
  <p:cSld name="CUSTOM_1_1_1"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46"/>
          <p:cNvSpPr txBox="1">
            <a:spLocks noGrp="1"/>
          </p:cNvSpPr>
          <p:nvPr>
            <p:ph type="subTitle" idx="1"/>
          </p:nvPr>
        </p:nvSpPr>
        <p:spPr>
          <a:xfrm>
            <a:off x="122175" y="2491891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 b="1">
                <a:solidFill>
                  <a:srgbClr val="0A1852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9pPr>
          </a:lstStyle>
          <a:p>
            <a:endParaRPr/>
          </a:p>
        </p:txBody>
      </p:sp>
      <p:pic>
        <p:nvPicPr>
          <p:cNvPr id="218" name="Google Shape;218;p4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46"/>
          <p:cNvSpPr txBox="1">
            <a:spLocks noGrp="1"/>
          </p:cNvSpPr>
          <p:nvPr>
            <p:ph type="body" idx="2"/>
          </p:nvPr>
        </p:nvSpPr>
        <p:spPr>
          <a:xfrm>
            <a:off x="124300" y="2834552"/>
            <a:ext cx="2802900" cy="19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0" name="Google Shape;220;p46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46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2" name="Google Shape;222;p46"/>
          <p:cNvSpPr txBox="1">
            <a:spLocks noGrp="1"/>
          </p:cNvSpPr>
          <p:nvPr>
            <p:ph type="subTitle" idx="3"/>
          </p:nvPr>
        </p:nvSpPr>
        <p:spPr>
          <a:xfrm>
            <a:off x="92100" y="2112316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 b="1"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223" name="Google Shape;223;p46"/>
          <p:cNvSpPr txBox="1">
            <a:spLocks noGrp="1"/>
          </p:cNvSpPr>
          <p:nvPr>
            <p:ph type="subTitle" idx="4"/>
          </p:nvPr>
        </p:nvSpPr>
        <p:spPr>
          <a:xfrm>
            <a:off x="3169538" y="2491928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 b="1">
                <a:solidFill>
                  <a:srgbClr val="0A1852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9pPr>
          </a:lstStyle>
          <a:p>
            <a:endParaRPr/>
          </a:p>
        </p:txBody>
      </p:sp>
      <p:sp>
        <p:nvSpPr>
          <p:cNvPr id="224" name="Google Shape;224;p46"/>
          <p:cNvSpPr txBox="1">
            <a:spLocks noGrp="1"/>
          </p:cNvSpPr>
          <p:nvPr>
            <p:ph type="body" idx="5"/>
          </p:nvPr>
        </p:nvSpPr>
        <p:spPr>
          <a:xfrm>
            <a:off x="3171667" y="2834578"/>
            <a:ext cx="2802900" cy="19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5" name="Google Shape;225;p46"/>
          <p:cNvSpPr txBox="1">
            <a:spLocks noGrp="1"/>
          </p:cNvSpPr>
          <p:nvPr>
            <p:ph type="subTitle" idx="6"/>
          </p:nvPr>
        </p:nvSpPr>
        <p:spPr>
          <a:xfrm>
            <a:off x="3139463" y="2112353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 b="1"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226" name="Google Shape;226;p46"/>
          <p:cNvSpPr txBox="1">
            <a:spLocks noGrp="1"/>
          </p:cNvSpPr>
          <p:nvPr>
            <p:ph type="subTitle" idx="7"/>
          </p:nvPr>
        </p:nvSpPr>
        <p:spPr>
          <a:xfrm>
            <a:off x="6246988" y="2471797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 b="1">
                <a:solidFill>
                  <a:srgbClr val="0A1852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9pPr>
          </a:lstStyle>
          <a:p>
            <a:endParaRPr/>
          </a:p>
        </p:txBody>
      </p:sp>
      <p:sp>
        <p:nvSpPr>
          <p:cNvPr id="227" name="Google Shape;227;p46"/>
          <p:cNvSpPr txBox="1">
            <a:spLocks noGrp="1"/>
          </p:cNvSpPr>
          <p:nvPr>
            <p:ph type="body" idx="8"/>
          </p:nvPr>
        </p:nvSpPr>
        <p:spPr>
          <a:xfrm>
            <a:off x="6249121" y="2820575"/>
            <a:ext cx="2802900" cy="19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8" name="Google Shape;228;p46"/>
          <p:cNvSpPr txBox="1">
            <a:spLocks noGrp="1"/>
          </p:cNvSpPr>
          <p:nvPr>
            <p:ph type="subTitle" idx="9"/>
          </p:nvPr>
        </p:nvSpPr>
        <p:spPr>
          <a:xfrm>
            <a:off x="6216913" y="2092222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 b="1"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pic>
        <p:nvPicPr>
          <p:cNvPr id="229" name="Google Shape;229;p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99">
          <p15:clr>
            <a:srgbClr val="FA7B17"/>
          </p15:clr>
        </p15:guide>
        <p15:guide id="2" pos="1892">
          <p15:clr>
            <a:srgbClr val="FA7B17"/>
          </p15:clr>
        </p15:guide>
        <p15:guide id="3" pos="1934">
          <p15:clr>
            <a:srgbClr val="FA7B17"/>
          </p15:clr>
        </p15:guide>
        <p15:guide id="4" pos="3826">
          <p15:clr>
            <a:srgbClr val="FA7B17"/>
          </p15:clr>
        </p15:guide>
        <p15:guide id="5" pos="3868">
          <p15:clr>
            <a:srgbClr val="FA7B17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Body">
  <p:cSld name="CUSTOM_2"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47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32" name="Google Shape;232;p47"/>
          <p:cNvSpPr txBox="1">
            <a:spLocks noGrp="1"/>
          </p:cNvSpPr>
          <p:nvPr>
            <p:ph type="subTitle" idx="1"/>
          </p:nvPr>
        </p:nvSpPr>
        <p:spPr>
          <a:xfrm>
            <a:off x="503872" y="787525"/>
            <a:ext cx="38847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3" name="Google Shape;233;p47"/>
          <p:cNvSpPr txBox="1">
            <a:spLocks noGrp="1"/>
          </p:cNvSpPr>
          <p:nvPr>
            <p:ph type="body" idx="2"/>
          </p:nvPr>
        </p:nvSpPr>
        <p:spPr>
          <a:xfrm>
            <a:off x="512875" y="1380050"/>
            <a:ext cx="8093100" cy="32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234" name="Google Shape;234;p4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47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47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37" name="Google Shape;237;p4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ody + Caption">
  <p:cSld name="CUSTOM_2_1"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8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40" name="Google Shape;240;p48"/>
          <p:cNvSpPr txBox="1">
            <a:spLocks noGrp="1"/>
          </p:cNvSpPr>
          <p:nvPr>
            <p:ph type="subTitle" idx="1"/>
          </p:nvPr>
        </p:nvSpPr>
        <p:spPr>
          <a:xfrm>
            <a:off x="503876" y="4245750"/>
            <a:ext cx="53844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 b="1"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b="1"/>
            </a:lvl9pPr>
          </a:lstStyle>
          <a:p>
            <a:endParaRPr/>
          </a:p>
        </p:txBody>
      </p:sp>
      <p:sp>
        <p:nvSpPr>
          <p:cNvPr id="241" name="Google Shape;241;p48"/>
          <p:cNvSpPr txBox="1">
            <a:spLocks noGrp="1"/>
          </p:cNvSpPr>
          <p:nvPr>
            <p:ph type="body" idx="2"/>
          </p:nvPr>
        </p:nvSpPr>
        <p:spPr>
          <a:xfrm>
            <a:off x="512875" y="902725"/>
            <a:ext cx="8002500" cy="29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242" name="Google Shape;242;p4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48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48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45" name="Google Shape;245;p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Box">
  <p:cSld name="CUSTOM_2_1_2"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9"/>
          <p:cNvSpPr txBox="1">
            <a:spLocks noGrp="1"/>
          </p:cNvSpPr>
          <p:nvPr>
            <p:ph type="body" idx="1"/>
          </p:nvPr>
        </p:nvSpPr>
        <p:spPr>
          <a:xfrm>
            <a:off x="512875" y="293121"/>
            <a:ext cx="8002500" cy="44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248" name="Google Shape;248;p4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49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49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51" name="Google Shape;251;p4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ody">
  <p:cSld name="CUSTOM_2_1_1"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50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54" name="Google Shape;254;p50"/>
          <p:cNvSpPr txBox="1">
            <a:spLocks noGrp="1"/>
          </p:cNvSpPr>
          <p:nvPr>
            <p:ph type="body" idx="1"/>
          </p:nvPr>
        </p:nvSpPr>
        <p:spPr>
          <a:xfrm>
            <a:off x="512875" y="1055125"/>
            <a:ext cx="8002500" cy="36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255" name="Google Shape;255;p5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50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50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58" name="Google Shape;258;p5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nal Static Logo">
  <p:cSld name="TITLE_1_1_1">
    <p:bg>
      <p:bgPr>
        <a:solidFill>
          <a:srgbClr val="1F1F50"/>
        </a:solid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oogle Shape;21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619500" y="2333625"/>
            <a:ext cx="1905000" cy="47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Top - Text Bottom">
  <p:cSld name="CUSTOM_2_1_1_1"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51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61" name="Google Shape;261;p51"/>
          <p:cNvSpPr txBox="1">
            <a:spLocks noGrp="1"/>
          </p:cNvSpPr>
          <p:nvPr>
            <p:ph type="body" idx="1"/>
          </p:nvPr>
        </p:nvSpPr>
        <p:spPr>
          <a:xfrm>
            <a:off x="512875" y="2890075"/>
            <a:ext cx="8002500" cy="18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262" name="Google Shape;262;p5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51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51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65" name="Google Shape;265;p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728">
          <p15:clr>
            <a:srgbClr val="FA7B17"/>
          </p15:clr>
        </p15:guide>
        <p15:guide id="2" orient="horz" pos="576">
          <p15:clr>
            <a:srgbClr val="FA7B17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Text 1" type="secHead">
  <p:cSld name="SECTION_HEADER"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52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68" name="Google Shape;268;p52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0A1852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0A185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1" i="0" u="none" strike="noStrike" cap="none">
              <a:solidFill>
                <a:srgbClr val="0A185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69" name="Google Shape;269;p5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Text 2">
  <p:cSld name="SECTION_HEADER_1"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5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72" name="Google Shape;272;p53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1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73" name="Google Shape;273;p5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 Frames 4">
  <p:cSld name="CUSTOM_12"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5" name="Google Shape;275;p5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2 Images Grey">
  <p:cSld name="TITLE_ONLY_1"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55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55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pic>
        <p:nvPicPr>
          <p:cNvPr id="279" name="Google Shape;279;p5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55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55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2" name="Google Shape;282;p55"/>
          <p:cNvSpPr txBox="1">
            <a:spLocks noGrp="1"/>
          </p:cNvSpPr>
          <p:nvPr>
            <p:ph type="subTitle" idx="1"/>
          </p:nvPr>
        </p:nvSpPr>
        <p:spPr>
          <a:xfrm>
            <a:off x="503874" y="939925"/>
            <a:ext cx="36030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283" name="Google Shape;283;p5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1">
          <p15:clr>
            <a:srgbClr val="FA7B17"/>
          </p15:clr>
        </p15:guide>
        <p15:guide id="2" orient="horz" pos="1063">
          <p15:clr>
            <a:srgbClr val="FA7B17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3 Images Grey">
  <p:cSld name="TITLE_ONLY_1_1"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56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56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pic>
        <p:nvPicPr>
          <p:cNvPr id="287" name="Google Shape;287;p5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56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56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0" name="Google Shape;290;p56"/>
          <p:cNvSpPr txBox="1">
            <a:spLocks noGrp="1"/>
          </p:cNvSpPr>
          <p:nvPr>
            <p:ph type="subTitle" idx="1"/>
          </p:nvPr>
        </p:nvSpPr>
        <p:spPr>
          <a:xfrm>
            <a:off x="503873" y="939925"/>
            <a:ext cx="37650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pic>
        <p:nvPicPr>
          <p:cNvPr id="291" name="Google Shape;291;p5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915">
          <p15:clr>
            <a:srgbClr val="FA7B17"/>
          </p15:clr>
        </p15:guide>
        <p15:guide id="2" orient="horz" pos="1063">
          <p15:clr>
            <a:srgbClr val="FA7B17"/>
          </p15:clr>
        </p15:guide>
        <p15:guide id="3" pos="3845">
          <p15:clr>
            <a:srgbClr val="FA7B17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1 Image Grey">
  <p:cSld name="TITLE_ONLY_1_1_1"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57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57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pic>
        <p:nvPicPr>
          <p:cNvPr id="295" name="Google Shape;295;p5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57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57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8" name="Google Shape;298;p57"/>
          <p:cNvSpPr txBox="1">
            <a:spLocks noGrp="1"/>
          </p:cNvSpPr>
          <p:nvPr>
            <p:ph type="subTitle" idx="1"/>
          </p:nvPr>
        </p:nvSpPr>
        <p:spPr>
          <a:xfrm>
            <a:off x="503874" y="939925"/>
            <a:ext cx="34821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pic>
        <p:nvPicPr>
          <p:cNvPr id="299" name="Google Shape;299;p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63">
          <p15:clr>
            <a:srgbClr val="FA7B17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1 Image India Ink">
  <p:cSld name="TITLE_ONLY_1_1_1_1"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1" name="Google Shape;301;p5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58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58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4" name="Google Shape;304;p58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rgbClr val="1F1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58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06" name="Google Shape;306;p58"/>
          <p:cNvSpPr txBox="1">
            <a:spLocks noGrp="1"/>
          </p:cNvSpPr>
          <p:nvPr>
            <p:ph type="subTitle" idx="1"/>
          </p:nvPr>
        </p:nvSpPr>
        <p:spPr>
          <a:xfrm>
            <a:off x="503874" y="939925"/>
            <a:ext cx="35829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pic>
        <p:nvPicPr>
          <p:cNvPr id="307" name="Google Shape;307;p5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63">
          <p15:clr>
            <a:srgbClr val="FA7B17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59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50"/>
              </a:buClr>
              <a:buSzPts val="1800"/>
              <a:buNone/>
              <a:defRPr b="1">
                <a:solidFill>
                  <a:srgbClr val="1F1F50"/>
                </a:solidFill>
              </a:defRPr>
            </a:lvl1pPr>
          </a:lstStyle>
          <a:p>
            <a:endParaRPr/>
          </a:p>
        </p:txBody>
      </p:sp>
      <p:pic>
        <p:nvPicPr>
          <p:cNvPr id="310" name="Google Shape;310;p5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59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59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13" name="Google Shape;313;p5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+ Footer">
  <p:cSld name="CAPTION_ONLY_1"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5" name="Google Shape;315;p6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60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60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18" name="Google Shape;318;p6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Left - Text Right">
  <p:cSld name="CUSTOM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17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17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" name="Google Shape;26;p17"/>
          <p:cNvSpPr txBox="1">
            <a:spLocks noGrp="1"/>
          </p:cNvSpPr>
          <p:nvPr>
            <p:ph type="title"/>
          </p:nvPr>
        </p:nvSpPr>
        <p:spPr>
          <a:xfrm>
            <a:off x="3720884" y="229550"/>
            <a:ext cx="52836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7" name="Google Shape;27;p17"/>
          <p:cNvSpPr txBox="1">
            <a:spLocks noGrp="1"/>
          </p:cNvSpPr>
          <p:nvPr>
            <p:ph type="subTitle" idx="1"/>
          </p:nvPr>
        </p:nvSpPr>
        <p:spPr>
          <a:xfrm>
            <a:off x="3730147" y="787525"/>
            <a:ext cx="41511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7"/>
          <p:cNvSpPr txBox="1">
            <a:spLocks noGrp="1"/>
          </p:cNvSpPr>
          <p:nvPr>
            <p:ph type="body" idx="2"/>
          </p:nvPr>
        </p:nvSpPr>
        <p:spPr>
          <a:xfrm>
            <a:off x="3739151" y="1303850"/>
            <a:ext cx="51615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269">
          <p15:clr>
            <a:srgbClr val="FA7B17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India Ink" type="blank">
  <p:cSld name="BLANK"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61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1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21" name="Google Shape;321;p6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Jodhpur">
  <p:cSld name="CUSTOM_8"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62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1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24" name="Google Shape;324;p6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Basant">
  <p:cSld name="CUSTOM_9"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63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141414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141414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1" i="0" u="none" strike="noStrike" cap="none">
              <a:solidFill>
                <a:srgbClr val="141414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27" name="Google Shape;327;p6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Kohl">
  <p:cSld name="CUSTOM_9_1"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64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1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30" name="Google Shape;330;p6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Indus">
  <p:cSld name="CUSTOM_10"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65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141414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141414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1" i="0" u="none" strike="noStrike" cap="none">
              <a:solidFill>
                <a:srgbClr val="141414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33" name="Google Shape;333;p6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Right - Text Left">
  <p:cSld name="CUSTOM_11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18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18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" name="Google Shape;33;p18"/>
          <p:cNvSpPr txBox="1">
            <a:spLocks noGrp="1"/>
          </p:cNvSpPr>
          <p:nvPr>
            <p:ph type="title"/>
          </p:nvPr>
        </p:nvSpPr>
        <p:spPr>
          <a:xfrm>
            <a:off x="494625" y="229550"/>
            <a:ext cx="4900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4" name="Google Shape;34;p18"/>
          <p:cNvSpPr txBox="1">
            <a:spLocks noGrp="1"/>
          </p:cNvSpPr>
          <p:nvPr>
            <p:ph type="subTitle" idx="1"/>
          </p:nvPr>
        </p:nvSpPr>
        <p:spPr>
          <a:xfrm>
            <a:off x="503875" y="787525"/>
            <a:ext cx="48912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8"/>
          <p:cNvSpPr txBox="1">
            <a:spLocks noGrp="1"/>
          </p:cNvSpPr>
          <p:nvPr>
            <p:ph type="body" idx="2"/>
          </p:nvPr>
        </p:nvSpPr>
        <p:spPr>
          <a:xfrm>
            <a:off x="512875" y="1456250"/>
            <a:ext cx="48318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491">
          <p15:clr>
            <a:srgbClr val="FA7B17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lumns">
  <p:cSld name="CUSTOM_1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9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8" name="Google Shape;38;p19"/>
          <p:cNvSpPr txBox="1">
            <a:spLocks noGrp="1"/>
          </p:cNvSpPr>
          <p:nvPr>
            <p:ph type="subTitle" idx="1"/>
          </p:nvPr>
        </p:nvSpPr>
        <p:spPr>
          <a:xfrm>
            <a:off x="491800" y="1128750"/>
            <a:ext cx="35532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pic>
        <p:nvPicPr>
          <p:cNvPr id="39" name="Google Shape;39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19"/>
          <p:cNvSpPr txBox="1">
            <a:spLocks noGrp="1"/>
          </p:cNvSpPr>
          <p:nvPr>
            <p:ph type="body" idx="2"/>
          </p:nvPr>
        </p:nvSpPr>
        <p:spPr>
          <a:xfrm>
            <a:off x="497525" y="1679525"/>
            <a:ext cx="3714000" cy="30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19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19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3" name="Google Shape;43;p19"/>
          <p:cNvSpPr txBox="1">
            <a:spLocks noGrp="1"/>
          </p:cNvSpPr>
          <p:nvPr>
            <p:ph type="subTitle" idx="3"/>
          </p:nvPr>
        </p:nvSpPr>
        <p:spPr>
          <a:xfrm>
            <a:off x="4861650" y="1128750"/>
            <a:ext cx="35532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19"/>
          <p:cNvSpPr txBox="1">
            <a:spLocks noGrp="1"/>
          </p:cNvSpPr>
          <p:nvPr>
            <p:ph type="body" idx="4"/>
          </p:nvPr>
        </p:nvSpPr>
        <p:spPr>
          <a:xfrm>
            <a:off x="4867375" y="1679525"/>
            <a:ext cx="3714000" cy="30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58">
          <p15:clr>
            <a:srgbClr val="FA7B17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s">
  <p:cSld name="CUSTOM_1_1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0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47" name="Google Shape;47;p20"/>
          <p:cNvSpPr txBox="1">
            <a:spLocks noGrp="1"/>
          </p:cNvSpPr>
          <p:nvPr>
            <p:ph type="subTitle" idx="1"/>
          </p:nvPr>
        </p:nvSpPr>
        <p:spPr>
          <a:xfrm>
            <a:off x="491800" y="1128750"/>
            <a:ext cx="23967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pic>
        <p:nvPicPr>
          <p:cNvPr id="48" name="Google Shape;48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20"/>
          <p:cNvSpPr txBox="1">
            <a:spLocks noGrp="1"/>
          </p:cNvSpPr>
          <p:nvPr>
            <p:ph type="body" idx="2"/>
          </p:nvPr>
        </p:nvSpPr>
        <p:spPr>
          <a:xfrm>
            <a:off x="495225" y="1661725"/>
            <a:ext cx="2393700" cy="31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0" name="Google Shape;50;p20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20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2" name="Google Shape;52;p20"/>
          <p:cNvSpPr txBox="1">
            <a:spLocks noGrp="1"/>
          </p:cNvSpPr>
          <p:nvPr>
            <p:ph type="subTitle" idx="3"/>
          </p:nvPr>
        </p:nvSpPr>
        <p:spPr>
          <a:xfrm>
            <a:off x="6339775" y="1128750"/>
            <a:ext cx="23967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20"/>
          <p:cNvSpPr txBox="1">
            <a:spLocks noGrp="1"/>
          </p:cNvSpPr>
          <p:nvPr>
            <p:ph type="body" idx="4"/>
          </p:nvPr>
        </p:nvSpPr>
        <p:spPr>
          <a:xfrm>
            <a:off x="6343200" y="1661725"/>
            <a:ext cx="2393700" cy="31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20"/>
          <p:cNvSpPr txBox="1">
            <a:spLocks noGrp="1"/>
          </p:cNvSpPr>
          <p:nvPr>
            <p:ph type="subTitle" idx="5"/>
          </p:nvPr>
        </p:nvSpPr>
        <p:spPr>
          <a:xfrm>
            <a:off x="3417500" y="1128750"/>
            <a:ext cx="23967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55" name="Google Shape;55;p20"/>
          <p:cNvSpPr txBox="1">
            <a:spLocks noGrp="1"/>
          </p:cNvSpPr>
          <p:nvPr>
            <p:ph type="body" idx="6"/>
          </p:nvPr>
        </p:nvSpPr>
        <p:spPr>
          <a:xfrm>
            <a:off x="3420925" y="1661725"/>
            <a:ext cx="2393700" cy="31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53">
          <p15:clr>
            <a:srgbClr val="FA7B17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s with Images">
  <p:cSld name="CUSTOM_1_1_1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1"/>
          <p:cNvSpPr txBox="1">
            <a:spLocks noGrp="1"/>
          </p:cNvSpPr>
          <p:nvPr>
            <p:ph type="subTitle" idx="1"/>
          </p:nvPr>
        </p:nvSpPr>
        <p:spPr>
          <a:xfrm>
            <a:off x="122175" y="2491891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 b="1">
                <a:solidFill>
                  <a:srgbClr val="0A1852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9pPr>
          </a:lstStyle>
          <a:p>
            <a:endParaRPr/>
          </a:p>
        </p:txBody>
      </p:sp>
      <p:pic>
        <p:nvPicPr>
          <p:cNvPr id="58" name="Google Shape;58;p2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21"/>
          <p:cNvSpPr txBox="1">
            <a:spLocks noGrp="1"/>
          </p:cNvSpPr>
          <p:nvPr>
            <p:ph type="body" idx="2"/>
          </p:nvPr>
        </p:nvSpPr>
        <p:spPr>
          <a:xfrm>
            <a:off x="124300" y="2834552"/>
            <a:ext cx="2802900" cy="19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21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21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2" name="Google Shape;62;p21"/>
          <p:cNvSpPr txBox="1">
            <a:spLocks noGrp="1"/>
          </p:cNvSpPr>
          <p:nvPr>
            <p:ph type="subTitle" idx="3"/>
          </p:nvPr>
        </p:nvSpPr>
        <p:spPr>
          <a:xfrm>
            <a:off x="92100" y="2112316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 b="1"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21"/>
          <p:cNvSpPr txBox="1">
            <a:spLocks noGrp="1"/>
          </p:cNvSpPr>
          <p:nvPr>
            <p:ph type="subTitle" idx="4"/>
          </p:nvPr>
        </p:nvSpPr>
        <p:spPr>
          <a:xfrm>
            <a:off x="3169538" y="2491928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 b="1">
                <a:solidFill>
                  <a:srgbClr val="0A1852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9pPr>
          </a:lstStyle>
          <a:p>
            <a:endParaRPr/>
          </a:p>
        </p:txBody>
      </p:sp>
      <p:sp>
        <p:nvSpPr>
          <p:cNvPr id="64" name="Google Shape;64;p21"/>
          <p:cNvSpPr txBox="1">
            <a:spLocks noGrp="1"/>
          </p:cNvSpPr>
          <p:nvPr>
            <p:ph type="body" idx="5"/>
          </p:nvPr>
        </p:nvSpPr>
        <p:spPr>
          <a:xfrm>
            <a:off x="3171667" y="2834578"/>
            <a:ext cx="2802900" cy="19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5" name="Google Shape;65;p21"/>
          <p:cNvSpPr txBox="1">
            <a:spLocks noGrp="1"/>
          </p:cNvSpPr>
          <p:nvPr>
            <p:ph type="subTitle" idx="6"/>
          </p:nvPr>
        </p:nvSpPr>
        <p:spPr>
          <a:xfrm>
            <a:off x="3139463" y="2112353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 b="1"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66" name="Google Shape;66;p21"/>
          <p:cNvSpPr txBox="1">
            <a:spLocks noGrp="1"/>
          </p:cNvSpPr>
          <p:nvPr>
            <p:ph type="subTitle" idx="7"/>
          </p:nvPr>
        </p:nvSpPr>
        <p:spPr>
          <a:xfrm>
            <a:off x="6246988" y="2471797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 b="1">
                <a:solidFill>
                  <a:srgbClr val="0A1852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21"/>
          <p:cNvSpPr txBox="1">
            <a:spLocks noGrp="1"/>
          </p:cNvSpPr>
          <p:nvPr>
            <p:ph type="body" idx="8"/>
          </p:nvPr>
        </p:nvSpPr>
        <p:spPr>
          <a:xfrm>
            <a:off x="6249121" y="2820575"/>
            <a:ext cx="2802900" cy="19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21"/>
          <p:cNvSpPr txBox="1">
            <a:spLocks noGrp="1"/>
          </p:cNvSpPr>
          <p:nvPr>
            <p:ph type="subTitle" idx="9"/>
          </p:nvPr>
        </p:nvSpPr>
        <p:spPr>
          <a:xfrm>
            <a:off x="6216913" y="2092222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 b="1"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99">
          <p15:clr>
            <a:srgbClr val="FA7B17"/>
          </p15:clr>
        </p15:guide>
        <p15:guide id="2" pos="1892">
          <p15:clr>
            <a:srgbClr val="FA7B17"/>
          </p15:clr>
        </p15:guide>
        <p15:guide id="3" pos="1934">
          <p15:clr>
            <a:srgbClr val="FA7B17"/>
          </p15:clr>
        </p15:guide>
        <p15:guide id="4" pos="3826">
          <p15:clr>
            <a:srgbClr val="FA7B17"/>
          </p15:clr>
        </p15:guide>
        <p15:guide id="5" pos="3868">
          <p15:clr>
            <a:srgbClr val="FA7B17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18" Type="http://schemas.openxmlformats.org/officeDocument/2006/relationships/slideLayout" Target="../slideLayouts/slideLayout43.xml"/><Relationship Id="rId26" Type="http://schemas.openxmlformats.org/officeDocument/2006/relationships/slideLayout" Target="../slideLayouts/slideLayout51.xml"/><Relationship Id="rId3" Type="http://schemas.openxmlformats.org/officeDocument/2006/relationships/slideLayout" Target="../slideLayouts/slideLayout28.xml"/><Relationship Id="rId21" Type="http://schemas.openxmlformats.org/officeDocument/2006/relationships/slideLayout" Target="../slideLayouts/slideLayout46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17" Type="http://schemas.openxmlformats.org/officeDocument/2006/relationships/slideLayout" Target="../slideLayouts/slideLayout42.xml"/><Relationship Id="rId25" Type="http://schemas.openxmlformats.org/officeDocument/2006/relationships/slideLayout" Target="../slideLayouts/slideLayout50.xml"/><Relationship Id="rId2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41.xml"/><Relationship Id="rId20" Type="http://schemas.openxmlformats.org/officeDocument/2006/relationships/slideLayout" Target="../slideLayouts/slideLayout45.xml"/><Relationship Id="rId29" Type="http://schemas.openxmlformats.org/officeDocument/2006/relationships/slideLayout" Target="../slideLayouts/slideLayout54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24" Type="http://schemas.openxmlformats.org/officeDocument/2006/relationships/slideLayout" Target="../slideLayouts/slideLayout49.xml"/><Relationship Id="rId5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40.xml"/><Relationship Id="rId23" Type="http://schemas.openxmlformats.org/officeDocument/2006/relationships/slideLayout" Target="../slideLayouts/slideLayout48.xml"/><Relationship Id="rId28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35.xml"/><Relationship Id="rId19" Type="http://schemas.openxmlformats.org/officeDocument/2006/relationships/slideLayout" Target="../slideLayouts/slideLayout44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9.xml"/><Relationship Id="rId22" Type="http://schemas.openxmlformats.org/officeDocument/2006/relationships/slideLayout" Target="../slideLayouts/slideLayout47.xml"/><Relationship Id="rId27" Type="http://schemas.openxmlformats.org/officeDocument/2006/relationships/slideLayout" Target="../slideLayouts/slideLayout52.xml"/><Relationship Id="rId30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50"/>
              </a:buClr>
              <a:buSzPts val="2800"/>
              <a:buFont typeface="Lato Black"/>
              <a:buNone/>
              <a:defRPr sz="2800" b="0" i="0" u="none" strike="noStrike" cap="none">
                <a:solidFill>
                  <a:srgbClr val="1F1F50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50"/>
              </a:buClr>
              <a:buSzPts val="2800"/>
              <a:buFont typeface="Lato Black"/>
              <a:buNone/>
              <a:defRPr sz="2800" b="0" i="0" u="none" strike="noStrike" cap="none">
                <a:solidFill>
                  <a:srgbClr val="1F1F50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3" name="Google Shape;163;p1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  <p:sldLayoutId id="2147483691" r:id="rId17"/>
    <p:sldLayoutId id="2147483692" r:id="rId18"/>
    <p:sldLayoutId id="2147483693" r:id="rId19"/>
    <p:sldLayoutId id="2147483694" r:id="rId20"/>
    <p:sldLayoutId id="2147483695" r:id="rId21"/>
    <p:sldLayoutId id="2147483696" r:id="rId22"/>
    <p:sldLayoutId id="2147483697" r:id="rId23"/>
    <p:sldLayoutId id="2147483698" r:id="rId24"/>
    <p:sldLayoutId id="2147483699" r:id="rId25"/>
    <p:sldLayoutId id="2147483700" r:id="rId26"/>
    <p:sldLayoutId id="2147483701" r:id="rId27"/>
    <p:sldLayoutId id="2147483702" r:id="rId28"/>
    <p:sldLayoutId id="2147483703" r:id="rId2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in.linkedin.com/in/chintan-kansara-aa233317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"/>
          <p:cNvSpPr txBox="1">
            <a:spLocks noGrp="1"/>
          </p:cNvSpPr>
          <p:nvPr>
            <p:ph type="title"/>
          </p:nvPr>
        </p:nvSpPr>
        <p:spPr>
          <a:xfrm>
            <a:off x="1971903" y="100154"/>
            <a:ext cx="82800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4000" b="0" dirty="0"/>
              <a:t>PLEDGE TO PROGRESS</a:t>
            </a:r>
            <a:br>
              <a:rPr lang="en" sz="4000" b="0" dirty="0"/>
            </a:br>
            <a:r>
              <a:rPr lang="en" sz="4000" dirty="0"/>
              <a:t>Sustainability Hackathon </a:t>
            </a:r>
            <a:endParaRPr lang="en-US" sz="4000" dirty="0"/>
          </a:p>
        </p:txBody>
      </p:sp>
      <p:sp>
        <p:nvSpPr>
          <p:cNvPr id="348" name="Google Shape;348;p2"/>
          <p:cNvSpPr txBox="1"/>
          <p:nvPr/>
        </p:nvSpPr>
        <p:spPr>
          <a:xfrm>
            <a:off x="-2380291" y="3037109"/>
            <a:ext cx="8238600" cy="3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" sz="1400" b="0" i="0" u="none" strike="noStrike" cap="none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B09F0C-9305-F81E-8C8D-F8F09E48E395}"/>
              </a:ext>
            </a:extLst>
          </p:cNvPr>
          <p:cNvSpPr txBox="1"/>
          <p:nvPr/>
        </p:nvSpPr>
        <p:spPr>
          <a:xfrm>
            <a:off x="202721" y="2914651"/>
            <a:ext cx="5546784" cy="246221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  <a:p>
            <a:r>
              <a:rPr lang="en-US" dirty="0"/>
              <a:t>Your Team Name </a:t>
            </a:r>
            <a:r>
              <a:rPr lang="en-US" dirty="0" smtClean="0"/>
              <a:t>: </a:t>
            </a:r>
            <a:r>
              <a:rPr lang="en-IN" b="1" dirty="0"/>
              <a:t>CloudSpec</a:t>
            </a:r>
            <a:endParaRPr lang="en-US" b="1" dirty="0"/>
          </a:p>
          <a:p>
            <a:endParaRPr lang="en-US" dirty="0"/>
          </a:p>
          <a:p>
            <a:r>
              <a:rPr lang="en-US" dirty="0"/>
              <a:t>Your team bio </a:t>
            </a:r>
            <a:r>
              <a:rPr lang="en-US" dirty="0" smtClean="0"/>
              <a:t>: My name is Chintan Kansara, working as Sr. Architect in Infosys for Banking &amp; Financial Service clients.</a:t>
            </a:r>
          </a:p>
          <a:p>
            <a:r>
              <a:rPr lang="en-US" dirty="0"/>
              <a:t>Linked Profile -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in.linkedin.com/in/chintan-kansara-aa233317</a:t>
            </a:r>
            <a:r>
              <a:rPr lang="en-US" dirty="0" smtClean="0"/>
              <a:t> 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Date </a:t>
            </a:r>
            <a:r>
              <a:rPr lang="en-US" dirty="0" smtClean="0"/>
              <a:t>: 04/23/23</a:t>
            </a:r>
            <a:endParaRPr lang="en-US" dirty="0"/>
          </a:p>
        </p:txBody>
      </p:sp>
      <p:pic>
        <p:nvPicPr>
          <p:cNvPr id="4" name="Picture 4" descr="Icon&#10;&#10;Description automatically generated">
            <a:extLst>
              <a:ext uri="{FF2B5EF4-FFF2-40B4-BE49-F238E27FC236}">
                <a16:creationId xmlns:a16="http://schemas.microsoft.com/office/drawing/2014/main" id="{15B5F3E5-9DE2-FBB2-2CAA-472E13986A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9293" y="4744259"/>
            <a:ext cx="1275272" cy="302464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AA6BE92B-146D-4C5F-CC04-D9C78289EC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60885" y="1910571"/>
            <a:ext cx="2057400" cy="438150"/>
          </a:xfrm>
          <a:prstGeom prst="rect">
            <a:avLst/>
          </a:prstGeom>
        </p:spPr>
      </p:pic>
      <p:sp>
        <p:nvSpPr>
          <p:cNvPr id="6" name="Google Shape;348;p2">
            <a:extLst>
              <a:ext uri="{FF2B5EF4-FFF2-40B4-BE49-F238E27FC236}">
                <a16:creationId xmlns:a16="http://schemas.microsoft.com/office/drawing/2014/main" id="{8561F6BE-8E57-72D1-3C5A-86BC6D2934D5}"/>
              </a:ext>
            </a:extLst>
          </p:cNvPr>
          <p:cNvSpPr txBox="1"/>
          <p:nvPr/>
        </p:nvSpPr>
        <p:spPr>
          <a:xfrm>
            <a:off x="4383479" y="1496355"/>
            <a:ext cx="1359035" cy="3842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>
                <a:highlight>
                  <a:srgbClr val="FFFFFF"/>
                </a:highlight>
                <a:ea typeface="Lato"/>
              </a:rPr>
              <a:t>Sponsored By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172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"/>
          <p:cNvSpPr txBox="1">
            <a:spLocks noGrp="1"/>
          </p:cNvSpPr>
          <p:nvPr>
            <p:ph type="title"/>
          </p:nvPr>
        </p:nvSpPr>
        <p:spPr>
          <a:xfrm>
            <a:off x="494629" y="229550"/>
            <a:ext cx="82800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sz="2000" u="sng" dirty="0" smtClean="0"/>
              <a:t>Requirement </a:t>
            </a:r>
            <a:r>
              <a:rPr lang="en-IN" sz="2000" u="sng" dirty="0" smtClean="0"/>
              <a:t>Solicitation Service(RSS)</a:t>
            </a:r>
            <a:endParaRPr sz="2000" u="sng" dirty="0"/>
          </a:p>
        </p:txBody>
      </p:sp>
      <p:sp>
        <p:nvSpPr>
          <p:cNvPr id="348" name="Google Shape;348;p2"/>
          <p:cNvSpPr txBox="1"/>
          <p:nvPr/>
        </p:nvSpPr>
        <p:spPr>
          <a:xfrm>
            <a:off x="515329" y="881136"/>
            <a:ext cx="8238600" cy="3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" dirty="0" smtClean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dirty="0" smtClean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There are tons of softwares getting developed , maintained in Banking Industry.  </a:t>
            </a:r>
            <a:r>
              <a:rPr lang="en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9</a:t>
            </a:r>
            <a:r>
              <a:rPr lang="en" dirty="0" smtClean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0% banking softwares had failed to manage requirement documentation. 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" dirty="0" smtClean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dirty="0" smtClean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Major problems are,</a:t>
            </a:r>
          </a:p>
          <a:p>
            <a:pPr marL="285750" lvl="7" indent="-285750">
              <a:buSzPts val="1400"/>
              <a:buFont typeface="Wingdings" panose="05000000000000000000" pitchFamily="2" charset="2"/>
              <a:buChar char="Ø"/>
            </a:pPr>
            <a:r>
              <a:rPr lang="en" dirty="0" smtClean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No evident documentation exists to re-create software </a:t>
            </a:r>
          </a:p>
          <a:p>
            <a:pPr marL="285750" lvl="7" indent="-285750">
              <a:buSzPts val="1400"/>
              <a:buFont typeface="Wingdings" panose="05000000000000000000" pitchFamily="2" charset="2"/>
              <a:buChar char="Ø"/>
            </a:pPr>
            <a:r>
              <a:rPr lang="en" dirty="0" smtClean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Software are getting orphaned by business owner/ team moved from organization</a:t>
            </a:r>
          </a:p>
          <a:p>
            <a:pPr marL="285750" lvl="7" indent="-285750">
              <a:buSzPts val="1400"/>
              <a:buFont typeface="Wingdings" panose="05000000000000000000" pitchFamily="2" charset="2"/>
              <a:buChar char="Ø"/>
            </a:pPr>
            <a:r>
              <a:rPr lang="en" dirty="0" smtClean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Software has been </a:t>
            </a:r>
            <a:r>
              <a:rPr lang="en-IN" dirty="0" smtClean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deteriorated </a:t>
            </a:r>
            <a:r>
              <a:rPr lang="en" dirty="0" smtClean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with multiple released versions</a:t>
            </a:r>
          </a:p>
          <a:p>
            <a:pPr marL="285750" lvl="7" indent="-285750">
              <a:buSzPts val="1400"/>
              <a:buFont typeface="Wingdings" panose="05000000000000000000" pitchFamily="2" charset="2"/>
              <a:buChar char="Ø"/>
            </a:pPr>
            <a:r>
              <a:rPr lang="en" dirty="0" smtClean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Bank couldn’t take risk to modernize solution due to major code change and that will failed them to adopt cloud native architecture</a:t>
            </a:r>
          </a:p>
          <a:p>
            <a:pPr marL="285750" lvl="7" indent="-285750">
              <a:buSzPts val="1400"/>
              <a:buFont typeface="Wingdings" panose="05000000000000000000" pitchFamily="2" charset="2"/>
              <a:buChar char="Ø"/>
            </a:pPr>
            <a:r>
              <a:rPr lang="en" dirty="0" smtClean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Bank will continue add wrapper with legacy components instead of creating software from scratch. </a:t>
            </a:r>
            <a:r>
              <a:rPr lang="en-IN" dirty="0" smtClean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T</a:t>
            </a:r>
            <a:r>
              <a:rPr lang="en" dirty="0" smtClean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hat work doen’t eliminate technical debt, in same time they couldn’t re-create it due to lack of exertise and improper/No documentation</a:t>
            </a:r>
          </a:p>
          <a:p>
            <a:pPr marL="285750" lvl="7" indent="-285750">
              <a:buSzPts val="1400"/>
              <a:buFont typeface="Wingdings" panose="05000000000000000000" pitchFamily="2" charset="2"/>
              <a:buChar char="Ø"/>
            </a:pPr>
            <a:endParaRPr lang="en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lvl="7">
              <a:buSzPts val="1400"/>
            </a:pPr>
            <a:r>
              <a:rPr lang="en" u="sng" dirty="0" smtClean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Hence the idea is to develop – ‘Requirement Solicitation Service’ which will generate requirement d</a:t>
            </a:r>
            <a:r>
              <a:rPr lang="en-IN" u="sng" dirty="0" smtClean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o</a:t>
            </a:r>
            <a:r>
              <a:rPr lang="en" u="sng" dirty="0" smtClean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cuments from running software</a:t>
            </a:r>
            <a:endParaRPr lang="en" u="sng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" name="Picture 4" descr="Icon&#10;&#10;Description automatically generated">
            <a:extLst>
              <a:ext uri="{FF2B5EF4-FFF2-40B4-BE49-F238E27FC236}">
                <a16:creationId xmlns:a16="http://schemas.microsoft.com/office/drawing/2014/main" id="{84FDAFF1-F028-998B-01F6-CB3B1453B6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9293" y="4744259"/>
            <a:ext cx="1275272" cy="302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976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3"/>
          <p:cNvSpPr txBox="1">
            <a:spLocks noGrp="1"/>
          </p:cNvSpPr>
          <p:nvPr>
            <p:ph type="title"/>
          </p:nvPr>
        </p:nvSpPr>
        <p:spPr>
          <a:xfrm>
            <a:off x="494629" y="229550"/>
            <a:ext cx="82800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 dirty="0">
                <a:solidFill>
                  <a:srgbClr val="222222"/>
                </a:solidFill>
                <a:highlight>
                  <a:srgbClr val="FFFFFF"/>
                </a:highlight>
              </a:rPr>
              <a:t>User Segment &amp; Pain Points</a:t>
            </a:r>
            <a:endParaRPr sz="2000" dirty="0"/>
          </a:p>
        </p:txBody>
      </p:sp>
      <p:sp>
        <p:nvSpPr>
          <p:cNvPr id="354" name="Google Shape;354;p3"/>
          <p:cNvSpPr txBox="1"/>
          <p:nvPr/>
        </p:nvSpPr>
        <p:spPr>
          <a:xfrm>
            <a:off x="512375" y="1151300"/>
            <a:ext cx="8238600" cy="3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Which user /advertiser segment would be early adopter of your product &amp; why?</a:t>
            </a:r>
            <a:endParaRPr sz="1400" b="0" i="0" u="none" strike="noStrike" cap="none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171450" marR="0" lvl="0" indent="-17145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200"/>
              <a:buFont typeface="Wingdings" panose="05000000000000000000" pitchFamily="2" charset="2"/>
              <a:buChar char="Ø"/>
            </a:pPr>
            <a:r>
              <a:rPr lang="en-IN" sz="1200" b="0" i="0" u="none" strike="noStrike" cap="none" dirty="0" smtClean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Banking &amp; Financial Industry could be early adopter of this solution. They can start re-creating software based on requirement generated from the proposed solution. </a:t>
            </a:r>
          </a:p>
          <a:p>
            <a:pPr marL="171450" lvl="0" indent="-17145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200"/>
              <a:buFont typeface="Wingdings" panose="05000000000000000000" pitchFamily="2" charset="2"/>
              <a:buChar char="Ø"/>
            </a:pPr>
            <a:r>
              <a:rPr lang="en-IN" sz="1200" dirty="0">
                <a:latin typeface="Lato"/>
                <a:ea typeface="Lato"/>
                <a:cs typeface="Lato"/>
                <a:sym typeface="Lato"/>
              </a:rPr>
              <a:t>The idea -  </a:t>
            </a:r>
            <a:r>
              <a:rPr lang="en" sz="1200" u="sng" dirty="0">
                <a:latin typeface="Lato"/>
                <a:ea typeface="Lato"/>
                <a:cs typeface="Lato"/>
              </a:rPr>
              <a:t>Requirement </a:t>
            </a:r>
            <a:r>
              <a:rPr lang="en-IN" sz="1200" u="sng" dirty="0">
                <a:latin typeface="Lato"/>
                <a:ea typeface="Lato"/>
                <a:cs typeface="Lato"/>
              </a:rPr>
              <a:t>Solicitation </a:t>
            </a:r>
            <a:r>
              <a:rPr lang="en-IN" sz="1200" u="sng" dirty="0">
                <a:latin typeface="Lato"/>
                <a:ea typeface="Lato"/>
                <a:cs typeface="Lato"/>
              </a:rPr>
              <a:t>Service </a:t>
            </a:r>
            <a:r>
              <a:rPr lang="en-IN" sz="1200" dirty="0">
                <a:latin typeface="Lato"/>
                <a:ea typeface="Lato"/>
                <a:cs typeface="Lato"/>
              </a:rPr>
              <a:t>will be useful for any industry which are interested to re-create solution using cloud native technologies</a:t>
            </a:r>
            <a:endParaRPr lang="en-IN" sz="1200" dirty="0">
              <a:latin typeface="Lato"/>
              <a:ea typeface="Lato"/>
              <a:cs typeface="Lato"/>
              <a:sym typeface="Lato"/>
            </a:endParaRPr>
          </a:p>
          <a:p>
            <a:pPr marL="171450" marR="0" lvl="0" indent="-17145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200"/>
              <a:buFont typeface="Wingdings" panose="05000000000000000000" pitchFamily="2" charset="2"/>
              <a:buChar char="Ø"/>
            </a:pPr>
            <a:r>
              <a:rPr lang="en-IN" sz="1200" dirty="0">
                <a:latin typeface="Lato"/>
                <a:ea typeface="Lato"/>
                <a:cs typeface="Lato"/>
                <a:sym typeface="Lato"/>
              </a:rPr>
              <a:t>Software developed in cloud native architecture will form green field technology stack which will be sustainable and adaptable to inject AI driven capabilities. </a:t>
            </a:r>
            <a:endParaRPr lang="en-IN" sz="1200" dirty="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" name="Picture 4" descr="Icon&#10;&#10;Description automatically generated">
            <a:extLst>
              <a:ext uri="{FF2B5EF4-FFF2-40B4-BE49-F238E27FC236}">
                <a16:creationId xmlns:a16="http://schemas.microsoft.com/office/drawing/2014/main" id="{ED738F2F-78C2-A768-EE7D-FBFA1AC4BA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9293" y="4744259"/>
            <a:ext cx="1275272" cy="3024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4"/>
          <p:cNvSpPr txBox="1"/>
          <p:nvPr/>
        </p:nvSpPr>
        <p:spPr>
          <a:xfrm>
            <a:off x="436175" y="1227500"/>
            <a:ext cx="8238600" cy="3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What are the alternatives/competitive products for the problem you are solving</a:t>
            </a:r>
            <a:r>
              <a:rPr lang="en" sz="1400" b="0" i="0" u="none" strike="noStrike" cap="none" dirty="0" smtClean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?</a:t>
            </a:r>
          </a:p>
          <a:p>
            <a:pPr marL="285750" marR="0" lvl="0" indent="-28575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400"/>
              <a:buFont typeface="Wingdings" panose="05000000000000000000" pitchFamily="2" charset="2"/>
              <a:buChar char="Ø"/>
            </a:pPr>
            <a:r>
              <a:rPr lang="en" dirty="0" smtClean="0"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I don’t see any requirement gathering software available in market. All Cloud assessment softwares are focused on workloads, upstream and downstream dependencies.</a:t>
            </a:r>
          </a:p>
          <a:p>
            <a:pPr marL="285750" marR="0" lvl="0" indent="-28575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400"/>
              <a:buFont typeface="Wingdings" panose="05000000000000000000" pitchFamily="2" charset="2"/>
              <a:buChar char="Ø"/>
            </a:pPr>
            <a:r>
              <a:rPr lang="en" dirty="0" smtClean="0"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I am only focusing web application built on client-server architecture. </a:t>
            </a:r>
          </a:p>
          <a:p>
            <a:pPr marL="285750" marR="0" lvl="0" indent="-28575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400"/>
              <a:buFont typeface="Wingdings" panose="05000000000000000000" pitchFamily="2" charset="2"/>
              <a:buChar char="Ø"/>
            </a:pPr>
            <a:r>
              <a:rPr lang="en" dirty="0" smtClean="0"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Application should be working in QA/PROD environment for which requirement document needs to generate using proposed RSS solution.</a:t>
            </a:r>
            <a:endParaRPr lang="en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60" name="Google Shape;360;p4"/>
          <p:cNvSpPr txBox="1">
            <a:spLocks noGrp="1"/>
          </p:cNvSpPr>
          <p:nvPr>
            <p:ph type="title"/>
          </p:nvPr>
        </p:nvSpPr>
        <p:spPr>
          <a:xfrm>
            <a:off x="342229" y="229550"/>
            <a:ext cx="82800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/>
              <a:t>Pre-Requisite</a:t>
            </a:r>
            <a:endParaRPr sz="2000"/>
          </a:p>
        </p:txBody>
      </p:sp>
      <p:pic>
        <p:nvPicPr>
          <p:cNvPr id="3" name="Picture 4" descr="Icon&#10;&#10;Description automatically generated">
            <a:extLst>
              <a:ext uri="{FF2B5EF4-FFF2-40B4-BE49-F238E27FC236}">
                <a16:creationId xmlns:a16="http://schemas.microsoft.com/office/drawing/2014/main" id="{1AE8BD01-D73C-BB84-4271-FD654F8C27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9293" y="4744259"/>
            <a:ext cx="1275272" cy="3024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5"/>
          <p:cNvSpPr txBox="1">
            <a:spLocks noGrp="1"/>
          </p:cNvSpPr>
          <p:nvPr>
            <p:ph type="title"/>
          </p:nvPr>
        </p:nvSpPr>
        <p:spPr>
          <a:xfrm>
            <a:off x="93522" y="222082"/>
            <a:ext cx="82800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 dirty="0">
                <a:solidFill>
                  <a:srgbClr val="4A4548"/>
                </a:solidFill>
                <a:highlight>
                  <a:srgbClr val="FFFFFF"/>
                </a:highlight>
              </a:rPr>
              <a:t>Tools or resources</a:t>
            </a:r>
            <a:endParaRPr sz="2000" dirty="0"/>
          </a:p>
        </p:txBody>
      </p:sp>
      <p:sp>
        <p:nvSpPr>
          <p:cNvPr id="366" name="Google Shape;366;p5"/>
          <p:cNvSpPr txBox="1">
            <a:spLocks noGrp="1"/>
          </p:cNvSpPr>
          <p:nvPr>
            <p:ph type="title"/>
          </p:nvPr>
        </p:nvSpPr>
        <p:spPr>
          <a:xfrm>
            <a:off x="146929" y="1167770"/>
            <a:ext cx="8280000" cy="15026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</a:pPr>
            <a:r>
              <a:rPr lang="en" sz="1400" b="0" dirty="0" smtClean="0">
                <a:solidFill>
                  <a:srgbClr val="4A4548"/>
                </a:solidFill>
                <a:highlight>
                  <a:srgbClr val="FFFFFF"/>
                </a:highlight>
              </a:rPr>
              <a:t>I would like to use Azure service,  Azure AI and Open AI service</a:t>
            </a:r>
            <a:endParaRPr sz="1400" dirty="0"/>
          </a:p>
        </p:txBody>
      </p:sp>
      <p:pic>
        <p:nvPicPr>
          <p:cNvPr id="3" name="Picture 4" descr="Icon&#10;&#10;Description automatically generated">
            <a:extLst>
              <a:ext uri="{FF2B5EF4-FFF2-40B4-BE49-F238E27FC236}">
                <a16:creationId xmlns:a16="http://schemas.microsoft.com/office/drawing/2014/main" id="{D702B8B4-971D-8837-BB64-A09DF07BA5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9293" y="4744259"/>
            <a:ext cx="1275272" cy="3024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6"/>
          <p:cNvSpPr txBox="1">
            <a:spLocks noGrp="1"/>
          </p:cNvSpPr>
          <p:nvPr>
            <p:ph type="title"/>
          </p:nvPr>
        </p:nvSpPr>
        <p:spPr>
          <a:xfrm>
            <a:off x="494629" y="229550"/>
            <a:ext cx="82800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/>
              <a:t>Any Supporting Functional Documents</a:t>
            </a:r>
            <a:endParaRPr sz="2000"/>
          </a:p>
        </p:txBody>
      </p:sp>
      <p:sp>
        <p:nvSpPr>
          <p:cNvPr id="372" name="Google Shape;372;p6"/>
          <p:cNvSpPr txBox="1"/>
          <p:nvPr/>
        </p:nvSpPr>
        <p:spPr>
          <a:xfrm>
            <a:off x="512375" y="1151300"/>
            <a:ext cx="8238600" cy="3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Wingdings" panose="05000000000000000000" pitchFamily="2" charset="2"/>
              <a:buChar char="Ø"/>
            </a:pPr>
            <a:r>
              <a:rPr lang="en" dirty="0" smtClean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Idea is to generate business and technical requirement from the application 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Wingdings" panose="05000000000000000000" pitchFamily="2" charset="2"/>
              <a:buChar char="Ø"/>
            </a:pPr>
            <a:r>
              <a:rPr lang="en" dirty="0" smtClean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It should read all events from UI application operated by user 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Wingdings" panose="05000000000000000000" pitchFamily="2" charset="2"/>
              <a:buChar char="Ø"/>
            </a:pPr>
            <a:r>
              <a:rPr lang="en" dirty="0" smtClean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It should evaluate business logic from the code and generate business requirement for each UI usecase</a:t>
            </a: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" name="Picture 4" descr="Icon&#10;&#10;Description automatically generated">
            <a:extLst>
              <a:ext uri="{FF2B5EF4-FFF2-40B4-BE49-F238E27FC236}">
                <a16:creationId xmlns:a16="http://schemas.microsoft.com/office/drawing/2014/main" id="{A1E7F34E-7A99-9493-7175-A745CE2888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9293" y="4744259"/>
            <a:ext cx="1275272" cy="3024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7"/>
          <p:cNvSpPr txBox="1">
            <a:spLocks noGrp="1"/>
          </p:cNvSpPr>
          <p:nvPr>
            <p:ph type="title"/>
          </p:nvPr>
        </p:nvSpPr>
        <p:spPr>
          <a:xfrm>
            <a:off x="494629" y="229550"/>
            <a:ext cx="82800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>
                <a:solidFill>
                  <a:srgbClr val="222222"/>
                </a:solidFill>
                <a:highlight>
                  <a:srgbClr val="FFFFFF"/>
                </a:highlight>
              </a:rPr>
              <a:t>Key Differentiators &amp; Adoption Plan</a:t>
            </a:r>
            <a:endParaRPr sz="2000"/>
          </a:p>
        </p:txBody>
      </p:sp>
      <p:sp>
        <p:nvSpPr>
          <p:cNvPr id="378" name="Google Shape;378;p7"/>
          <p:cNvSpPr txBox="1"/>
          <p:nvPr/>
        </p:nvSpPr>
        <p:spPr>
          <a:xfrm>
            <a:off x="512375" y="1151300"/>
            <a:ext cx="8238600" cy="3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How is your solution better than alternatives and how do you plan to build adoption</a:t>
            </a:r>
            <a:r>
              <a:rPr lang="en" sz="1400" b="0" i="0" u="none" strike="noStrike" cap="none" dirty="0" smtClean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?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Wingdings" panose="05000000000000000000" pitchFamily="2" charset="2"/>
              <a:buChar char="Ø"/>
            </a:pPr>
            <a:r>
              <a:rPr lang="en" sz="1400" b="0" i="0" u="none" strike="noStrike" cap="none" dirty="0" smtClean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I don’t find good software which helps business user to create requirement document from software running since 20 years.</a:t>
            </a: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" name="Picture 4" descr="Icon&#10;&#10;Description automatically generated">
            <a:extLst>
              <a:ext uri="{FF2B5EF4-FFF2-40B4-BE49-F238E27FC236}">
                <a16:creationId xmlns:a16="http://schemas.microsoft.com/office/drawing/2014/main" id="{7B6370C9-37BD-451B-96D6-59883D0319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9293" y="4744259"/>
            <a:ext cx="1275272" cy="3024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8"/>
          <p:cNvSpPr txBox="1"/>
          <p:nvPr/>
        </p:nvSpPr>
        <p:spPr>
          <a:xfrm>
            <a:off x="0" y="0"/>
            <a:ext cx="92094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1" i="0" u="none" strike="noStrike" cap="none">
                <a:solidFill>
                  <a:srgbClr val="1F1F50"/>
                </a:solidFill>
                <a:latin typeface="Lato"/>
                <a:ea typeface="Lato"/>
                <a:cs typeface="Lato"/>
                <a:sym typeface="Lato"/>
              </a:rPr>
              <a:t>GitHub Repository Link &amp; </a:t>
            </a:r>
            <a:r>
              <a:rPr lang="en" sz="2000" b="1" i="0" u="none" strike="noStrike" cap="none">
                <a:solidFill>
                  <a:srgbClr val="4A4548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supporting diagrams, screenshots, if any</a:t>
            </a:r>
            <a:endParaRPr sz="2000" b="1" i="0" u="none" strike="noStrike" cap="none">
              <a:solidFill>
                <a:srgbClr val="1F1F5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84" name="Google Shape;384;p8"/>
          <p:cNvSpPr txBox="1"/>
          <p:nvPr/>
        </p:nvSpPr>
        <p:spPr>
          <a:xfrm>
            <a:off x="0" y="1044150"/>
            <a:ext cx="8386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Wingdings" panose="05000000000000000000" pitchFamily="2" charset="2"/>
              <a:buChar char="Ø"/>
            </a:pPr>
            <a:r>
              <a:rPr lang="en" dirty="0" smtClean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will plot overall approach and the prototype in Gitlab</a:t>
            </a: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" name="Picture 4" descr="Icon&#10;&#10;Description automatically generated">
            <a:extLst>
              <a:ext uri="{FF2B5EF4-FFF2-40B4-BE49-F238E27FC236}">
                <a16:creationId xmlns:a16="http://schemas.microsoft.com/office/drawing/2014/main" id="{371026AC-0439-A36C-0828-9617F4761F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9293" y="4744259"/>
            <a:ext cx="1275272" cy="3024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9"/>
          <p:cNvSpPr txBox="1">
            <a:spLocks noGrp="1"/>
          </p:cNvSpPr>
          <p:nvPr>
            <p:ph type="title"/>
          </p:nvPr>
        </p:nvSpPr>
        <p:spPr>
          <a:xfrm>
            <a:off x="338275" y="1916925"/>
            <a:ext cx="8649300" cy="8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600"/>
              <a:t>Thank You</a:t>
            </a:r>
            <a:endParaRPr sz="3600"/>
          </a:p>
        </p:txBody>
      </p:sp>
      <p:sp>
        <p:nvSpPr>
          <p:cNvPr id="390" name="Google Shape;390;p9"/>
          <p:cNvSpPr txBox="1">
            <a:spLocks noGrp="1"/>
          </p:cNvSpPr>
          <p:nvPr>
            <p:ph type="subTitle" idx="1"/>
          </p:nvPr>
        </p:nvSpPr>
        <p:spPr>
          <a:xfrm>
            <a:off x="339712" y="2750625"/>
            <a:ext cx="4559100" cy="3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 sz="1500"/>
              <a:t>Team member names</a:t>
            </a:r>
            <a:endParaRPr sz="1500"/>
          </a:p>
        </p:txBody>
      </p:sp>
      <p:pic>
        <p:nvPicPr>
          <p:cNvPr id="3" name="Picture 4" descr="Icon&#10;&#10;Description automatically generated">
            <a:extLst>
              <a:ext uri="{FF2B5EF4-FFF2-40B4-BE49-F238E27FC236}">
                <a16:creationId xmlns:a16="http://schemas.microsoft.com/office/drawing/2014/main" id="{F23B9EE8-1D10-8AD9-7EEC-E62C73116F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9293" y="4744259"/>
            <a:ext cx="1275272" cy="3024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I Template">
  <a:themeElements>
    <a:clrScheme name="Simple Light">
      <a:dk1>
        <a:srgbClr val="141414"/>
      </a:dk1>
      <a:lt1>
        <a:srgbClr val="FFFFFF"/>
      </a:lt1>
      <a:dk2>
        <a:srgbClr val="0A1852"/>
      </a:dk2>
      <a:lt2>
        <a:srgbClr val="B7B7B7"/>
      </a:lt2>
      <a:accent1>
        <a:srgbClr val="F7C35E"/>
      </a:accent1>
      <a:accent2>
        <a:srgbClr val="1B2E85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B2E8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I Template">
  <a:themeElements>
    <a:clrScheme name="Simple Light">
      <a:dk1>
        <a:srgbClr val="141414"/>
      </a:dk1>
      <a:lt1>
        <a:srgbClr val="FFFFFF"/>
      </a:lt1>
      <a:dk2>
        <a:srgbClr val="0A1852"/>
      </a:dk2>
      <a:lt2>
        <a:srgbClr val="B7B7B7"/>
      </a:lt2>
      <a:accent1>
        <a:srgbClr val="F7C35E"/>
      </a:accent1>
      <a:accent2>
        <a:srgbClr val="1B2E85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B2E8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469</Words>
  <Application>Microsoft Office PowerPoint</Application>
  <PresentationFormat>On-screen Show (16:9)</PresentationFormat>
  <Paragraphs>48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Wingdings</vt:lpstr>
      <vt:lpstr>Lato</vt:lpstr>
      <vt:lpstr>Lato Black</vt:lpstr>
      <vt:lpstr>Arial</vt:lpstr>
      <vt:lpstr>TI Template</vt:lpstr>
      <vt:lpstr>TI Template</vt:lpstr>
      <vt:lpstr>PLEDGE TO PROGRESS Sustainability Hackathon </vt:lpstr>
      <vt:lpstr>Requirement Solicitation Service(RSS)</vt:lpstr>
      <vt:lpstr>User Segment &amp; Pain Points</vt:lpstr>
      <vt:lpstr>Pre-Requisite</vt:lpstr>
      <vt:lpstr>Tools or resources</vt:lpstr>
      <vt:lpstr>Any Supporting Functional Documents</vt:lpstr>
      <vt:lpstr>Key Differentiators &amp; Adoption Plan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Bank of Baroda Hackathon - 2022                       </dc:title>
  <cp:lastModifiedBy>Chintan</cp:lastModifiedBy>
  <cp:revision>74</cp:revision>
  <dcterms:modified xsi:type="dcterms:W3CDTF">2023-04-23T20:36:23Z</dcterms:modified>
</cp:coreProperties>
</file>