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6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29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3AE8-6037-CB48-DB12-FF6C82D80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713" y="973115"/>
            <a:ext cx="7672388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 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-</a:t>
            </a:r>
            <a:r>
              <a:rPr lang="en-IN" sz="2200" b="1" i="0" u="none" strike="noStrike" dirty="0">
                <a:effectLst/>
                <a:latin typeface="Open Sans" panose="020B0606030504020204" pitchFamily="34" charset="0"/>
              </a:rPr>
              <a:t>Konstantinos Stefanidis</a:t>
            </a:r>
            <a:br>
              <a:rPr lang="en-IN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789E7-B665-90AB-F3A2-BF9B5B30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157" y="3616326"/>
            <a:ext cx="7517500" cy="25431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By, </a:t>
            </a:r>
          </a:p>
          <a:p>
            <a:pPr algn="l"/>
            <a:r>
              <a:rPr lang="en-US" dirty="0"/>
              <a:t>Brindhapriya Babu</a:t>
            </a:r>
          </a:p>
          <a:p>
            <a:pPr algn="l"/>
            <a:r>
              <a:rPr lang="en-US" dirty="0"/>
              <a:t>Chethan Kashyap BM</a:t>
            </a:r>
          </a:p>
        </p:txBody>
      </p:sp>
    </p:spTree>
    <p:extLst>
      <p:ext uri="{BB962C8B-B14F-4D97-AF65-F5344CB8AC3E}">
        <p14:creationId xmlns:p14="http://schemas.microsoft.com/office/powerpoint/2010/main" val="101345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7DED8-5911-146B-29FA-D14A92C6CEDA}"/>
              </a:ext>
            </a:extLst>
          </p:cNvPr>
          <p:cNvSpPr txBox="1"/>
          <p:nvPr/>
        </p:nvSpPr>
        <p:spPr>
          <a:xfrm>
            <a:off x="1457325" y="300037"/>
            <a:ext cx="9464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OBJECTIVE: </a:t>
            </a: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The main objective of this assignment is to consider disagreements into account while producing the group recommendations for users.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We will be using Kendal tau distance to calculate the disagreements between users in group.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C434F-37F6-858D-22E0-68F075A8642C}"/>
              </a:ext>
            </a:extLst>
          </p:cNvPr>
          <p:cNvSpPr txBox="1"/>
          <p:nvPr/>
        </p:nvSpPr>
        <p:spPr>
          <a:xfrm>
            <a:off x="1457325" y="2610683"/>
            <a:ext cx="9464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IMPLEMENTATION: (PART A)</a:t>
            </a: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Find the similar users using Pearson Correlation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Get the movie recommendations for 3 similar users using prediction function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Get the common movies between 3 users in the group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Calculate the movie recommendations for the group using Average Aggregation method and Least Misery Method.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Calculate Kendall tau correlation between user A against Avg aggregation and Least Misery approach.(Do the same for user B and C).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C434F-37F6-858D-22E0-68F075A8642C}"/>
              </a:ext>
            </a:extLst>
          </p:cNvPr>
          <p:cNvSpPr txBox="1"/>
          <p:nvPr/>
        </p:nvSpPr>
        <p:spPr>
          <a:xfrm>
            <a:off x="1457325" y="2610683"/>
            <a:ext cx="946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F298B-9FE6-717E-98AE-ACCCA17ED86A}"/>
              </a:ext>
            </a:extLst>
          </p:cNvPr>
          <p:cNvSpPr txBox="1"/>
          <p:nvPr/>
        </p:nvSpPr>
        <p:spPr>
          <a:xfrm>
            <a:off x="1589761" y="1210300"/>
            <a:ext cx="946467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IN" sz="3200" b="0" i="0" u="none" strike="noStrike" dirty="0">
                <a:effectLst/>
                <a:latin typeface="Open Sans" panose="020B0606030504020204" pitchFamily="34" charset="0"/>
              </a:rPr>
              <a:t>Kendall’s tau</a:t>
            </a:r>
          </a:p>
          <a:p>
            <a:pPr algn="l"/>
            <a:endParaRPr lang="en-IN" sz="2400" dirty="0">
              <a:latin typeface="Open Sans" panose="020B0606030504020204" pitchFamily="34" charset="0"/>
            </a:endParaRP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tau = (P - Q) / sqrt((P + Q + T) * (P + Q + U)) </a:t>
            </a:r>
          </a:p>
          <a:p>
            <a:pPr algn="l"/>
            <a:endParaRPr lang="en-IN" sz="2000" b="0" i="0" u="none" strike="noStrike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Where,</a:t>
            </a: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P is the number of concordant pairs,</a:t>
            </a: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Q the number of discordant pairs,</a:t>
            </a: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T the number of ties only in </a:t>
            </a:r>
            <a:r>
              <a:rPr lang="en-IN" sz="2000" b="0" i="1" u="none" strike="noStrike" dirty="0">
                <a:effectLst/>
                <a:latin typeface="Open Sans" panose="020B0606030504020204" pitchFamily="34" charset="0"/>
              </a:rPr>
              <a:t>x</a:t>
            </a:r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, and </a:t>
            </a: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U the number of ties only in </a:t>
            </a:r>
            <a:r>
              <a:rPr lang="en-IN" sz="2000" b="0" i="1" u="none" strike="noStrike" dirty="0">
                <a:effectLst/>
                <a:latin typeface="Open Sans" panose="020B0606030504020204" pitchFamily="34" charset="0"/>
              </a:rPr>
              <a:t>y</a:t>
            </a:r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. </a:t>
            </a:r>
          </a:p>
          <a:p>
            <a:pPr algn="l"/>
            <a:endParaRPr lang="en-IN" sz="2000" dirty="0">
              <a:latin typeface="Open Sans" panose="020B0606030504020204" pitchFamily="34" charset="0"/>
            </a:endParaRPr>
          </a:p>
          <a:p>
            <a:pPr algn="l"/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If a tie occurs for the same pair in both </a:t>
            </a:r>
            <a:r>
              <a:rPr lang="en-IN" sz="2000" b="0" i="1" u="none" strike="noStrike" dirty="0">
                <a:effectLst/>
                <a:latin typeface="Open Sans" panose="020B0606030504020204" pitchFamily="34" charset="0"/>
              </a:rPr>
              <a:t>x</a:t>
            </a:r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 and </a:t>
            </a:r>
            <a:r>
              <a:rPr lang="en-IN" sz="2000" b="0" i="1" u="none" strike="noStrike" dirty="0">
                <a:effectLst/>
                <a:latin typeface="Open Sans" panose="020B0606030504020204" pitchFamily="34" charset="0"/>
              </a:rPr>
              <a:t>y</a:t>
            </a:r>
            <a:r>
              <a:rPr lang="en-IN" sz="2000" b="0" i="0" u="none" strike="noStrike" dirty="0">
                <a:effectLst/>
                <a:latin typeface="Open Sans" panose="020B0606030504020204" pitchFamily="34" charset="0"/>
              </a:rPr>
              <a:t>, it is not added to either T or U.</a:t>
            </a:r>
          </a:p>
        </p:txBody>
      </p:sp>
    </p:spTree>
    <p:extLst>
      <p:ext uri="{BB962C8B-B14F-4D97-AF65-F5344CB8AC3E}">
        <p14:creationId xmlns:p14="http://schemas.microsoft.com/office/powerpoint/2010/main" val="18887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6600302-9B8E-B023-F056-87533DEB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798119"/>
            <a:ext cx="8750300" cy="2120545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BB2BBE-7F42-82F4-ADED-4B261CA4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3337565"/>
            <a:ext cx="8750300" cy="27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3E0A5-390C-47F2-220A-6793ECD3A35F}"/>
              </a:ext>
            </a:extLst>
          </p:cNvPr>
          <p:cNvSpPr txBox="1"/>
          <p:nvPr/>
        </p:nvSpPr>
        <p:spPr>
          <a:xfrm>
            <a:off x="1371600" y="428624"/>
            <a:ext cx="95504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IMPLEMENTATION: (PART B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Get a subgroup of users that are similar to a particular user.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Get the movie recommendations for the particular selected user and all the users present in the subgroup using Pearson correlation.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Then use Kendal tau correlation to find disagreements between the selected user and all the users present in the group.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Then select the similar users based on highest Kendall tau value.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Now, get the movie recommendations for the other two selected users using Pearson correlation and prediction function as in step two.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Get the common movies between 3 users in the group.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Calculate the movie recommendations for the group using Average Aggregation method and Least Misery Method.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Calculate Kendall tau correlation between user A against Avg aggregation and Least Misery approach.(Do the same for user B and C).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Verify the values of Kendal tau for users in part B against part 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58CF75-5F9F-59C8-81AE-6BE70576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888330"/>
            <a:ext cx="9508924" cy="50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9AB1-6849-4BAF-FF85-0CE3139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738456"/>
            <a:ext cx="7958331" cy="10969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136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{A7FCD02F-051D-1244-AE02-6490C49E8586}tf16401378</Template>
  <TotalTime>148</TotalTime>
  <Words>377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Open Sans</vt:lpstr>
      <vt:lpstr>Wingdings</vt:lpstr>
      <vt:lpstr>Wingdings 3</vt:lpstr>
      <vt:lpstr>Madison</vt:lpstr>
      <vt:lpstr>Recommender Systems   -Konstantinos Stefanidis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Brindhapriya Babu</dc:creator>
  <cp:lastModifiedBy>Brindhapriya Babu</cp:lastModifiedBy>
  <cp:revision>25</cp:revision>
  <dcterms:created xsi:type="dcterms:W3CDTF">2022-11-14T16:39:44Z</dcterms:created>
  <dcterms:modified xsi:type="dcterms:W3CDTF">2022-11-27T13:51:05Z</dcterms:modified>
</cp:coreProperties>
</file>