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67" r:id="rId6"/>
    <p:sldId id="261" r:id="rId7"/>
    <p:sldId id="269" r:id="rId8"/>
    <p:sldId id="270" r:id="rId9"/>
    <p:sldId id="271" r:id="rId10"/>
    <p:sldId id="275" r:id="rId11"/>
    <p:sldId id="276" r:id="rId12"/>
    <p:sldId id="277" r:id="rId13"/>
    <p:sldId id="278"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CBD723-72CA-47A3-8269-2E009095B53A}">
          <p14:sldIdLst>
            <p14:sldId id="256"/>
            <p14:sldId id="264"/>
            <p14:sldId id="265"/>
            <p14:sldId id="266"/>
            <p14:sldId id="267"/>
            <p14:sldId id="261"/>
            <p14:sldId id="269"/>
            <p14:sldId id="270"/>
            <p14:sldId id="271"/>
            <p14:sldId id="275"/>
            <p14:sldId id="276"/>
            <p14:sldId id="277"/>
            <p14:sldId id="278"/>
            <p14:sldId id="26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A44DCE-6FE2-4514-AEF2-82D4D87EFDD7}" v="2" dt="2022-12-07T23:17:08.4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70" autoAdjust="0"/>
    <p:restoredTop sz="94660"/>
  </p:normalViewPr>
  <p:slideViewPr>
    <p:cSldViewPr snapToGrid="0">
      <p:cViewPr varScale="1">
        <p:scale>
          <a:sx n="84" d="100"/>
          <a:sy n="84" d="100"/>
        </p:scale>
        <p:origin x="76" y="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3.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3" Type="http://schemas.openxmlformats.org/officeDocument/2006/relationships/hyperlink" Target="https://numpy.org/" TargetMode="External"/><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hyperlink" Target="https://scikit-learn.org/stable/" TargetMode="External"/><Relationship Id="rId16" Type="http://schemas.openxmlformats.org/officeDocument/2006/relationships/image" Target="../media/image35.svg"/><Relationship Id="rId1" Type="http://schemas.openxmlformats.org/officeDocument/2006/relationships/hyperlink" Target="https://pandas.pydata.org/" TargetMode="External"/><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svg"/><Relationship Id="rId4" Type="http://schemas.openxmlformats.org/officeDocument/2006/relationships/hyperlink" Target="https://seaborn.pydata.org/" TargetMode="External"/><Relationship Id="rId9" Type="http://schemas.openxmlformats.org/officeDocument/2006/relationships/image" Target="../media/image28.png"/><Relationship Id="rId1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hyperlink" Target="https://numpy.org/" TargetMode="External"/><Relationship Id="rId3" Type="http://schemas.openxmlformats.org/officeDocument/2006/relationships/image" Target="../media/image26.png"/><Relationship Id="rId7" Type="http://schemas.openxmlformats.org/officeDocument/2006/relationships/hyperlink" Target="https://pandas.pydata.org/" TargetMode="External"/><Relationship Id="rId12" Type="http://schemas.openxmlformats.org/officeDocument/2006/relationships/image" Target="../media/image33.svg"/><Relationship Id="rId2" Type="http://schemas.openxmlformats.org/officeDocument/2006/relationships/image" Target="../media/image25.svg"/><Relationship Id="rId16" Type="http://schemas.openxmlformats.org/officeDocument/2006/relationships/hyperlink" Target="https://seaborn.pydata.org/" TargetMode="External"/><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2.png"/><Relationship Id="rId5" Type="http://schemas.openxmlformats.org/officeDocument/2006/relationships/image" Target="../media/image28.png"/><Relationship Id="rId15" Type="http://schemas.openxmlformats.org/officeDocument/2006/relationships/image" Target="../media/image35.svg"/><Relationship Id="rId10" Type="http://schemas.openxmlformats.org/officeDocument/2006/relationships/hyperlink" Target="https://scikit-learn.org/stable/" TargetMode="External"/><Relationship Id="rId4" Type="http://schemas.openxmlformats.org/officeDocument/2006/relationships/image" Target="../media/image27.svg"/><Relationship Id="rId9" Type="http://schemas.openxmlformats.org/officeDocument/2006/relationships/image" Target="../media/image31.svg"/><Relationship Id="rId14" Type="http://schemas.openxmlformats.org/officeDocument/2006/relationships/image" Target="../media/image3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794026-9EF2-4595-AF14-FD284372C2B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A90B9B4-E2BD-41C9-8161-70B44C30D665}">
      <dgm:prSet/>
      <dgm:spPr/>
      <dgm:t>
        <a:bodyPr/>
        <a:lstStyle/>
        <a:p>
          <a:pPr>
            <a:lnSpc>
              <a:spcPct val="100000"/>
            </a:lnSpc>
          </a:pPr>
          <a:r>
            <a:rPr lang="en-US"/>
            <a:t>Introduction </a:t>
          </a:r>
        </a:p>
      </dgm:t>
    </dgm:pt>
    <dgm:pt modelId="{32D77469-AA11-4865-A697-F0951B3F01BB}" type="parTrans" cxnId="{23DFB6E7-3B9C-4D3E-BA8C-4EC13D5AAFC8}">
      <dgm:prSet/>
      <dgm:spPr/>
      <dgm:t>
        <a:bodyPr/>
        <a:lstStyle/>
        <a:p>
          <a:endParaRPr lang="en-US"/>
        </a:p>
      </dgm:t>
    </dgm:pt>
    <dgm:pt modelId="{A6EFEEEF-B87B-4ED2-A882-7356D8C5D972}" type="sibTrans" cxnId="{23DFB6E7-3B9C-4D3E-BA8C-4EC13D5AAFC8}">
      <dgm:prSet/>
      <dgm:spPr/>
      <dgm:t>
        <a:bodyPr/>
        <a:lstStyle/>
        <a:p>
          <a:endParaRPr lang="en-US"/>
        </a:p>
      </dgm:t>
    </dgm:pt>
    <dgm:pt modelId="{8EB78535-53FE-4F78-833E-9E54720F9E09}">
      <dgm:prSet/>
      <dgm:spPr/>
      <dgm:t>
        <a:bodyPr/>
        <a:lstStyle/>
        <a:p>
          <a:pPr>
            <a:lnSpc>
              <a:spcPct val="100000"/>
            </a:lnSpc>
          </a:pPr>
          <a:r>
            <a:rPr lang="en-US"/>
            <a:t>Overview </a:t>
          </a:r>
        </a:p>
      </dgm:t>
    </dgm:pt>
    <dgm:pt modelId="{935CC63B-DBEE-4A9E-AFCB-23D3CBB5E86B}" type="parTrans" cxnId="{7470EDBE-4BCB-4DF2-8326-D23435882A59}">
      <dgm:prSet/>
      <dgm:spPr/>
      <dgm:t>
        <a:bodyPr/>
        <a:lstStyle/>
        <a:p>
          <a:endParaRPr lang="en-US"/>
        </a:p>
      </dgm:t>
    </dgm:pt>
    <dgm:pt modelId="{7B311E43-F8AF-43D9-BE2A-5BDEDC165094}" type="sibTrans" cxnId="{7470EDBE-4BCB-4DF2-8326-D23435882A59}">
      <dgm:prSet/>
      <dgm:spPr/>
      <dgm:t>
        <a:bodyPr/>
        <a:lstStyle/>
        <a:p>
          <a:endParaRPr lang="en-US"/>
        </a:p>
      </dgm:t>
    </dgm:pt>
    <dgm:pt modelId="{0C9F7C1C-B91D-4130-A8E5-7C377E97754E}">
      <dgm:prSet/>
      <dgm:spPr/>
      <dgm:t>
        <a:bodyPr/>
        <a:lstStyle/>
        <a:p>
          <a:pPr>
            <a:lnSpc>
              <a:spcPct val="100000"/>
            </a:lnSpc>
          </a:pPr>
          <a:r>
            <a:rPr lang="en-US"/>
            <a:t>Algorithms Used </a:t>
          </a:r>
        </a:p>
      </dgm:t>
    </dgm:pt>
    <dgm:pt modelId="{B689B818-1DE0-4A0C-B1C6-5B0C07B99E00}" type="parTrans" cxnId="{85E71F70-C91B-464F-B938-913A75DEC390}">
      <dgm:prSet/>
      <dgm:spPr/>
      <dgm:t>
        <a:bodyPr/>
        <a:lstStyle/>
        <a:p>
          <a:endParaRPr lang="en-US"/>
        </a:p>
      </dgm:t>
    </dgm:pt>
    <dgm:pt modelId="{60A62B27-232D-4709-9EA3-DAE3FBC99CEA}" type="sibTrans" cxnId="{85E71F70-C91B-464F-B938-913A75DEC390}">
      <dgm:prSet/>
      <dgm:spPr/>
      <dgm:t>
        <a:bodyPr/>
        <a:lstStyle/>
        <a:p>
          <a:endParaRPr lang="en-US"/>
        </a:p>
      </dgm:t>
    </dgm:pt>
    <dgm:pt modelId="{9340B34F-3643-4B1D-801F-DB8D97747519}">
      <dgm:prSet/>
      <dgm:spPr/>
      <dgm:t>
        <a:bodyPr/>
        <a:lstStyle/>
        <a:p>
          <a:pPr>
            <a:lnSpc>
              <a:spcPct val="100000"/>
            </a:lnSpc>
          </a:pPr>
          <a:r>
            <a:rPr lang="en-US"/>
            <a:t>Models </a:t>
          </a:r>
        </a:p>
      </dgm:t>
    </dgm:pt>
    <dgm:pt modelId="{146FB787-EBF0-430B-8AD5-F1DC44D76C76}" type="parTrans" cxnId="{DE1D20AC-63DF-4F61-8659-583DCBF4E4E6}">
      <dgm:prSet/>
      <dgm:spPr/>
      <dgm:t>
        <a:bodyPr/>
        <a:lstStyle/>
        <a:p>
          <a:endParaRPr lang="en-US"/>
        </a:p>
      </dgm:t>
    </dgm:pt>
    <dgm:pt modelId="{284C559F-22E5-4F25-80A9-A6D9756867CF}" type="sibTrans" cxnId="{DE1D20AC-63DF-4F61-8659-583DCBF4E4E6}">
      <dgm:prSet/>
      <dgm:spPr/>
      <dgm:t>
        <a:bodyPr/>
        <a:lstStyle/>
        <a:p>
          <a:endParaRPr lang="en-US"/>
        </a:p>
      </dgm:t>
    </dgm:pt>
    <dgm:pt modelId="{251B8B9C-994A-41BB-B4D5-B53FC995EFC8}">
      <dgm:prSet/>
      <dgm:spPr/>
      <dgm:t>
        <a:bodyPr/>
        <a:lstStyle/>
        <a:p>
          <a:pPr>
            <a:lnSpc>
              <a:spcPct val="100000"/>
            </a:lnSpc>
          </a:pPr>
          <a:endParaRPr lang="en-US" dirty="0"/>
        </a:p>
      </dgm:t>
    </dgm:pt>
    <dgm:pt modelId="{8B7762F1-3136-4085-9F3D-FD8B1985D44D}" type="parTrans" cxnId="{C643A70E-05E3-408F-85B2-1E75B338EE5F}">
      <dgm:prSet/>
      <dgm:spPr/>
      <dgm:t>
        <a:bodyPr/>
        <a:lstStyle/>
        <a:p>
          <a:endParaRPr lang="en-US"/>
        </a:p>
      </dgm:t>
    </dgm:pt>
    <dgm:pt modelId="{1E5988BC-EB16-4315-B997-6ACEB18C4F93}" type="sibTrans" cxnId="{C643A70E-05E3-408F-85B2-1E75B338EE5F}">
      <dgm:prSet/>
      <dgm:spPr/>
      <dgm:t>
        <a:bodyPr/>
        <a:lstStyle/>
        <a:p>
          <a:endParaRPr lang="en-US"/>
        </a:p>
      </dgm:t>
    </dgm:pt>
    <dgm:pt modelId="{BFF6341D-27CE-41F1-8F2C-B0D99BBD6AAE}">
      <dgm:prSet/>
      <dgm:spPr/>
      <dgm:t>
        <a:bodyPr/>
        <a:lstStyle/>
        <a:p>
          <a:pPr>
            <a:lnSpc>
              <a:spcPct val="100000"/>
            </a:lnSpc>
          </a:pPr>
          <a:r>
            <a:rPr lang="en-US" dirty="0"/>
            <a:t> </a:t>
          </a:r>
        </a:p>
      </dgm:t>
    </dgm:pt>
    <dgm:pt modelId="{900D221A-A73B-438D-937A-8ADE24276ACE}" type="parTrans" cxnId="{B8C66B67-4A35-418A-AA17-32BCC8EF5261}">
      <dgm:prSet/>
      <dgm:spPr/>
      <dgm:t>
        <a:bodyPr/>
        <a:lstStyle/>
        <a:p>
          <a:endParaRPr lang="en-US"/>
        </a:p>
      </dgm:t>
    </dgm:pt>
    <dgm:pt modelId="{50BE6D00-819C-4866-BDF2-56247AF3339E}" type="sibTrans" cxnId="{B8C66B67-4A35-418A-AA17-32BCC8EF5261}">
      <dgm:prSet/>
      <dgm:spPr/>
      <dgm:t>
        <a:bodyPr/>
        <a:lstStyle/>
        <a:p>
          <a:endParaRPr lang="en-US"/>
        </a:p>
      </dgm:t>
    </dgm:pt>
    <dgm:pt modelId="{5E18EBD4-6E4D-462E-9AC0-BC5565978A83}">
      <dgm:prSet/>
      <dgm:spPr/>
      <dgm:t>
        <a:bodyPr/>
        <a:lstStyle/>
        <a:p>
          <a:pPr>
            <a:lnSpc>
              <a:spcPct val="100000"/>
            </a:lnSpc>
          </a:pPr>
          <a:r>
            <a:rPr lang="en-US"/>
            <a:t>Future Outcomes </a:t>
          </a:r>
        </a:p>
      </dgm:t>
    </dgm:pt>
    <dgm:pt modelId="{0A5E893C-A633-4C5A-B1E0-FE79536A9555}" type="parTrans" cxnId="{986EFD44-839E-4310-8055-0E2C38E15099}">
      <dgm:prSet/>
      <dgm:spPr/>
      <dgm:t>
        <a:bodyPr/>
        <a:lstStyle/>
        <a:p>
          <a:endParaRPr lang="en-US"/>
        </a:p>
      </dgm:t>
    </dgm:pt>
    <dgm:pt modelId="{CF49F1E2-D730-4E46-A3B8-690AFE3B5C7A}" type="sibTrans" cxnId="{986EFD44-839E-4310-8055-0E2C38E15099}">
      <dgm:prSet/>
      <dgm:spPr/>
      <dgm:t>
        <a:bodyPr/>
        <a:lstStyle/>
        <a:p>
          <a:endParaRPr lang="en-US"/>
        </a:p>
      </dgm:t>
    </dgm:pt>
    <dgm:pt modelId="{9EC6A24A-304F-4E72-A77F-66CAD2389B30}">
      <dgm:prSet/>
      <dgm:spPr/>
      <dgm:t>
        <a:bodyPr/>
        <a:lstStyle/>
        <a:p>
          <a:pPr>
            <a:lnSpc>
              <a:spcPct val="100000"/>
            </a:lnSpc>
          </a:pPr>
          <a:r>
            <a:rPr lang="en-US"/>
            <a:t>Conclusion </a:t>
          </a:r>
        </a:p>
      </dgm:t>
    </dgm:pt>
    <dgm:pt modelId="{17B93DF6-8553-44C1-AD2E-DC028FA5AB45}" type="parTrans" cxnId="{0129BA11-5972-439C-A698-650CA010B3CE}">
      <dgm:prSet/>
      <dgm:spPr/>
      <dgm:t>
        <a:bodyPr/>
        <a:lstStyle/>
        <a:p>
          <a:endParaRPr lang="en-US"/>
        </a:p>
      </dgm:t>
    </dgm:pt>
    <dgm:pt modelId="{93E67F98-209A-41EA-825F-D2A41C62073A}" type="sibTrans" cxnId="{0129BA11-5972-439C-A698-650CA010B3CE}">
      <dgm:prSet/>
      <dgm:spPr/>
      <dgm:t>
        <a:bodyPr/>
        <a:lstStyle/>
        <a:p>
          <a:endParaRPr lang="en-US"/>
        </a:p>
      </dgm:t>
    </dgm:pt>
    <dgm:pt modelId="{1324B26F-849A-4610-BFC3-0E869130170B}">
      <dgm:prSet/>
      <dgm:spPr/>
      <dgm:t>
        <a:bodyPr/>
        <a:lstStyle/>
        <a:p>
          <a:pPr>
            <a:lnSpc>
              <a:spcPct val="100000"/>
            </a:lnSpc>
          </a:pPr>
          <a:r>
            <a:rPr lang="en-US"/>
            <a:t>References</a:t>
          </a:r>
        </a:p>
      </dgm:t>
    </dgm:pt>
    <dgm:pt modelId="{C4476E27-CBB5-4F9C-90B8-F8D2E146D8B5}" type="parTrans" cxnId="{DD87B54E-8BA6-423B-BE6C-0683F3067E60}">
      <dgm:prSet/>
      <dgm:spPr/>
      <dgm:t>
        <a:bodyPr/>
        <a:lstStyle/>
        <a:p>
          <a:endParaRPr lang="en-US"/>
        </a:p>
      </dgm:t>
    </dgm:pt>
    <dgm:pt modelId="{4344E7AE-A050-4FA3-8522-BAAE0AEEAC32}" type="sibTrans" cxnId="{DD87B54E-8BA6-423B-BE6C-0683F3067E60}">
      <dgm:prSet/>
      <dgm:spPr/>
      <dgm:t>
        <a:bodyPr/>
        <a:lstStyle/>
        <a:p>
          <a:endParaRPr lang="en-US"/>
        </a:p>
      </dgm:t>
    </dgm:pt>
    <dgm:pt modelId="{634DCC48-A1CA-476E-B2B0-09944A180B86}" type="pres">
      <dgm:prSet presAssocID="{82794026-9EF2-4595-AF14-FD284372C2B3}" presName="root" presStyleCnt="0">
        <dgm:presLayoutVars>
          <dgm:dir/>
          <dgm:resizeHandles val="exact"/>
        </dgm:presLayoutVars>
      </dgm:prSet>
      <dgm:spPr/>
    </dgm:pt>
    <dgm:pt modelId="{F7AEF485-B8CC-439C-81AB-82A304D3CBB7}" type="pres">
      <dgm:prSet presAssocID="{AA90B9B4-E2BD-41C9-8161-70B44C30D665}" presName="compNode" presStyleCnt="0"/>
      <dgm:spPr/>
    </dgm:pt>
    <dgm:pt modelId="{FBD219C7-0E33-4D8F-9C57-9F2CCFFD27B9}" type="pres">
      <dgm:prSet presAssocID="{AA90B9B4-E2BD-41C9-8161-70B44C30D665}" presName="bgRect" presStyleLbl="bgShp" presStyleIdx="0" presStyleCnt="7"/>
      <dgm:spPr/>
    </dgm:pt>
    <dgm:pt modelId="{B2312094-36FC-4508-BBD6-34E85B47B763}" type="pres">
      <dgm:prSet presAssocID="{AA90B9B4-E2BD-41C9-8161-70B44C30D665}"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ke"/>
        </a:ext>
      </dgm:extLst>
    </dgm:pt>
    <dgm:pt modelId="{7BF784FF-1511-46E6-923D-ACE7F2E21DAD}" type="pres">
      <dgm:prSet presAssocID="{AA90B9B4-E2BD-41C9-8161-70B44C30D665}" presName="spaceRect" presStyleCnt="0"/>
      <dgm:spPr/>
    </dgm:pt>
    <dgm:pt modelId="{9A96AE5A-CBE2-4453-ACAF-7A518C885EF5}" type="pres">
      <dgm:prSet presAssocID="{AA90B9B4-E2BD-41C9-8161-70B44C30D665}" presName="parTx" presStyleLbl="revTx" presStyleIdx="0" presStyleCnt="8">
        <dgm:presLayoutVars>
          <dgm:chMax val="0"/>
          <dgm:chPref val="0"/>
        </dgm:presLayoutVars>
      </dgm:prSet>
      <dgm:spPr/>
    </dgm:pt>
    <dgm:pt modelId="{FBCD9F1E-70EF-4EC1-8DC7-8497EC5502EF}" type="pres">
      <dgm:prSet presAssocID="{A6EFEEEF-B87B-4ED2-A882-7356D8C5D972}" presName="sibTrans" presStyleCnt="0"/>
      <dgm:spPr/>
    </dgm:pt>
    <dgm:pt modelId="{53A8424F-FE84-4B98-8859-62CAE8BB2393}" type="pres">
      <dgm:prSet presAssocID="{8EB78535-53FE-4F78-833E-9E54720F9E09}" presName="compNode" presStyleCnt="0"/>
      <dgm:spPr/>
    </dgm:pt>
    <dgm:pt modelId="{A8432D88-1CF8-4173-8E5B-1FCF6D39E565}" type="pres">
      <dgm:prSet presAssocID="{8EB78535-53FE-4F78-833E-9E54720F9E09}" presName="bgRect" presStyleLbl="bgShp" presStyleIdx="1" presStyleCnt="7"/>
      <dgm:spPr/>
    </dgm:pt>
    <dgm:pt modelId="{CA8F659D-4501-4C29-9766-BFCB50C49355}" type="pres">
      <dgm:prSet presAssocID="{8EB78535-53FE-4F78-833E-9E54720F9E0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nufacturing"/>
        </a:ext>
      </dgm:extLst>
    </dgm:pt>
    <dgm:pt modelId="{3639772A-1AB9-418B-A7E5-6B4FF9CFF8DC}" type="pres">
      <dgm:prSet presAssocID="{8EB78535-53FE-4F78-833E-9E54720F9E09}" presName="spaceRect" presStyleCnt="0"/>
      <dgm:spPr/>
    </dgm:pt>
    <dgm:pt modelId="{EA78162B-8622-41F5-866D-02371A001EA4}" type="pres">
      <dgm:prSet presAssocID="{8EB78535-53FE-4F78-833E-9E54720F9E09}" presName="parTx" presStyleLbl="revTx" presStyleIdx="1" presStyleCnt="8">
        <dgm:presLayoutVars>
          <dgm:chMax val="0"/>
          <dgm:chPref val="0"/>
        </dgm:presLayoutVars>
      </dgm:prSet>
      <dgm:spPr/>
    </dgm:pt>
    <dgm:pt modelId="{7C9E7471-60E7-4EEF-979F-C35019ACA0EA}" type="pres">
      <dgm:prSet presAssocID="{7B311E43-F8AF-43D9-BE2A-5BDEDC165094}" presName="sibTrans" presStyleCnt="0"/>
      <dgm:spPr/>
    </dgm:pt>
    <dgm:pt modelId="{D9B9F362-EA28-4843-9014-0E6EFF9CC520}" type="pres">
      <dgm:prSet presAssocID="{0C9F7C1C-B91D-4130-A8E5-7C377E97754E}" presName="compNode" presStyleCnt="0"/>
      <dgm:spPr/>
    </dgm:pt>
    <dgm:pt modelId="{361C29FC-A900-4B6F-9A9E-F55786A95381}" type="pres">
      <dgm:prSet presAssocID="{0C9F7C1C-B91D-4130-A8E5-7C377E97754E}" presName="bgRect" presStyleLbl="bgShp" presStyleIdx="2" presStyleCnt="7"/>
      <dgm:spPr/>
    </dgm:pt>
    <dgm:pt modelId="{23A9FD0E-49E9-4A42-B87B-FACF1EF9AA02}" type="pres">
      <dgm:prSet presAssocID="{0C9F7C1C-B91D-4130-A8E5-7C377E97754E}"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ot"/>
        </a:ext>
      </dgm:extLst>
    </dgm:pt>
    <dgm:pt modelId="{9EB46660-7DF8-43D9-8C57-F4A2391367B0}" type="pres">
      <dgm:prSet presAssocID="{0C9F7C1C-B91D-4130-A8E5-7C377E97754E}" presName="spaceRect" presStyleCnt="0"/>
      <dgm:spPr/>
    </dgm:pt>
    <dgm:pt modelId="{1F84ED2C-C31F-4C53-8518-B4117BA1DF28}" type="pres">
      <dgm:prSet presAssocID="{0C9F7C1C-B91D-4130-A8E5-7C377E97754E}" presName="parTx" presStyleLbl="revTx" presStyleIdx="2" presStyleCnt="8">
        <dgm:presLayoutVars>
          <dgm:chMax val="0"/>
          <dgm:chPref val="0"/>
        </dgm:presLayoutVars>
      </dgm:prSet>
      <dgm:spPr/>
    </dgm:pt>
    <dgm:pt modelId="{62178A18-6F12-4D26-BE91-779B9C3D8F9B}" type="pres">
      <dgm:prSet presAssocID="{60A62B27-232D-4709-9EA3-DAE3FBC99CEA}" presName="sibTrans" presStyleCnt="0"/>
      <dgm:spPr/>
    </dgm:pt>
    <dgm:pt modelId="{707AC45D-7CC1-409C-A446-5C21BFB75A05}" type="pres">
      <dgm:prSet presAssocID="{9340B34F-3643-4B1D-801F-DB8D97747519}" presName="compNode" presStyleCnt="0"/>
      <dgm:spPr/>
    </dgm:pt>
    <dgm:pt modelId="{562B2BEF-B904-41FA-B714-4AE605FF53E7}" type="pres">
      <dgm:prSet presAssocID="{9340B34F-3643-4B1D-801F-DB8D97747519}" presName="bgRect" presStyleLbl="bgShp" presStyleIdx="3" presStyleCnt="7"/>
      <dgm:spPr/>
    </dgm:pt>
    <dgm:pt modelId="{3D86537C-42DF-4130-8844-3C2CB1888A5E}" type="pres">
      <dgm:prSet presAssocID="{9340B34F-3643-4B1D-801F-DB8D97747519}"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9E6F991E-36D0-4322-AB10-AC9A79A56D77}" type="pres">
      <dgm:prSet presAssocID="{9340B34F-3643-4B1D-801F-DB8D97747519}" presName="spaceRect" presStyleCnt="0"/>
      <dgm:spPr/>
    </dgm:pt>
    <dgm:pt modelId="{5F502ECF-70D0-4575-BB1A-E907314DDEF3}" type="pres">
      <dgm:prSet presAssocID="{9340B34F-3643-4B1D-801F-DB8D97747519}" presName="parTx" presStyleLbl="revTx" presStyleIdx="3" presStyleCnt="8">
        <dgm:presLayoutVars>
          <dgm:chMax val="0"/>
          <dgm:chPref val="0"/>
        </dgm:presLayoutVars>
      </dgm:prSet>
      <dgm:spPr/>
    </dgm:pt>
    <dgm:pt modelId="{68253384-F79D-4101-9E51-8C66C71ADFDC}" type="pres">
      <dgm:prSet presAssocID="{9340B34F-3643-4B1D-801F-DB8D97747519}" presName="desTx" presStyleLbl="revTx" presStyleIdx="4" presStyleCnt="8">
        <dgm:presLayoutVars/>
      </dgm:prSet>
      <dgm:spPr/>
    </dgm:pt>
    <dgm:pt modelId="{8156A108-5577-4E25-9825-5F3E01B61541}" type="pres">
      <dgm:prSet presAssocID="{284C559F-22E5-4F25-80A9-A6D9756867CF}" presName="sibTrans" presStyleCnt="0"/>
      <dgm:spPr/>
    </dgm:pt>
    <dgm:pt modelId="{A24571A0-3086-4A41-97CE-852D91432FC9}" type="pres">
      <dgm:prSet presAssocID="{5E18EBD4-6E4D-462E-9AC0-BC5565978A83}" presName="compNode" presStyleCnt="0"/>
      <dgm:spPr/>
    </dgm:pt>
    <dgm:pt modelId="{6F3E3457-FA3B-4919-B781-47318F66F792}" type="pres">
      <dgm:prSet presAssocID="{5E18EBD4-6E4D-462E-9AC0-BC5565978A83}" presName="bgRect" presStyleLbl="bgShp" presStyleIdx="4" presStyleCnt="7"/>
      <dgm:spPr/>
    </dgm:pt>
    <dgm:pt modelId="{BB0A6D89-1F6B-4302-ACD5-3112284AD888}" type="pres">
      <dgm:prSet presAssocID="{5E18EBD4-6E4D-462E-9AC0-BC5565978A83}"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inancial"/>
        </a:ext>
      </dgm:extLst>
    </dgm:pt>
    <dgm:pt modelId="{CFEEB917-144E-4AA5-997D-6F254E2EF695}" type="pres">
      <dgm:prSet presAssocID="{5E18EBD4-6E4D-462E-9AC0-BC5565978A83}" presName="spaceRect" presStyleCnt="0"/>
      <dgm:spPr/>
    </dgm:pt>
    <dgm:pt modelId="{13C0E77D-1649-4AC3-903B-818935D8C2DF}" type="pres">
      <dgm:prSet presAssocID="{5E18EBD4-6E4D-462E-9AC0-BC5565978A83}" presName="parTx" presStyleLbl="revTx" presStyleIdx="5" presStyleCnt="8">
        <dgm:presLayoutVars>
          <dgm:chMax val="0"/>
          <dgm:chPref val="0"/>
        </dgm:presLayoutVars>
      </dgm:prSet>
      <dgm:spPr/>
    </dgm:pt>
    <dgm:pt modelId="{AE6EB526-746D-433E-B296-684881D0A250}" type="pres">
      <dgm:prSet presAssocID="{CF49F1E2-D730-4E46-A3B8-690AFE3B5C7A}" presName="sibTrans" presStyleCnt="0"/>
      <dgm:spPr/>
    </dgm:pt>
    <dgm:pt modelId="{7EAC2981-6C2D-4080-9544-39218A7239E7}" type="pres">
      <dgm:prSet presAssocID="{9EC6A24A-304F-4E72-A77F-66CAD2389B30}" presName="compNode" presStyleCnt="0"/>
      <dgm:spPr/>
    </dgm:pt>
    <dgm:pt modelId="{EF936789-F058-48FD-B30C-F2BEE7D2FF4F}" type="pres">
      <dgm:prSet presAssocID="{9EC6A24A-304F-4E72-A77F-66CAD2389B30}" presName="bgRect" presStyleLbl="bgShp" presStyleIdx="5" presStyleCnt="7"/>
      <dgm:spPr/>
    </dgm:pt>
    <dgm:pt modelId="{4E44082A-5AF0-4339-82DB-A5B667AE9204}" type="pres">
      <dgm:prSet presAssocID="{9EC6A24A-304F-4E72-A77F-66CAD2389B30}"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Flow"/>
        </a:ext>
      </dgm:extLst>
    </dgm:pt>
    <dgm:pt modelId="{A60D12EA-776C-4860-9FDC-F3348B0E4846}" type="pres">
      <dgm:prSet presAssocID="{9EC6A24A-304F-4E72-A77F-66CAD2389B30}" presName="spaceRect" presStyleCnt="0"/>
      <dgm:spPr/>
    </dgm:pt>
    <dgm:pt modelId="{F59F0E23-230B-44DE-9C5B-578CDB54A513}" type="pres">
      <dgm:prSet presAssocID="{9EC6A24A-304F-4E72-A77F-66CAD2389B30}" presName="parTx" presStyleLbl="revTx" presStyleIdx="6" presStyleCnt="8">
        <dgm:presLayoutVars>
          <dgm:chMax val="0"/>
          <dgm:chPref val="0"/>
        </dgm:presLayoutVars>
      </dgm:prSet>
      <dgm:spPr/>
    </dgm:pt>
    <dgm:pt modelId="{312E1B38-D702-47BC-B091-C1FF57548013}" type="pres">
      <dgm:prSet presAssocID="{93E67F98-209A-41EA-825F-D2A41C62073A}" presName="sibTrans" presStyleCnt="0"/>
      <dgm:spPr/>
    </dgm:pt>
    <dgm:pt modelId="{CAB327FA-0293-444E-BD46-2B641692997E}" type="pres">
      <dgm:prSet presAssocID="{1324B26F-849A-4610-BFC3-0E869130170B}" presName="compNode" presStyleCnt="0"/>
      <dgm:spPr/>
    </dgm:pt>
    <dgm:pt modelId="{6F493B8D-4627-4A63-BE1E-68715D6521EA}" type="pres">
      <dgm:prSet presAssocID="{1324B26F-849A-4610-BFC3-0E869130170B}" presName="bgRect" presStyleLbl="bgShp" presStyleIdx="6" presStyleCnt="7"/>
      <dgm:spPr/>
    </dgm:pt>
    <dgm:pt modelId="{A505CDA5-5E54-4278-BB5E-34E831F0C247}" type="pres">
      <dgm:prSet presAssocID="{1324B26F-849A-4610-BFC3-0E869130170B}"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Footer"/>
        </a:ext>
      </dgm:extLst>
    </dgm:pt>
    <dgm:pt modelId="{80C5B719-B831-458E-8AED-6EFF6C0D5AFB}" type="pres">
      <dgm:prSet presAssocID="{1324B26F-849A-4610-BFC3-0E869130170B}" presName="spaceRect" presStyleCnt="0"/>
      <dgm:spPr/>
    </dgm:pt>
    <dgm:pt modelId="{770330F6-D041-42BD-9683-7C40C8F86358}" type="pres">
      <dgm:prSet presAssocID="{1324B26F-849A-4610-BFC3-0E869130170B}" presName="parTx" presStyleLbl="revTx" presStyleIdx="7" presStyleCnt="8">
        <dgm:presLayoutVars>
          <dgm:chMax val="0"/>
          <dgm:chPref val="0"/>
        </dgm:presLayoutVars>
      </dgm:prSet>
      <dgm:spPr/>
    </dgm:pt>
  </dgm:ptLst>
  <dgm:cxnLst>
    <dgm:cxn modelId="{DB9A8A03-0FC4-4E5F-A500-8870D02E57A9}" type="presOf" srcId="{82794026-9EF2-4595-AF14-FD284372C2B3}" destId="{634DCC48-A1CA-476E-B2B0-09944A180B86}" srcOrd="0" destOrd="0" presId="urn:microsoft.com/office/officeart/2018/2/layout/IconVerticalSolidList"/>
    <dgm:cxn modelId="{C643A70E-05E3-408F-85B2-1E75B338EE5F}" srcId="{9340B34F-3643-4B1D-801F-DB8D97747519}" destId="{251B8B9C-994A-41BB-B4D5-B53FC995EFC8}" srcOrd="0" destOrd="0" parTransId="{8B7762F1-3136-4085-9F3D-FD8B1985D44D}" sibTransId="{1E5988BC-EB16-4315-B997-6ACEB18C4F93}"/>
    <dgm:cxn modelId="{0129BA11-5972-439C-A698-650CA010B3CE}" srcId="{82794026-9EF2-4595-AF14-FD284372C2B3}" destId="{9EC6A24A-304F-4E72-A77F-66CAD2389B30}" srcOrd="5" destOrd="0" parTransId="{17B93DF6-8553-44C1-AD2E-DC028FA5AB45}" sibTransId="{93E67F98-209A-41EA-825F-D2A41C62073A}"/>
    <dgm:cxn modelId="{217D7C12-37BC-4CA9-950E-07D3E952D6FF}" type="presOf" srcId="{BFF6341D-27CE-41F1-8F2C-B0D99BBD6AAE}" destId="{68253384-F79D-4101-9E51-8C66C71ADFDC}" srcOrd="0" destOrd="1" presId="urn:microsoft.com/office/officeart/2018/2/layout/IconVerticalSolidList"/>
    <dgm:cxn modelId="{15FA3D15-8DB6-4AC8-93BA-7EF85477989D}" type="presOf" srcId="{9EC6A24A-304F-4E72-A77F-66CAD2389B30}" destId="{F59F0E23-230B-44DE-9C5B-578CDB54A513}" srcOrd="0" destOrd="0" presId="urn:microsoft.com/office/officeart/2018/2/layout/IconVerticalSolidList"/>
    <dgm:cxn modelId="{FDEF2817-C1BD-43E7-A66B-08FA79359EBA}" type="presOf" srcId="{1324B26F-849A-4610-BFC3-0E869130170B}" destId="{770330F6-D041-42BD-9683-7C40C8F86358}" srcOrd="0" destOrd="0" presId="urn:microsoft.com/office/officeart/2018/2/layout/IconVerticalSolidList"/>
    <dgm:cxn modelId="{44FD0833-B3B3-40D0-99E8-13247796BBD6}" type="presOf" srcId="{8EB78535-53FE-4F78-833E-9E54720F9E09}" destId="{EA78162B-8622-41F5-866D-02371A001EA4}" srcOrd="0" destOrd="0" presId="urn:microsoft.com/office/officeart/2018/2/layout/IconVerticalSolidList"/>
    <dgm:cxn modelId="{A8FA4C35-3B97-41EA-AB2A-AA0B1BCB4284}" type="presOf" srcId="{AA90B9B4-E2BD-41C9-8161-70B44C30D665}" destId="{9A96AE5A-CBE2-4453-ACAF-7A518C885EF5}" srcOrd="0" destOrd="0" presId="urn:microsoft.com/office/officeart/2018/2/layout/IconVerticalSolidList"/>
    <dgm:cxn modelId="{E8B23239-EC74-475F-A257-0586D8B3311F}" type="presOf" srcId="{251B8B9C-994A-41BB-B4D5-B53FC995EFC8}" destId="{68253384-F79D-4101-9E51-8C66C71ADFDC}" srcOrd="0" destOrd="0" presId="urn:microsoft.com/office/officeart/2018/2/layout/IconVerticalSolidList"/>
    <dgm:cxn modelId="{7F19663D-065C-4D5C-9EB2-C64A9AEF97C5}" type="presOf" srcId="{0C9F7C1C-B91D-4130-A8E5-7C377E97754E}" destId="{1F84ED2C-C31F-4C53-8518-B4117BA1DF28}" srcOrd="0" destOrd="0" presId="urn:microsoft.com/office/officeart/2018/2/layout/IconVerticalSolidList"/>
    <dgm:cxn modelId="{986EFD44-839E-4310-8055-0E2C38E15099}" srcId="{82794026-9EF2-4595-AF14-FD284372C2B3}" destId="{5E18EBD4-6E4D-462E-9AC0-BC5565978A83}" srcOrd="4" destOrd="0" parTransId="{0A5E893C-A633-4C5A-B1E0-FE79536A9555}" sibTransId="{CF49F1E2-D730-4E46-A3B8-690AFE3B5C7A}"/>
    <dgm:cxn modelId="{B8C66B67-4A35-418A-AA17-32BCC8EF5261}" srcId="{9340B34F-3643-4B1D-801F-DB8D97747519}" destId="{BFF6341D-27CE-41F1-8F2C-B0D99BBD6AAE}" srcOrd="1" destOrd="0" parTransId="{900D221A-A73B-438D-937A-8ADE24276ACE}" sibTransId="{50BE6D00-819C-4866-BDF2-56247AF3339E}"/>
    <dgm:cxn modelId="{DD87B54E-8BA6-423B-BE6C-0683F3067E60}" srcId="{82794026-9EF2-4595-AF14-FD284372C2B3}" destId="{1324B26F-849A-4610-BFC3-0E869130170B}" srcOrd="6" destOrd="0" parTransId="{C4476E27-CBB5-4F9C-90B8-F8D2E146D8B5}" sibTransId="{4344E7AE-A050-4FA3-8522-BAAE0AEEAC32}"/>
    <dgm:cxn modelId="{85E71F70-C91B-464F-B938-913A75DEC390}" srcId="{82794026-9EF2-4595-AF14-FD284372C2B3}" destId="{0C9F7C1C-B91D-4130-A8E5-7C377E97754E}" srcOrd="2" destOrd="0" parTransId="{B689B818-1DE0-4A0C-B1C6-5B0C07B99E00}" sibTransId="{60A62B27-232D-4709-9EA3-DAE3FBC99CEA}"/>
    <dgm:cxn modelId="{DE1D20AC-63DF-4F61-8659-583DCBF4E4E6}" srcId="{82794026-9EF2-4595-AF14-FD284372C2B3}" destId="{9340B34F-3643-4B1D-801F-DB8D97747519}" srcOrd="3" destOrd="0" parTransId="{146FB787-EBF0-430B-8AD5-F1DC44D76C76}" sibTransId="{284C559F-22E5-4F25-80A9-A6D9756867CF}"/>
    <dgm:cxn modelId="{A2FE12B5-3575-47D7-A6FC-740FD215A8F1}" type="presOf" srcId="{5E18EBD4-6E4D-462E-9AC0-BC5565978A83}" destId="{13C0E77D-1649-4AC3-903B-818935D8C2DF}" srcOrd="0" destOrd="0" presId="urn:microsoft.com/office/officeart/2018/2/layout/IconVerticalSolidList"/>
    <dgm:cxn modelId="{7470EDBE-4BCB-4DF2-8326-D23435882A59}" srcId="{82794026-9EF2-4595-AF14-FD284372C2B3}" destId="{8EB78535-53FE-4F78-833E-9E54720F9E09}" srcOrd="1" destOrd="0" parTransId="{935CC63B-DBEE-4A9E-AFCB-23D3CBB5E86B}" sibTransId="{7B311E43-F8AF-43D9-BE2A-5BDEDC165094}"/>
    <dgm:cxn modelId="{EB5256E5-FE9E-4B49-A183-665F71143A57}" type="presOf" srcId="{9340B34F-3643-4B1D-801F-DB8D97747519}" destId="{5F502ECF-70D0-4575-BB1A-E907314DDEF3}" srcOrd="0" destOrd="0" presId="urn:microsoft.com/office/officeart/2018/2/layout/IconVerticalSolidList"/>
    <dgm:cxn modelId="{23DFB6E7-3B9C-4D3E-BA8C-4EC13D5AAFC8}" srcId="{82794026-9EF2-4595-AF14-FD284372C2B3}" destId="{AA90B9B4-E2BD-41C9-8161-70B44C30D665}" srcOrd="0" destOrd="0" parTransId="{32D77469-AA11-4865-A697-F0951B3F01BB}" sibTransId="{A6EFEEEF-B87B-4ED2-A882-7356D8C5D972}"/>
    <dgm:cxn modelId="{24D04C41-FC4E-4674-AC2E-093FDBF555BB}" type="presParOf" srcId="{634DCC48-A1CA-476E-B2B0-09944A180B86}" destId="{F7AEF485-B8CC-439C-81AB-82A304D3CBB7}" srcOrd="0" destOrd="0" presId="urn:microsoft.com/office/officeart/2018/2/layout/IconVerticalSolidList"/>
    <dgm:cxn modelId="{D6E8CCF9-3F69-4B8B-A462-E14F8509A5CD}" type="presParOf" srcId="{F7AEF485-B8CC-439C-81AB-82A304D3CBB7}" destId="{FBD219C7-0E33-4D8F-9C57-9F2CCFFD27B9}" srcOrd="0" destOrd="0" presId="urn:microsoft.com/office/officeart/2018/2/layout/IconVerticalSolidList"/>
    <dgm:cxn modelId="{0D5DACB3-552B-4C46-8AA7-20EBFB0C15FF}" type="presParOf" srcId="{F7AEF485-B8CC-439C-81AB-82A304D3CBB7}" destId="{B2312094-36FC-4508-BBD6-34E85B47B763}" srcOrd="1" destOrd="0" presId="urn:microsoft.com/office/officeart/2018/2/layout/IconVerticalSolidList"/>
    <dgm:cxn modelId="{A4E2BD32-07AE-4470-9B1D-5031D6D83F91}" type="presParOf" srcId="{F7AEF485-B8CC-439C-81AB-82A304D3CBB7}" destId="{7BF784FF-1511-46E6-923D-ACE7F2E21DAD}" srcOrd="2" destOrd="0" presId="urn:microsoft.com/office/officeart/2018/2/layout/IconVerticalSolidList"/>
    <dgm:cxn modelId="{4D6A7296-528B-4BD0-B1AC-A783F3ED6567}" type="presParOf" srcId="{F7AEF485-B8CC-439C-81AB-82A304D3CBB7}" destId="{9A96AE5A-CBE2-4453-ACAF-7A518C885EF5}" srcOrd="3" destOrd="0" presId="urn:microsoft.com/office/officeart/2018/2/layout/IconVerticalSolidList"/>
    <dgm:cxn modelId="{5FF2A45A-FCBD-488C-8350-F2A8123E2079}" type="presParOf" srcId="{634DCC48-A1CA-476E-B2B0-09944A180B86}" destId="{FBCD9F1E-70EF-4EC1-8DC7-8497EC5502EF}" srcOrd="1" destOrd="0" presId="urn:microsoft.com/office/officeart/2018/2/layout/IconVerticalSolidList"/>
    <dgm:cxn modelId="{C31DF8BA-EC2E-49B9-A37F-E140038C69CF}" type="presParOf" srcId="{634DCC48-A1CA-476E-B2B0-09944A180B86}" destId="{53A8424F-FE84-4B98-8859-62CAE8BB2393}" srcOrd="2" destOrd="0" presId="urn:microsoft.com/office/officeart/2018/2/layout/IconVerticalSolidList"/>
    <dgm:cxn modelId="{86080705-F0DC-4C54-BF21-995E5A78E5ED}" type="presParOf" srcId="{53A8424F-FE84-4B98-8859-62CAE8BB2393}" destId="{A8432D88-1CF8-4173-8E5B-1FCF6D39E565}" srcOrd="0" destOrd="0" presId="urn:microsoft.com/office/officeart/2018/2/layout/IconVerticalSolidList"/>
    <dgm:cxn modelId="{B7AB5B89-324B-40EE-BBF4-3805EFBB5EC3}" type="presParOf" srcId="{53A8424F-FE84-4B98-8859-62CAE8BB2393}" destId="{CA8F659D-4501-4C29-9766-BFCB50C49355}" srcOrd="1" destOrd="0" presId="urn:microsoft.com/office/officeart/2018/2/layout/IconVerticalSolidList"/>
    <dgm:cxn modelId="{2B1E1681-4E9C-4205-BB6D-FB879FAA1A30}" type="presParOf" srcId="{53A8424F-FE84-4B98-8859-62CAE8BB2393}" destId="{3639772A-1AB9-418B-A7E5-6B4FF9CFF8DC}" srcOrd="2" destOrd="0" presId="urn:microsoft.com/office/officeart/2018/2/layout/IconVerticalSolidList"/>
    <dgm:cxn modelId="{1844F027-EA4B-4E68-B32B-21A3CEA21ED4}" type="presParOf" srcId="{53A8424F-FE84-4B98-8859-62CAE8BB2393}" destId="{EA78162B-8622-41F5-866D-02371A001EA4}" srcOrd="3" destOrd="0" presId="urn:microsoft.com/office/officeart/2018/2/layout/IconVerticalSolidList"/>
    <dgm:cxn modelId="{EE3934B3-0FE7-48C1-BF0F-34F9733E6B89}" type="presParOf" srcId="{634DCC48-A1CA-476E-B2B0-09944A180B86}" destId="{7C9E7471-60E7-4EEF-979F-C35019ACA0EA}" srcOrd="3" destOrd="0" presId="urn:microsoft.com/office/officeart/2018/2/layout/IconVerticalSolidList"/>
    <dgm:cxn modelId="{3780CE60-4706-45AE-96A4-36D3033F624B}" type="presParOf" srcId="{634DCC48-A1CA-476E-B2B0-09944A180B86}" destId="{D9B9F362-EA28-4843-9014-0E6EFF9CC520}" srcOrd="4" destOrd="0" presId="urn:microsoft.com/office/officeart/2018/2/layout/IconVerticalSolidList"/>
    <dgm:cxn modelId="{F3889CBE-CCA5-40A0-B3B8-651071B79346}" type="presParOf" srcId="{D9B9F362-EA28-4843-9014-0E6EFF9CC520}" destId="{361C29FC-A900-4B6F-9A9E-F55786A95381}" srcOrd="0" destOrd="0" presId="urn:microsoft.com/office/officeart/2018/2/layout/IconVerticalSolidList"/>
    <dgm:cxn modelId="{2624300D-9596-487A-9CF4-0C2D32016FCB}" type="presParOf" srcId="{D9B9F362-EA28-4843-9014-0E6EFF9CC520}" destId="{23A9FD0E-49E9-4A42-B87B-FACF1EF9AA02}" srcOrd="1" destOrd="0" presId="urn:microsoft.com/office/officeart/2018/2/layout/IconVerticalSolidList"/>
    <dgm:cxn modelId="{CB5C4944-7E91-4687-8C92-A1E08338461F}" type="presParOf" srcId="{D9B9F362-EA28-4843-9014-0E6EFF9CC520}" destId="{9EB46660-7DF8-43D9-8C57-F4A2391367B0}" srcOrd="2" destOrd="0" presId="urn:microsoft.com/office/officeart/2018/2/layout/IconVerticalSolidList"/>
    <dgm:cxn modelId="{4B330BC8-F43B-4321-96E6-49E13A8B5AF7}" type="presParOf" srcId="{D9B9F362-EA28-4843-9014-0E6EFF9CC520}" destId="{1F84ED2C-C31F-4C53-8518-B4117BA1DF28}" srcOrd="3" destOrd="0" presId="urn:microsoft.com/office/officeart/2018/2/layout/IconVerticalSolidList"/>
    <dgm:cxn modelId="{B3D26EAB-D8F3-4262-8E16-E37108324933}" type="presParOf" srcId="{634DCC48-A1CA-476E-B2B0-09944A180B86}" destId="{62178A18-6F12-4D26-BE91-779B9C3D8F9B}" srcOrd="5" destOrd="0" presId="urn:microsoft.com/office/officeart/2018/2/layout/IconVerticalSolidList"/>
    <dgm:cxn modelId="{FF849DEE-973F-4A5D-9EFE-730E50E50EEB}" type="presParOf" srcId="{634DCC48-A1CA-476E-B2B0-09944A180B86}" destId="{707AC45D-7CC1-409C-A446-5C21BFB75A05}" srcOrd="6" destOrd="0" presId="urn:microsoft.com/office/officeart/2018/2/layout/IconVerticalSolidList"/>
    <dgm:cxn modelId="{A4E01110-D509-4B97-A508-33AC80439018}" type="presParOf" srcId="{707AC45D-7CC1-409C-A446-5C21BFB75A05}" destId="{562B2BEF-B904-41FA-B714-4AE605FF53E7}" srcOrd="0" destOrd="0" presId="urn:microsoft.com/office/officeart/2018/2/layout/IconVerticalSolidList"/>
    <dgm:cxn modelId="{D508680C-158B-4F21-BFC2-FE8DCC40ECA4}" type="presParOf" srcId="{707AC45D-7CC1-409C-A446-5C21BFB75A05}" destId="{3D86537C-42DF-4130-8844-3C2CB1888A5E}" srcOrd="1" destOrd="0" presId="urn:microsoft.com/office/officeart/2018/2/layout/IconVerticalSolidList"/>
    <dgm:cxn modelId="{08E9A2DA-3475-403B-85AE-8E4F3BD3F667}" type="presParOf" srcId="{707AC45D-7CC1-409C-A446-5C21BFB75A05}" destId="{9E6F991E-36D0-4322-AB10-AC9A79A56D77}" srcOrd="2" destOrd="0" presId="urn:microsoft.com/office/officeart/2018/2/layout/IconVerticalSolidList"/>
    <dgm:cxn modelId="{D0E96824-3882-4AEE-86D1-98A23151FB0A}" type="presParOf" srcId="{707AC45D-7CC1-409C-A446-5C21BFB75A05}" destId="{5F502ECF-70D0-4575-BB1A-E907314DDEF3}" srcOrd="3" destOrd="0" presId="urn:microsoft.com/office/officeart/2018/2/layout/IconVerticalSolidList"/>
    <dgm:cxn modelId="{FAD71E0B-DA6A-4D4E-BA17-FD548A6DC3C6}" type="presParOf" srcId="{707AC45D-7CC1-409C-A446-5C21BFB75A05}" destId="{68253384-F79D-4101-9E51-8C66C71ADFDC}" srcOrd="4" destOrd="0" presId="urn:microsoft.com/office/officeart/2018/2/layout/IconVerticalSolidList"/>
    <dgm:cxn modelId="{D145B513-F398-4E01-91AF-2BA731D2B3BF}" type="presParOf" srcId="{634DCC48-A1CA-476E-B2B0-09944A180B86}" destId="{8156A108-5577-4E25-9825-5F3E01B61541}" srcOrd="7" destOrd="0" presId="urn:microsoft.com/office/officeart/2018/2/layout/IconVerticalSolidList"/>
    <dgm:cxn modelId="{AD38D6AA-7751-4B14-80C2-37E9C27179E0}" type="presParOf" srcId="{634DCC48-A1CA-476E-B2B0-09944A180B86}" destId="{A24571A0-3086-4A41-97CE-852D91432FC9}" srcOrd="8" destOrd="0" presId="urn:microsoft.com/office/officeart/2018/2/layout/IconVerticalSolidList"/>
    <dgm:cxn modelId="{B186A4C0-120A-480F-AC4A-2ECE6D3864FD}" type="presParOf" srcId="{A24571A0-3086-4A41-97CE-852D91432FC9}" destId="{6F3E3457-FA3B-4919-B781-47318F66F792}" srcOrd="0" destOrd="0" presId="urn:microsoft.com/office/officeart/2018/2/layout/IconVerticalSolidList"/>
    <dgm:cxn modelId="{69F89258-48CC-4A9B-9AC4-6100D03C0CD2}" type="presParOf" srcId="{A24571A0-3086-4A41-97CE-852D91432FC9}" destId="{BB0A6D89-1F6B-4302-ACD5-3112284AD888}" srcOrd="1" destOrd="0" presId="urn:microsoft.com/office/officeart/2018/2/layout/IconVerticalSolidList"/>
    <dgm:cxn modelId="{E3C6C0CF-8500-4133-B384-C3A1731A0F5B}" type="presParOf" srcId="{A24571A0-3086-4A41-97CE-852D91432FC9}" destId="{CFEEB917-144E-4AA5-997D-6F254E2EF695}" srcOrd="2" destOrd="0" presId="urn:microsoft.com/office/officeart/2018/2/layout/IconVerticalSolidList"/>
    <dgm:cxn modelId="{A6F0252F-6EC1-4D17-A892-1584BDEE91D4}" type="presParOf" srcId="{A24571A0-3086-4A41-97CE-852D91432FC9}" destId="{13C0E77D-1649-4AC3-903B-818935D8C2DF}" srcOrd="3" destOrd="0" presId="urn:microsoft.com/office/officeart/2018/2/layout/IconVerticalSolidList"/>
    <dgm:cxn modelId="{DA1DE24A-ABFC-406F-8B8C-1B915032D29D}" type="presParOf" srcId="{634DCC48-A1CA-476E-B2B0-09944A180B86}" destId="{AE6EB526-746D-433E-B296-684881D0A250}" srcOrd="9" destOrd="0" presId="urn:microsoft.com/office/officeart/2018/2/layout/IconVerticalSolidList"/>
    <dgm:cxn modelId="{33D8DF80-AC4B-45F2-8E99-FDD10723BC06}" type="presParOf" srcId="{634DCC48-A1CA-476E-B2B0-09944A180B86}" destId="{7EAC2981-6C2D-4080-9544-39218A7239E7}" srcOrd="10" destOrd="0" presId="urn:microsoft.com/office/officeart/2018/2/layout/IconVerticalSolidList"/>
    <dgm:cxn modelId="{E04B3D4D-8EF1-415A-BCB2-6D56CE514562}" type="presParOf" srcId="{7EAC2981-6C2D-4080-9544-39218A7239E7}" destId="{EF936789-F058-48FD-B30C-F2BEE7D2FF4F}" srcOrd="0" destOrd="0" presId="urn:microsoft.com/office/officeart/2018/2/layout/IconVerticalSolidList"/>
    <dgm:cxn modelId="{5FEAE65D-1CFC-4E0B-9B08-6D59D1A4ABD8}" type="presParOf" srcId="{7EAC2981-6C2D-4080-9544-39218A7239E7}" destId="{4E44082A-5AF0-4339-82DB-A5B667AE9204}" srcOrd="1" destOrd="0" presId="urn:microsoft.com/office/officeart/2018/2/layout/IconVerticalSolidList"/>
    <dgm:cxn modelId="{F05CC7B5-FDDD-4856-8C50-F4FA698938AF}" type="presParOf" srcId="{7EAC2981-6C2D-4080-9544-39218A7239E7}" destId="{A60D12EA-776C-4860-9FDC-F3348B0E4846}" srcOrd="2" destOrd="0" presId="urn:microsoft.com/office/officeart/2018/2/layout/IconVerticalSolidList"/>
    <dgm:cxn modelId="{3E03DE5C-25DF-4A58-A9EA-9F6ABF15970B}" type="presParOf" srcId="{7EAC2981-6C2D-4080-9544-39218A7239E7}" destId="{F59F0E23-230B-44DE-9C5B-578CDB54A513}" srcOrd="3" destOrd="0" presId="urn:microsoft.com/office/officeart/2018/2/layout/IconVerticalSolidList"/>
    <dgm:cxn modelId="{CB1D16E6-C1D6-47AF-B027-C3B09BC3F079}" type="presParOf" srcId="{634DCC48-A1CA-476E-B2B0-09944A180B86}" destId="{312E1B38-D702-47BC-B091-C1FF57548013}" srcOrd="11" destOrd="0" presId="urn:microsoft.com/office/officeart/2018/2/layout/IconVerticalSolidList"/>
    <dgm:cxn modelId="{DF3D679A-944B-4F80-9725-37C525F5EE60}" type="presParOf" srcId="{634DCC48-A1CA-476E-B2B0-09944A180B86}" destId="{CAB327FA-0293-444E-BD46-2B641692997E}" srcOrd="12" destOrd="0" presId="urn:microsoft.com/office/officeart/2018/2/layout/IconVerticalSolidList"/>
    <dgm:cxn modelId="{D4168B61-6070-4A84-8F46-83AF8B805BAE}" type="presParOf" srcId="{CAB327FA-0293-444E-BD46-2B641692997E}" destId="{6F493B8D-4627-4A63-BE1E-68715D6521EA}" srcOrd="0" destOrd="0" presId="urn:microsoft.com/office/officeart/2018/2/layout/IconVerticalSolidList"/>
    <dgm:cxn modelId="{993B0A6D-C94C-48E8-9DE7-C107C20AD3BB}" type="presParOf" srcId="{CAB327FA-0293-444E-BD46-2B641692997E}" destId="{A505CDA5-5E54-4278-BB5E-34E831F0C247}" srcOrd="1" destOrd="0" presId="urn:microsoft.com/office/officeart/2018/2/layout/IconVerticalSolidList"/>
    <dgm:cxn modelId="{A04CAD79-C44B-487D-AED2-D5C0A04BB46C}" type="presParOf" srcId="{CAB327FA-0293-444E-BD46-2B641692997E}" destId="{80C5B719-B831-458E-8AED-6EFF6C0D5AFB}" srcOrd="2" destOrd="0" presId="urn:microsoft.com/office/officeart/2018/2/layout/IconVerticalSolidList"/>
    <dgm:cxn modelId="{3B384375-3CA0-4562-82FB-CDE844D26B5E}" type="presParOf" srcId="{CAB327FA-0293-444E-BD46-2B641692997E}" destId="{770330F6-D041-42BD-9683-7C40C8F8635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E21BB9-FEE5-4C16-8401-39D5F24573F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66BFFF7-C057-4CFC-B161-136B27F6D985}">
      <dgm:prSet/>
      <dgm:spPr/>
      <dgm:t>
        <a:bodyPr/>
        <a:lstStyle/>
        <a:p>
          <a:pPr>
            <a:lnSpc>
              <a:spcPct val="100000"/>
            </a:lnSpc>
          </a:pPr>
          <a:r>
            <a:rPr lang="en-US" b="1"/>
            <a:t>Lasso Regression</a:t>
          </a:r>
          <a:r>
            <a:rPr lang="en-US"/>
            <a:t>: This sort of predictive analysis is frequently employed. Shrinkage is used in the linear regression method known as lasso regression. Data will be shrunk toward the mean, which is beneficial when dealing with specific values or parameters or when there is multicollinearity.</a:t>
          </a:r>
        </a:p>
      </dgm:t>
    </dgm:pt>
    <dgm:pt modelId="{C21ADAB9-F1E9-45AD-B5B2-DDAABED7BA93}" type="parTrans" cxnId="{CB524896-2920-4E65-A883-97BC8AE0F1BC}">
      <dgm:prSet/>
      <dgm:spPr/>
      <dgm:t>
        <a:bodyPr/>
        <a:lstStyle/>
        <a:p>
          <a:endParaRPr lang="en-US"/>
        </a:p>
      </dgm:t>
    </dgm:pt>
    <dgm:pt modelId="{BAEB9359-3947-4FBE-9585-FBD892F2C9FE}" type="sibTrans" cxnId="{CB524896-2920-4E65-A883-97BC8AE0F1BC}">
      <dgm:prSet/>
      <dgm:spPr/>
      <dgm:t>
        <a:bodyPr/>
        <a:lstStyle/>
        <a:p>
          <a:endParaRPr lang="en-US"/>
        </a:p>
      </dgm:t>
    </dgm:pt>
    <dgm:pt modelId="{79AD4769-14D4-40B4-B480-A25015C40468}">
      <dgm:prSet/>
      <dgm:spPr/>
      <dgm:t>
        <a:bodyPr/>
        <a:lstStyle/>
        <a:p>
          <a:pPr>
            <a:lnSpc>
              <a:spcPct val="100000"/>
            </a:lnSpc>
          </a:pPr>
          <a:r>
            <a:rPr lang="en-US"/>
            <a:t>The cost function is represented by </a:t>
          </a:r>
        </a:p>
      </dgm:t>
    </dgm:pt>
    <dgm:pt modelId="{2B7F47EF-2746-4500-A018-0DF54E040AC6}" type="parTrans" cxnId="{CE185E3E-DA59-4A26-8BAC-0217F9F0645F}">
      <dgm:prSet/>
      <dgm:spPr/>
      <dgm:t>
        <a:bodyPr/>
        <a:lstStyle/>
        <a:p>
          <a:endParaRPr lang="en-US"/>
        </a:p>
      </dgm:t>
    </dgm:pt>
    <dgm:pt modelId="{AF8E4E8B-5CE8-4A47-990D-12359A2E2EA7}" type="sibTrans" cxnId="{CE185E3E-DA59-4A26-8BAC-0217F9F0645F}">
      <dgm:prSet/>
      <dgm:spPr/>
      <dgm:t>
        <a:bodyPr/>
        <a:lstStyle/>
        <a:p>
          <a:endParaRPr lang="en-US"/>
        </a:p>
      </dgm:t>
    </dgm:pt>
    <dgm:pt modelId="{D2791A02-B39C-442C-B225-B6C02D3D6094}">
      <dgm:prSet/>
      <dgm:spPr/>
      <dgm:t>
        <a:bodyPr/>
        <a:lstStyle/>
        <a:p>
          <a:pPr>
            <a:lnSpc>
              <a:spcPct val="100000"/>
            </a:lnSpc>
          </a:pPr>
          <a:r>
            <a:rPr lang="en-US"/>
            <a:t>Here λ is called turning factor or shrinkage factor • When λ=0 then all variables are equivalent, or no shrinkage is needed</a:t>
          </a:r>
        </a:p>
      </dgm:t>
    </dgm:pt>
    <dgm:pt modelId="{17B2D6B7-ED2D-4E72-96EB-0C82A312EBD7}" type="parTrans" cxnId="{B4FD67E0-24B1-43F8-A81A-1215F1B7BC7C}">
      <dgm:prSet/>
      <dgm:spPr/>
      <dgm:t>
        <a:bodyPr/>
        <a:lstStyle/>
        <a:p>
          <a:endParaRPr lang="en-US"/>
        </a:p>
      </dgm:t>
    </dgm:pt>
    <dgm:pt modelId="{99249A2D-BFCB-4222-BE26-8108BACF8A1D}" type="sibTrans" cxnId="{B4FD67E0-24B1-43F8-A81A-1215F1B7BC7C}">
      <dgm:prSet/>
      <dgm:spPr/>
      <dgm:t>
        <a:bodyPr/>
        <a:lstStyle/>
        <a:p>
          <a:endParaRPr lang="en-US"/>
        </a:p>
      </dgm:t>
    </dgm:pt>
    <dgm:pt modelId="{4C9F9401-B879-4E62-BD7C-38F14D94F2C6}" type="pres">
      <dgm:prSet presAssocID="{77E21BB9-FEE5-4C16-8401-39D5F24573F9}" presName="root" presStyleCnt="0">
        <dgm:presLayoutVars>
          <dgm:dir/>
          <dgm:resizeHandles val="exact"/>
        </dgm:presLayoutVars>
      </dgm:prSet>
      <dgm:spPr/>
    </dgm:pt>
    <dgm:pt modelId="{34124B90-EAD8-4A1A-96DA-B29F549DB4D1}" type="pres">
      <dgm:prSet presAssocID="{666BFFF7-C057-4CFC-B161-136B27F6D985}" presName="compNode" presStyleCnt="0"/>
      <dgm:spPr/>
    </dgm:pt>
    <dgm:pt modelId="{9898A0C4-5E90-4673-999B-2DBF9F64451B}" type="pres">
      <dgm:prSet presAssocID="{666BFFF7-C057-4CFC-B161-136B27F6D985}" presName="bgRect" presStyleLbl="bgShp" presStyleIdx="0" presStyleCnt="3"/>
      <dgm:spPr/>
    </dgm:pt>
    <dgm:pt modelId="{C97FE4BA-0492-45A4-9AE0-3FAF8BFAD10D}" type="pres">
      <dgm:prSet presAssocID="{666BFFF7-C057-4CFC-B161-136B27F6D98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at"/>
        </a:ext>
      </dgm:extLst>
    </dgm:pt>
    <dgm:pt modelId="{823C7513-AB0A-4B52-B779-0B44830F3E0B}" type="pres">
      <dgm:prSet presAssocID="{666BFFF7-C057-4CFC-B161-136B27F6D985}" presName="spaceRect" presStyleCnt="0"/>
      <dgm:spPr/>
    </dgm:pt>
    <dgm:pt modelId="{FE9B5CFE-7623-4781-8801-D78694841282}" type="pres">
      <dgm:prSet presAssocID="{666BFFF7-C057-4CFC-B161-136B27F6D985}" presName="parTx" presStyleLbl="revTx" presStyleIdx="0" presStyleCnt="3">
        <dgm:presLayoutVars>
          <dgm:chMax val="0"/>
          <dgm:chPref val="0"/>
        </dgm:presLayoutVars>
      </dgm:prSet>
      <dgm:spPr/>
    </dgm:pt>
    <dgm:pt modelId="{C5C4E9D2-7FFC-44C7-AFCD-E0FB16E77D35}" type="pres">
      <dgm:prSet presAssocID="{BAEB9359-3947-4FBE-9585-FBD892F2C9FE}" presName="sibTrans" presStyleCnt="0"/>
      <dgm:spPr/>
    </dgm:pt>
    <dgm:pt modelId="{DE35E4B1-05E5-497C-AF02-E6B96FB380A3}" type="pres">
      <dgm:prSet presAssocID="{79AD4769-14D4-40B4-B480-A25015C40468}" presName="compNode" presStyleCnt="0"/>
      <dgm:spPr/>
    </dgm:pt>
    <dgm:pt modelId="{3E9385C0-EE14-418D-B452-1DDA4D63475F}" type="pres">
      <dgm:prSet presAssocID="{79AD4769-14D4-40B4-B480-A25015C40468}" presName="bgRect" presStyleLbl="bgShp" presStyleIdx="1" presStyleCnt="3"/>
      <dgm:spPr/>
    </dgm:pt>
    <dgm:pt modelId="{315B5E38-85A7-43E5-80CD-D2AC2BD9ED79}" type="pres">
      <dgm:prSet presAssocID="{79AD4769-14D4-40B4-B480-A25015C4046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E36E33B3-AC4E-4E53-B77D-4A6F24A6E543}" type="pres">
      <dgm:prSet presAssocID="{79AD4769-14D4-40B4-B480-A25015C40468}" presName="spaceRect" presStyleCnt="0"/>
      <dgm:spPr/>
    </dgm:pt>
    <dgm:pt modelId="{EEEC2894-1498-4D7A-9875-78C58E41FC65}" type="pres">
      <dgm:prSet presAssocID="{79AD4769-14D4-40B4-B480-A25015C40468}" presName="parTx" presStyleLbl="revTx" presStyleIdx="1" presStyleCnt="3">
        <dgm:presLayoutVars>
          <dgm:chMax val="0"/>
          <dgm:chPref val="0"/>
        </dgm:presLayoutVars>
      </dgm:prSet>
      <dgm:spPr/>
    </dgm:pt>
    <dgm:pt modelId="{A62411E8-7217-4ED6-97C0-892475886C05}" type="pres">
      <dgm:prSet presAssocID="{AF8E4E8B-5CE8-4A47-990D-12359A2E2EA7}" presName="sibTrans" presStyleCnt="0"/>
      <dgm:spPr/>
    </dgm:pt>
    <dgm:pt modelId="{114D9277-7540-4205-82A4-DB2F2E69E98D}" type="pres">
      <dgm:prSet presAssocID="{D2791A02-B39C-442C-B225-B6C02D3D6094}" presName="compNode" presStyleCnt="0"/>
      <dgm:spPr/>
    </dgm:pt>
    <dgm:pt modelId="{B600875B-E0EF-4DB0-B925-3258137908CD}" type="pres">
      <dgm:prSet presAssocID="{D2791A02-B39C-442C-B225-B6C02D3D6094}" presName="bgRect" presStyleLbl="bgShp" presStyleIdx="2" presStyleCnt="3"/>
      <dgm:spPr/>
    </dgm:pt>
    <dgm:pt modelId="{F93B3631-1C98-4AA8-AB16-496AA5DE5CAB}" type="pres">
      <dgm:prSet presAssocID="{D2791A02-B39C-442C-B225-B6C02D3D609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peed Bump"/>
        </a:ext>
      </dgm:extLst>
    </dgm:pt>
    <dgm:pt modelId="{10470C13-3C73-464F-9531-FB4DEBD9472D}" type="pres">
      <dgm:prSet presAssocID="{D2791A02-B39C-442C-B225-B6C02D3D6094}" presName="spaceRect" presStyleCnt="0"/>
      <dgm:spPr/>
    </dgm:pt>
    <dgm:pt modelId="{A97C3F8E-9219-4BB6-9CF5-FC6454BB22A8}" type="pres">
      <dgm:prSet presAssocID="{D2791A02-B39C-442C-B225-B6C02D3D6094}" presName="parTx" presStyleLbl="revTx" presStyleIdx="2" presStyleCnt="3">
        <dgm:presLayoutVars>
          <dgm:chMax val="0"/>
          <dgm:chPref val="0"/>
        </dgm:presLayoutVars>
      </dgm:prSet>
      <dgm:spPr/>
    </dgm:pt>
  </dgm:ptLst>
  <dgm:cxnLst>
    <dgm:cxn modelId="{0B310434-2CD2-4D03-AC7A-7AFC060B9850}" type="presOf" srcId="{77E21BB9-FEE5-4C16-8401-39D5F24573F9}" destId="{4C9F9401-B879-4E62-BD7C-38F14D94F2C6}" srcOrd="0" destOrd="0" presId="urn:microsoft.com/office/officeart/2018/2/layout/IconVerticalSolidList"/>
    <dgm:cxn modelId="{CE185E3E-DA59-4A26-8BAC-0217F9F0645F}" srcId="{77E21BB9-FEE5-4C16-8401-39D5F24573F9}" destId="{79AD4769-14D4-40B4-B480-A25015C40468}" srcOrd="1" destOrd="0" parTransId="{2B7F47EF-2746-4500-A018-0DF54E040AC6}" sibTransId="{AF8E4E8B-5CE8-4A47-990D-12359A2E2EA7}"/>
    <dgm:cxn modelId="{CB524896-2920-4E65-A883-97BC8AE0F1BC}" srcId="{77E21BB9-FEE5-4C16-8401-39D5F24573F9}" destId="{666BFFF7-C057-4CFC-B161-136B27F6D985}" srcOrd="0" destOrd="0" parTransId="{C21ADAB9-F1E9-45AD-B5B2-DDAABED7BA93}" sibTransId="{BAEB9359-3947-4FBE-9585-FBD892F2C9FE}"/>
    <dgm:cxn modelId="{25DE7F97-69B4-48DE-90A5-4CCC1CA5911E}" type="presOf" srcId="{79AD4769-14D4-40B4-B480-A25015C40468}" destId="{EEEC2894-1498-4D7A-9875-78C58E41FC65}" srcOrd="0" destOrd="0" presId="urn:microsoft.com/office/officeart/2018/2/layout/IconVerticalSolidList"/>
    <dgm:cxn modelId="{2EEC49CC-10C7-4A44-A921-C9B0A83332FF}" type="presOf" srcId="{666BFFF7-C057-4CFC-B161-136B27F6D985}" destId="{FE9B5CFE-7623-4781-8801-D78694841282}" srcOrd="0" destOrd="0" presId="urn:microsoft.com/office/officeart/2018/2/layout/IconVerticalSolidList"/>
    <dgm:cxn modelId="{B4FD67E0-24B1-43F8-A81A-1215F1B7BC7C}" srcId="{77E21BB9-FEE5-4C16-8401-39D5F24573F9}" destId="{D2791A02-B39C-442C-B225-B6C02D3D6094}" srcOrd="2" destOrd="0" parTransId="{17B2D6B7-ED2D-4E72-96EB-0C82A312EBD7}" sibTransId="{99249A2D-BFCB-4222-BE26-8108BACF8A1D}"/>
    <dgm:cxn modelId="{F1EABEF0-8D0A-409C-9F55-E6652EB55240}" type="presOf" srcId="{D2791A02-B39C-442C-B225-B6C02D3D6094}" destId="{A97C3F8E-9219-4BB6-9CF5-FC6454BB22A8}" srcOrd="0" destOrd="0" presId="urn:microsoft.com/office/officeart/2018/2/layout/IconVerticalSolidList"/>
    <dgm:cxn modelId="{C63A9331-4E83-4467-AF1D-7E827FF53A94}" type="presParOf" srcId="{4C9F9401-B879-4E62-BD7C-38F14D94F2C6}" destId="{34124B90-EAD8-4A1A-96DA-B29F549DB4D1}" srcOrd="0" destOrd="0" presId="urn:microsoft.com/office/officeart/2018/2/layout/IconVerticalSolidList"/>
    <dgm:cxn modelId="{3C30C80E-61C1-4253-80D2-B7B2B1394823}" type="presParOf" srcId="{34124B90-EAD8-4A1A-96DA-B29F549DB4D1}" destId="{9898A0C4-5E90-4673-999B-2DBF9F64451B}" srcOrd="0" destOrd="0" presId="urn:microsoft.com/office/officeart/2018/2/layout/IconVerticalSolidList"/>
    <dgm:cxn modelId="{2080FE54-FCDA-4166-A209-D45CDF6D2216}" type="presParOf" srcId="{34124B90-EAD8-4A1A-96DA-B29F549DB4D1}" destId="{C97FE4BA-0492-45A4-9AE0-3FAF8BFAD10D}" srcOrd="1" destOrd="0" presId="urn:microsoft.com/office/officeart/2018/2/layout/IconVerticalSolidList"/>
    <dgm:cxn modelId="{E2F0C539-EA43-489D-9A00-CB16FAF71867}" type="presParOf" srcId="{34124B90-EAD8-4A1A-96DA-B29F549DB4D1}" destId="{823C7513-AB0A-4B52-B779-0B44830F3E0B}" srcOrd="2" destOrd="0" presId="urn:microsoft.com/office/officeart/2018/2/layout/IconVerticalSolidList"/>
    <dgm:cxn modelId="{F597E502-D101-4287-843D-C5E244890094}" type="presParOf" srcId="{34124B90-EAD8-4A1A-96DA-B29F549DB4D1}" destId="{FE9B5CFE-7623-4781-8801-D78694841282}" srcOrd="3" destOrd="0" presId="urn:microsoft.com/office/officeart/2018/2/layout/IconVerticalSolidList"/>
    <dgm:cxn modelId="{4ECFFD0A-4A69-45BB-A721-2BBDDDD9E7E9}" type="presParOf" srcId="{4C9F9401-B879-4E62-BD7C-38F14D94F2C6}" destId="{C5C4E9D2-7FFC-44C7-AFCD-E0FB16E77D35}" srcOrd="1" destOrd="0" presId="urn:microsoft.com/office/officeart/2018/2/layout/IconVerticalSolidList"/>
    <dgm:cxn modelId="{22C80349-41D1-43F5-85E0-5A5C5ABFDEE4}" type="presParOf" srcId="{4C9F9401-B879-4E62-BD7C-38F14D94F2C6}" destId="{DE35E4B1-05E5-497C-AF02-E6B96FB380A3}" srcOrd="2" destOrd="0" presId="urn:microsoft.com/office/officeart/2018/2/layout/IconVerticalSolidList"/>
    <dgm:cxn modelId="{3BBB51D6-75EC-4830-A398-62B8D9316550}" type="presParOf" srcId="{DE35E4B1-05E5-497C-AF02-E6B96FB380A3}" destId="{3E9385C0-EE14-418D-B452-1DDA4D63475F}" srcOrd="0" destOrd="0" presId="urn:microsoft.com/office/officeart/2018/2/layout/IconVerticalSolidList"/>
    <dgm:cxn modelId="{1802D2CB-2D1A-4974-9A23-15EAA01B56F9}" type="presParOf" srcId="{DE35E4B1-05E5-497C-AF02-E6B96FB380A3}" destId="{315B5E38-85A7-43E5-80CD-D2AC2BD9ED79}" srcOrd="1" destOrd="0" presId="urn:microsoft.com/office/officeart/2018/2/layout/IconVerticalSolidList"/>
    <dgm:cxn modelId="{ACDF0613-B200-40BB-8B96-0027AB3E7BE2}" type="presParOf" srcId="{DE35E4B1-05E5-497C-AF02-E6B96FB380A3}" destId="{E36E33B3-AC4E-4E53-B77D-4A6F24A6E543}" srcOrd="2" destOrd="0" presId="urn:microsoft.com/office/officeart/2018/2/layout/IconVerticalSolidList"/>
    <dgm:cxn modelId="{66DB4D22-1AC3-4A5C-A11F-54FC7BA87D0D}" type="presParOf" srcId="{DE35E4B1-05E5-497C-AF02-E6B96FB380A3}" destId="{EEEC2894-1498-4D7A-9875-78C58E41FC65}" srcOrd="3" destOrd="0" presId="urn:microsoft.com/office/officeart/2018/2/layout/IconVerticalSolidList"/>
    <dgm:cxn modelId="{B440F784-EBFC-4940-B4B5-271A272BAA60}" type="presParOf" srcId="{4C9F9401-B879-4E62-BD7C-38F14D94F2C6}" destId="{A62411E8-7217-4ED6-97C0-892475886C05}" srcOrd="3" destOrd="0" presId="urn:microsoft.com/office/officeart/2018/2/layout/IconVerticalSolidList"/>
    <dgm:cxn modelId="{3A42C1E7-18B7-4DC8-8D87-219C6D4D1231}" type="presParOf" srcId="{4C9F9401-B879-4E62-BD7C-38F14D94F2C6}" destId="{114D9277-7540-4205-82A4-DB2F2E69E98D}" srcOrd="4" destOrd="0" presId="urn:microsoft.com/office/officeart/2018/2/layout/IconVerticalSolidList"/>
    <dgm:cxn modelId="{1C86A387-F778-4D81-B3EF-D01ADD5D608F}" type="presParOf" srcId="{114D9277-7540-4205-82A4-DB2F2E69E98D}" destId="{B600875B-E0EF-4DB0-B925-3258137908CD}" srcOrd="0" destOrd="0" presId="urn:microsoft.com/office/officeart/2018/2/layout/IconVerticalSolidList"/>
    <dgm:cxn modelId="{FC6C7DDB-EA04-4CFF-9B50-C8572C1DE349}" type="presParOf" srcId="{114D9277-7540-4205-82A4-DB2F2E69E98D}" destId="{F93B3631-1C98-4AA8-AB16-496AA5DE5CAB}" srcOrd="1" destOrd="0" presId="urn:microsoft.com/office/officeart/2018/2/layout/IconVerticalSolidList"/>
    <dgm:cxn modelId="{87A03D33-8D30-491D-9743-056E996E16C0}" type="presParOf" srcId="{114D9277-7540-4205-82A4-DB2F2E69E98D}" destId="{10470C13-3C73-464F-9531-FB4DEBD9472D}" srcOrd="2" destOrd="0" presId="urn:microsoft.com/office/officeart/2018/2/layout/IconVerticalSolidList"/>
    <dgm:cxn modelId="{00194EE2-2C11-4127-AFA5-98D33448229C}" type="presParOf" srcId="{114D9277-7540-4205-82A4-DB2F2E69E98D}" destId="{A97C3F8E-9219-4BB6-9CF5-FC6454BB22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55D695-0450-43C0-A466-487ED7C3060F}"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AF03239-33AA-46E9-A199-52150E51C5AB}">
      <dgm:prSet/>
      <dgm:spPr/>
      <dgm:t>
        <a:bodyPr/>
        <a:lstStyle/>
        <a:p>
          <a:pPr>
            <a:lnSpc>
              <a:spcPct val="100000"/>
            </a:lnSpc>
          </a:pPr>
          <a:r>
            <a:rPr lang="en-US"/>
            <a:t>We are using Python and Jupyter notebooks for the competition.</a:t>
          </a:r>
        </a:p>
      </dgm:t>
    </dgm:pt>
    <dgm:pt modelId="{310F3A8B-AE97-4D27-8582-CFC0BC8141D3}" type="parTrans" cxnId="{3A2A0BFB-23E4-4A2B-9B43-657511E0B15A}">
      <dgm:prSet/>
      <dgm:spPr/>
      <dgm:t>
        <a:bodyPr/>
        <a:lstStyle/>
        <a:p>
          <a:endParaRPr lang="en-US"/>
        </a:p>
      </dgm:t>
    </dgm:pt>
    <dgm:pt modelId="{B0B94B90-D2FC-455A-8FAF-4DD8FE12DA96}" type="sibTrans" cxnId="{3A2A0BFB-23E4-4A2B-9B43-657511E0B15A}">
      <dgm:prSet/>
      <dgm:spPr/>
      <dgm:t>
        <a:bodyPr/>
        <a:lstStyle/>
        <a:p>
          <a:pPr>
            <a:lnSpc>
              <a:spcPct val="100000"/>
            </a:lnSpc>
          </a:pPr>
          <a:endParaRPr lang="en-US"/>
        </a:p>
      </dgm:t>
    </dgm:pt>
    <dgm:pt modelId="{007278D3-1D64-4303-AD3F-522484614BC8}">
      <dgm:prSet/>
      <dgm:spPr/>
      <dgm:t>
        <a:bodyPr/>
        <a:lstStyle/>
        <a:p>
          <a:pPr>
            <a:lnSpc>
              <a:spcPct val="100000"/>
            </a:lnSpc>
          </a:pPr>
          <a:r>
            <a:rPr lang="en-US" b="1"/>
            <a:t>Libraries</a:t>
          </a:r>
          <a:r>
            <a:rPr lang="en-US"/>
            <a:t>: These are frameworks in python to handle commonly required tasks. </a:t>
          </a:r>
        </a:p>
      </dgm:t>
    </dgm:pt>
    <dgm:pt modelId="{39B7D776-A8FC-46D3-9CA4-B4DDE892B90D}" type="parTrans" cxnId="{D867342E-4B54-4B4E-8E63-D76284957A6D}">
      <dgm:prSet/>
      <dgm:spPr/>
      <dgm:t>
        <a:bodyPr/>
        <a:lstStyle/>
        <a:p>
          <a:endParaRPr lang="en-US"/>
        </a:p>
      </dgm:t>
    </dgm:pt>
    <dgm:pt modelId="{22E6EF40-D76A-4CF7-BD7A-062CEF2AB27C}" type="sibTrans" cxnId="{D867342E-4B54-4B4E-8E63-D76284957A6D}">
      <dgm:prSet/>
      <dgm:spPr/>
      <dgm:t>
        <a:bodyPr/>
        <a:lstStyle/>
        <a:p>
          <a:pPr>
            <a:lnSpc>
              <a:spcPct val="100000"/>
            </a:lnSpc>
          </a:pPr>
          <a:endParaRPr lang="en-US"/>
        </a:p>
      </dgm:t>
    </dgm:pt>
    <dgm:pt modelId="{07B318F3-2394-4053-99CF-77DC26EEC9EE}">
      <dgm:prSet/>
      <dgm:spPr/>
      <dgm:t>
        <a:bodyPr/>
        <a:lstStyle/>
        <a:p>
          <a:pPr>
            <a:lnSpc>
              <a:spcPct val="100000"/>
            </a:lnSpc>
          </a:pPr>
          <a:r>
            <a:rPr lang="en-US" i="1" u="sng">
              <a:hlinkClick xmlns:r="http://schemas.openxmlformats.org/officeDocument/2006/relationships" r:id="rId1"/>
            </a:rPr>
            <a:t>Pandas </a:t>
          </a:r>
          <a:r>
            <a:rPr lang="en-US" i="1"/>
            <a:t>— For handling structured data</a:t>
          </a:r>
          <a:endParaRPr lang="en-US"/>
        </a:p>
      </dgm:t>
    </dgm:pt>
    <dgm:pt modelId="{53EFB969-2204-4995-A125-407FA86F4EDB}" type="parTrans" cxnId="{DB8D74DC-BC32-4222-BF5B-BE2E6B5065BE}">
      <dgm:prSet/>
      <dgm:spPr/>
      <dgm:t>
        <a:bodyPr/>
        <a:lstStyle/>
        <a:p>
          <a:endParaRPr lang="en-US"/>
        </a:p>
      </dgm:t>
    </dgm:pt>
    <dgm:pt modelId="{36BA01D5-9E95-4439-8E0B-338FBA958C36}" type="sibTrans" cxnId="{DB8D74DC-BC32-4222-BF5B-BE2E6B5065BE}">
      <dgm:prSet/>
      <dgm:spPr/>
      <dgm:t>
        <a:bodyPr/>
        <a:lstStyle/>
        <a:p>
          <a:pPr>
            <a:lnSpc>
              <a:spcPct val="100000"/>
            </a:lnSpc>
          </a:pPr>
          <a:endParaRPr lang="en-US"/>
        </a:p>
      </dgm:t>
    </dgm:pt>
    <dgm:pt modelId="{C9738571-F3B3-402E-80E0-EC586612FF09}">
      <dgm:prSet/>
      <dgm:spPr/>
      <dgm:t>
        <a:bodyPr/>
        <a:lstStyle/>
        <a:p>
          <a:pPr>
            <a:lnSpc>
              <a:spcPct val="100000"/>
            </a:lnSpc>
          </a:pPr>
          <a:r>
            <a:rPr lang="en-US" i="1" u="sng">
              <a:hlinkClick xmlns:r="http://schemas.openxmlformats.org/officeDocument/2006/relationships" r:id="rId2"/>
            </a:rPr>
            <a:t>Scikit Learn</a:t>
          </a:r>
          <a:r>
            <a:rPr lang="en-US" i="1"/>
            <a:t> — For machine learning</a:t>
          </a:r>
          <a:endParaRPr lang="en-US"/>
        </a:p>
      </dgm:t>
    </dgm:pt>
    <dgm:pt modelId="{1F06CA72-7B55-4392-A730-BD5AA4FEAEC4}" type="parTrans" cxnId="{D7E2FDC7-35F5-4287-A5DB-3A614DFC5941}">
      <dgm:prSet/>
      <dgm:spPr/>
      <dgm:t>
        <a:bodyPr/>
        <a:lstStyle/>
        <a:p>
          <a:endParaRPr lang="en-US"/>
        </a:p>
      </dgm:t>
    </dgm:pt>
    <dgm:pt modelId="{E3DEEF94-168F-43BC-91D7-16C82FF22276}" type="sibTrans" cxnId="{D7E2FDC7-35F5-4287-A5DB-3A614DFC5941}">
      <dgm:prSet/>
      <dgm:spPr/>
      <dgm:t>
        <a:bodyPr/>
        <a:lstStyle/>
        <a:p>
          <a:pPr>
            <a:lnSpc>
              <a:spcPct val="100000"/>
            </a:lnSpc>
          </a:pPr>
          <a:endParaRPr lang="en-US"/>
        </a:p>
      </dgm:t>
    </dgm:pt>
    <dgm:pt modelId="{4225E617-5D6D-4D23-A4B8-AC885A205307}">
      <dgm:prSet/>
      <dgm:spPr/>
      <dgm:t>
        <a:bodyPr/>
        <a:lstStyle/>
        <a:p>
          <a:pPr>
            <a:lnSpc>
              <a:spcPct val="100000"/>
            </a:lnSpc>
          </a:pPr>
          <a:r>
            <a:rPr lang="en-US" i="1" u="sng">
              <a:hlinkClick xmlns:r="http://schemas.openxmlformats.org/officeDocument/2006/relationships" r:id="rId3"/>
            </a:rPr>
            <a:t>NumPy </a:t>
          </a:r>
          <a:r>
            <a:rPr lang="en-US" i="1"/>
            <a:t>— For linear algebra and mathematics</a:t>
          </a:r>
          <a:endParaRPr lang="en-US"/>
        </a:p>
      </dgm:t>
    </dgm:pt>
    <dgm:pt modelId="{BF180AA1-ADE2-48F5-92DC-15D8D3423CA7}" type="parTrans" cxnId="{B41120FE-34C0-4DA9-AFE0-70EDABF28E82}">
      <dgm:prSet/>
      <dgm:spPr/>
      <dgm:t>
        <a:bodyPr/>
        <a:lstStyle/>
        <a:p>
          <a:endParaRPr lang="en-US"/>
        </a:p>
      </dgm:t>
    </dgm:pt>
    <dgm:pt modelId="{13A32C2B-D1F3-42E4-A410-D9EB4B7DFCBF}" type="sibTrans" cxnId="{B41120FE-34C0-4DA9-AFE0-70EDABF28E82}">
      <dgm:prSet/>
      <dgm:spPr/>
      <dgm:t>
        <a:bodyPr/>
        <a:lstStyle/>
        <a:p>
          <a:pPr>
            <a:lnSpc>
              <a:spcPct val="100000"/>
            </a:lnSpc>
          </a:pPr>
          <a:endParaRPr lang="en-US"/>
        </a:p>
      </dgm:t>
    </dgm:pt>
    <dgm:pt modelId="{747F5B23-DE42-4099-98B1-2921E125AAB1}">
      <dgm:prSet/>
      <dgm:spPr/>
      <dgm:t>
        <a:bodyPr/>
        <a:lstStyle/>
        <a:p>
          <a:pPr>
            <a:lnSpc>
              <a:spcPct val="100000"/>
            </a:lnSpc>
          </a:pPr>
          <a:r>
            <a:rPr lang="en-US" i="1" u="sng">
              <a:hlinkClick xmlns:r="http://schemas.openxmlformats.org/officeDocument/2006/relationships" r:id="rId4"/>
            </a:rPr>
            <a:t>Seaborn </a:t>
          </a:r>
          <a:r>
            <a:rPr lang="en-US" i="1"/>
            <a:t>— For data visualization</a:t>
          </a:r>
          <a:endParaRPr lang="en-US"/>
        </a:p>
      </dgm:t>
    </dgm:pt>
    <dgm:pt modelId="{CD7217E2-18E3-4F37-964C-1861648D7567}" type="parTrans" cxnId="{BBF59BC9-9963-4A7C-9024-6F1E1E4A761E}">
      <dgm:prSet/>
      <dgm:spPr/>
      <dgm:t>
        <a:bodyPr/>
        <a:lstStyle/>
        <a:p>
          <a:endParaRPr lang="en-US"/>
        </a:p>
      </dgm:t>
    </dgm:pt>
    <dgm:pt modelId="{6C440218-9DEE-4626-BC1A-C020003D9B63}" type="sibTrans" cxnId="{BBF59BC9-9963-4A7C-9024-6F1E1E4A761E}">
      <dgm:prSet/>
      <dgm:spPr/>
      <dgm:t>
        <a:bodyPr/>
        <a:lstStyle/>
        <a:p>
          <a:endParaRPr lang="en-US"/>
        </a:p>
      </dgm:t>
    </dgm:pt>
    <dgm:pt modelId="{B4975497-D314-43A0-BAF3-3D9B1DA2B6C1}" type="pres">
      <dgm:prSet presAssocID="{4955D695-0450-43C0-A466-487ED7C3060F}" presName="root" presStyleCnt="0">
        <dgm:presLayoutVars>
          <dgm:dir/>
          <dgm:resizeHandles val="exact"/>
        </dgm:presLayoutVars>
      </dgm:prSet>
      <dgm:spPr/>
    </dgm:pt>
    <dgm:pt modelId="{5F73E815-73E7-40BA-9E19-25ACD741A82C}" type="pres">
      <dgm:prSet presAssocID="{4955D695-0450-43C0-A466-487ED7C3060F}" presName="container" presStyleCnt="0">
        <dgm:presLayoutVars>
          <dgm:dir/>
          <dgm:resizeHandles val="exact"/>
        </dgm:presLayoutVars>
      </dgm:prSet>
      <dgm:spPr/>
    </dgm:pt>
    <dgm:pt modelId="{C81C831D-8DC9-459F-B85F-705AC9EF6523}" type="pres">
      <dgm:prSet presAssocID="{8AF03239-33AA-46E9-A199-52150E51C5AB}" presName="compNode" presStyleCnt="0"/>
      <dgm:spPr/>
    </dgm:pt>
    <dgm:pt modelId="{6525869A-457F-44A2-BDA1-1CBA089B74E1}" type="pres">
      <dgm:prSet presAssocID="{8AF03239-33AA-46E9-A199-52150E51C5AB}" presName="iconBgRect" presStyleLbl="bgShp" presStyleIdx="0" presStyleCnt="6"/>
      <dgm:spPr/>
    </dgm:pt>
    <dgm:pt modelId="{A23BEE10-A805-45DD-8688-A3C68D4562B8}" type="pres">
      <dgm:prSet presAssocID="{8AF03239-33AA-46E9-A199-52150E51C5AB}" presName="iconRect" presStyleLbl="node1" presStyleIdx="0"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g under Magnifying Glass"/>
        </a:ext>
      </dgm:extLst>
    </dgm:pt>
    <dgm:pt modelId="{42C8E45A-197D-4523-B0D4-D0BBD3881CC4}" type="pres">
      <dgm:prSet presAssocID="{8AF03239-33AA-46E9-A199-52150E51C5AB}" presName="spaceRect" presStyleCnt="0"/>
      <dgm:spPr/>
    </dgm:pt>
    <dgm:pt modelId="{E491110B-B2D1-415B-9940-BDE12E5BEBDF}" type="pres">
      <dgm:prSet presAssocID="{8AF03239-33AA-46E9-A199-52150E51C5AB}" presName="textRect" presStyleLbl="revTx" presStyleIdx="0" presStyleCnt="6">
        <dgm:presLayoutVars>
          <dgm:chMax val="1"/>
          <dgm:chPref val="1"/>
        </dgm:presLayoutVars>
      </dgm:prSet>
      <dgm:spPr/>
    </dgm:pt>
    <dgm:pt modelId="{B2B1CC81-E46F-49D3-BEB0-3CEE1C6B92C9}" type="pres">
      <dgm:prSet presAssocID="{B0B94B90-D2FC-455A-8FAF-4DD8FE12DA96}" presName="sibTrans" presStyleLbl="sibTrans2D1" presStyleIdx="0" presStyleCnt="0"/>
      <dgm:spPr/>
    </dgm:pt>
    <dgm:pt modelId="{E241713E-6682-49E5-9ECA-05116D1ADE63}" type="pres">
      <dgm:prSet presAssocID="{007278D3-1D64-4303-AD3F-522484614BC8}" presName="compNode" presStyleCnt="0"/>
      <dgm:spPr/>
    </dgm:pt>
    <dgm:pt modelId="{8AE11E4E-7ED0-435E-A090-374D5C7F09F9}" type="pres">
      <dgm:prSet presAssocID="{007278D3-1D64-4303-AD3F-522484614BC8}" presName="iconBgRect" presStyleLbl="bgShp" presStyleIdx="1" presStyleCnt="6"/>
      <dgm:spPr/>
    </dgm:pt>
    <dgm:pt modelId="{16EE2603-62A4-4537-B9C8-3CEFFEBBF5ED}" type="pres">
      <dgm:prSet presAssocID="{007278D3-1D64-4303-AD3F-522484614BC8}" presName="iconRect" presStyleLbl="node1" presStyleIdx="1"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733C149C-DAFE-4C4A-A033-9FA2F2116EA8}" type="pres">
      <dgm:prSet presAssocID="{007278D3-1D64-4303-AD3F-522484614BC8}" presName="spaceRect" presStyleCnt="0"/>
      <dgm:spPr/>
    </dgm:pt>
    <dgm:pt modelId="{113F5587-F3EB-4B10-95DB-9BA9AD5E761F}" type="pres">
      <dgm:prSet presAssocID="{007278D3-1D64-4303-AD3F-522484614BC8}" presName="textRect" presStyleLbl="revTx" presStyleIdx="1" presStyleCnt="6">
        <dgm:presLayoutVars>
          <dgm:chMax val="1"/>
          <dgm:chPref val="1"/>
        </dgm:presLayoutVars>
      </dgm:prSet>
      <dgm:spPr/>
    </dgm:pt>
    <dgm:pt modelId="{B3B83D22-578C-4A1E-BF04-4F5B5DE57EBE}" type="pres">
      <dgm:prSet presAssocID="{22E6EF40-D76A-4CF7-BD7A-062CEF2AB27C}" presName="sibTrans" presStyleLbl="sibTrans2D1" presStyleIdx="0" presStyleCnt="0"/>
      <dgm:spPr/>
    </dgm:pt>
    <dgm:pt modelId="{EEF60F03-C19B-4D8A-8973-88958C3928D2}" type="pres">
      <dgm:prSet presAssocID="{07B318F3-2394-4053-99CF-77DC26EEC9EE}" presName="compNode" presStyleCnt="0"/>
      <dgm:spPr/>
    </dgm:pt>
    <dgm:pt modelId="{AC46AFB8-3BE8-4B7A-B717-66319FB1F502}" type="pres">
      <dgm:prSet presAssocID="{07B318F3-2394-4053-99CF-77DC26EEC9EE}" presName="iconBgRect" presStyleLbl="bgShp" presStyleIdx="2" presStyleCnt="6"/>
      <dgm:spPr/>
    </dgm:pt>
    <dgm:pt modelId="{5E341A89-7127-438C-8BEC-208AB8CE3314}" type="pres">
      <dgm:prSet presAssocID="{07B318F3-2394-4053-99CF-77DC26EEC9EE}" presName="iconRect" presStyleLbl="node1" presStyleIdx="2"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anda"/>
        </a:ext>
      </dgm:extLst>
    </dgm:pt>
    <dgm:pt modelId="{23447E58-48FC-400D-9E9A-7D37D8536CB1}" type="pres">
      <dgm:prSet presAssocID="{07B318F3-2394-4053-99CF-77DC26EEC9EE}" presName="spaceRect" presStyleCnt="0"/>
      <dgm:spPr/>
    </dgm:pt>
    <dgm:pt modelId="{F5A3221B-2D11-49B3-BE44-57D6D908938F}" type="pres">
      <dgm:prSet presAssocID="{07B318F3-2394-4053-99CF-77DC26EEC9EE}" presName="textRect" presStyleLbl="revTx" presStyleIdx="2" presStyleCnt="6">
        <dgm:presLayoutVars>
          <dgm:chMax val="1"/>
          <dgm:chPref val="1"/>
        </dgm:presLayoutVars>
      </dgm:prSet>
      <dgm:spPr/>
    </dgm:pt>
    <dgm:pt modelId="{56FB550C-05A0-47B6-B839-BDAE2757B686}" type="pres">
      <dgm:prSet presAssocID="{36BA01D5-9E95-4439-8E0B-338FBA958C36}" presName="sibTrans" presStyleLbl="sibTrans2D1" presStyleIdx="0" presStyleCnt="0"/>
      <dgm:spPr/>
    </dgm:pt>
    <dgm:pt modelId="{5B51E427-B624-482A-942B-A25168DBC59F}" type="pres">
      <dgm:prSet presAssocID="{C9738571-F3B3-402E-80E0-EC586612FF09}" presName="compNode" presStyleCnt="0"/>
      <dgm:spPr/>
    </dgm:pt>
    <dgm:pt modelId="{FD3C7EAF-2A0F-4AA4-9A58-8CBF8DF21C8C}" type="pres">
      <dgm:prSet presAssocID="{C9738571-F3B3-402E-80E0-EC586612FF09}" presName="iconBgRect" presStyleLbl="bgShp" presStyleIdx="3" presStyleCnt="6"/>
      <dgm:spPr/>
    </dgm:pt>
    <dgm:pt modelId="{093D4BB0-C77C-4C9C-A320-14235D74CD1B}" type="pres">
      <dgm:prSet presAssocID="{C9738571-F3B3-402E-80E0-EC586612FF09}" presName="iconRect" presStyleLbl="node1" presStyleIdx="3"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1E231581-44D6-4D56-B700-99E6AB72CF53}" type="pres">
      <dgm:prSet presAssocID="{C9738571-F3B3-402E-80E0-EC586612FF09}" presName="spaceRect" presStyleCnt="0"/>
      <dgm:spPr/>
    </dgm:pt>
    <dgm:pt modelId="{D771ECA1-39F3-46B7-81B9-13505E2AD23C}" type="pres">
      <dgm:prSet presAssocID="{C9738571-F3B3-402E-80E0-EC586612FF09}" presName="textRect" presStyleLbl="revTx" presStyleIdx="3" presStyleCnt="6">
        <dgm:presLayoutVars>
          <dgm:chMax val="1"/>
          <dgm:chPref val="1"/>
        </dgm:presLayoutVars>
      </dgm:prSet>
      <dgm:spPr/>
    </dgm:pt>
    <dgm:pt modelId="{0584DCC6-C77A-4911-B126-35BE492DFE80}" type="pres">
      <dgm:prSet presAssocID="{E3DEEF94-168F-43BC-91D7-16C82FF22276}" presName="sibTrans" presStyleLbl="sibTrans2D1" presStyleIdx="0" presStyleCnt="0"/>
      <dgm:spPr/>
    </dgm:pt>
    <dgm:pt modelId="{A492F2C2-A26D-408D-BBAC-C58A3A4366A7}" type="pres">
      <dgm:prSet presAssocID="{4225E617-5D6D-4D23-A4B8-AC885A205307}" presName="compNode" presStyleCnt="0"/>
      <dgm:spPr/>
    </dgm:pt>
    <dgm:pt modelId="{28232E94-C15D-4FA4-BAF3-CCB0294FF908}" type="pres">
      <dgm:prSet presAssocID="{4225E617-5D6D-4D23-A4B8-AC885A205307}" presName="iconBgRect" presStyleLbl="bgShp" presStyleIdx="4" presStyleCnt="6"/>
      <dgm:spPr/>
    </dgm:pt>
    <dgm:pt modelId="{BB79B51C-21D3-4C46-9F6A-EF79095B8780}" type="pres">
      <dgm:prSet presAssocID="{4225E617-5D6D-4D23-A4B8-AC885A205307}" presName="iconRect" presStyleLbl="node1" presStyleIdx="4" presStyleCnt="6"/>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Mathematics"/>
        </a:ext>
      </dgm:extLst>
    </dgm:pt>
    <dgm:pt modelId="{D0A457CD-5D0C-4389-8AA4-13970761739C}" type="pres">
      <dgm:prSet presAssocID="{4225E617-5D6D-4D23-A4B8-AC885A205307}" presName="spaceRect" presStyleCnt="0"/>
      <dgm:spPr/>
    </dgm:pt>
    <dgm:pt modelId="{9D9DD07D-6752-4D93-ABD3-CC73E92F68BD}" type="pres">
      <dgm:prSet presAssocID="{4225E617-5D6D-4D23-A4B8-AC885A205307}" presName="textRect" presStyleLbl="revTx" presStyleIdx="4" presStyleCnt="6">
        <dgm:presLayoutVars>
          <dgm:chMax val="1"/>
          <dgm:chPref val="1"/>
        </dgm:presLayoutVars>
      </dgm:prSet>
      <dgm:spPr/>
    </dgm:pt>
    <dgm:pt modelId="{5D21F060-8EDE-4159-9F2B-A26629482E6D}" type="pres">
      <dgm:prSet presAssocID="{13A32C2B-D1F3-42E4-A410-D9EB4B7DFCBF}" presName="sibTrans" presStyleLbl="sibTrans2D1" presStyleIdx="0" presStyleCnt="0"/>
      <dgm:spPr/>
    </dgm:pt>
    <dgm:pt modelId="{AE315605-7511-474F-84B6-BCD0F7E590CD}" type="pres">
      <dgm:prSet presAssocID="{747F5B23-DE42-4099-98B1-2921E125AAB1}" presName="compNode" presStyleCnt="0"/>
      <dgm:spPr/>
    </dgm:pt>
    <dgm:pt modelId="{8813792F-F962-46A8-BBF8-175163B60C6E}" type="pres">
      <dgm:prSet presAssocID="{747F5B23-DE42-4099-98B1-2921E125AAB1}" presName="iconBgRect" presStyleLbl="bgShp" presStyleIdx="5" presStyleCnt="6"/>
      <dgm:spPr/>
    </dgm:pt>
    <dgm:pt modelId="{6C6BEA98-A980-492C-9050-71B53CB24BDD}" type="pres">
      <dgm:prSet presAssocID="{747F5B23-DE42-4099-98B1-2921E125AAB1}" presName="iconRect" presStyleLbl="node1" presStyleIdx="5" presStyleCnt="6"/>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Pie chart"/>
        </a:ext>
      </dgm:extLst>
    </dgm:pt>
    <dgm:pt modelId="{87C01BA9-F116-403F-B2E2-41C0F4AD16C6}" type="pres">
      <dgm:prSet presAssocID="{747F5B23-DE42-4099-98B1-2921E125AAB1}" presName="spaceRect" presStyleCnt="0"/>
      <dgm:spPr/>
    </dgm:pt>
    <dgm:pt modelId="{AB9A4B72-EFB9-40C9-AFEE-CB7E49C74B45}" type="pres">
      <dgm:prSet presAssocID="{747F5B23-DE42-4099-98B1-2921E125AAB1}" presName="textRect" presStyleLbl="revTx" presStyleIdx="5" presStyleCnt="6">
        <dgm:presLayoutVars>
          <dgm:chMax val="1"/>
          <dgm:chPref val="1"/>
        </dgm:presLayoutVars>
      </dgm:prSet>
      <dgm:spPr/>
    </dgm:pt>
  </dgm:ptLst>
  <dgm:cxnLst>
    <dgm:cxn modelId="{0AB09A0B-374B-4BAA-A5F6-844F2207FFA8}" type="presOf" srcId="{C9738571-F3B3-402E-80E0-EC586612FF09}" destId="{D771ECA1-39F3-46B7-81B9-13505E2AD23C}" srcOrd="0" destOrd="0" presId="urn:microsoft.com/office/officeart/2018/2/layout/IconCircleList"/>
    <dgm:cxn modelId="{D867342E-4B54-4B4E-8E63-D76284957A6D}" srcId="{4955D695-0450-43C0-A466-487ED7C3060F}" destId="{007278D3-1D64-4303-AD3F-522484614BC8}" srcOrd="1" destOrd="0" parTransId="{39B7D776-A8FC-46D3-9CA4-B4DDE892B90D}" sibTransId="{22E6EF40-D76A-4CF7-BD7A-062CEF2AB27C}"/>
    <dgm:cxn modelId="{1C9F2A37-7815-4240-805B-F83BB5869E26}" type="presOf" srcId="{22E6EF40-D76A-4CF7-BD7A-062CEF2AB27C}" destId="{B3B83D22-578C-4A1E-BF04-4F5B5DE57EBE}" srcOrd="0" destOrd="0" presId="urn:microsoft.com/office/officeart/2018/2/layout/IconCircleList"/>
    <dgm:cxn modelId="{99A81273-DFE2-44B3-A2C6-7BF7E8865FF0}" type="presOf" srcId="{07B318F3-2394-4053-99CF-77DC26EEC9EE}" destId="{F5A3221B-2D11-49B3-BE44-57D6D908938F}" srcOrd="0" destOrd="0" presId="urn:microsoft.com/office/officeart/2018/2/layout/IconCircleList"/>
    <dgm:cxn modelId="{AF246953-26C1-4195-8175-59620F982573}" type="presOf" srcId="{747F5B23-DE42-4099-98B1-2921E125AAB1}" destId="{AB9A4B72-EFB9-40C9-AFEE-CB7E49C74B45}" srcOrd="0" destOrd="0" presId="urn:microsoft.com/office/officeart/2018/2/layout/IconCircleList"/>
    <dgm:cxn modelId="{61124379-C30C-42F6-B58F-EC079153BFD6}" type="presOf" srcId="{B0B94B90-D2FC-455A-8FAF-4DD8FE12DA96}" destId="{B2B1CC81-E46F-49D3-BEB0-3CEE1C6B92C9}" srcOrd="0" destOrd="0" presId="urn:microsoft.com/office/officeart/2018/2/layout/IconCircleList"/>
    <dgm:cxn modelId="{B7E2EB5A-CAA6-40D4-8CFC-DE4FA5791E42}" type="presOf" srcId="{36BA01D5-9E95-4439-8E0B-338FBA958C36}" destId="{56FB550C-05A0-47B6-B839-BDAE2757B686}" srcOrd="0" destOrd="0" presId="urn:microsoft.com/office/officeart/2018/2/layout/IconCircleList"/>
    <dgm:cxn modelId="{A369BF7B-962B-451F-9AD1-6833713BD7F6}" type="presOf" srcId="{E3DEEF94-168F-43BC-91D7-16C82FF22276}" destId="{0584DCC6-C77A-4911-B126-35BE492DFE80}" srcOrd="0" destOrd="0" presId="urn:microsoft.com/office/officeart/2018/2/layout/IconCircleList"/>
    <dgm:cxn modelId="{8AE2FB8D-93D9-44E8-8BA4-434F211F7D3E}" type="presOf" srcId="{8AF03239-33AA-46E9-A199-52150E51C5AB}" destId="{E491110B-B2D1-415B-9940-BDE12E5BEBDF}" srcOrd="0" destOrd="0" presId="urn:microsoft.com/office/officeart/2018/2/layout/IconCircleList"/>
    <dgm:cxn modelId="{006B97A0-2243-4CBC-A360-C2661147B374}" type="presOf" srcId="{4225E617-5D6D-4D23-A4B8-AC885A205307}" destId="{9D9DD07D-6752-4D93-ABD3-CC73E92F68BD}" srcOrd="0" destOrd="0" presId="urn:microsoft.com/office/officeart/2018/2/layout/IconCircleList"/>
    <dgm:cxn modelId="{68CAF2A1-D376-4CB6-824D-8049AD95CF5D}" type="presOf" srcId="{13A32C2B-D1F3-42E4-A410-D9EB4B7DFCBF}" destId="{5D21F060-8EDE-4159-9F2B-A26629482E6D}" srcOrd="0" destOrd="0" presId="urn:microsoft.com/office/officeart/2018/2/layout/IconCircleList"/>
    <dgm:cxn modelId="{6DF5C1C0-B905-4ACF-BF73-25FF959B14B5}" type="presOf" srcId="{007278D3-1D64-4303-AD3F-522484614BC8}" destId="{113F5587-F3EB-4B10-95DB-9BA9AD5E761F}" srcOrd="0" destOrd="0" presId="urn:microsoft.com/office/officeart/2018/2/layout/IconCircleList"/>
    <dgm:cxn modelId="{D7E2FDC7-35F5-4287-A5DB-3A614DFC5941}" srcId="{4955D695-0450-43C0-A466-487ED7C3060F}" destId="{C9738571-F3B3-402E-80E0-EC586612FF09}" srcOrd="3" destOrd="0" parTransId="{1F06CA72-7B55-4392-A730-BD5AA4FEAEC4}" sibTransId="{E3DEEF94-168F-43BC-91D7-16C82FF22276}"/>
    <dgm:cxn modelId="{BBF59BC9-9963-4A7C-9024-6F1E1E4A761E}" srcId="{4955D695-0450-43C0-A466-487ED7C3060F}" destId="{747F5B23-DE42-4099-98B1-2921E125AAB1}" srcOrd="5" destOrd="0" parTransId="{CD7217E2-18E3-4F37-964C-1861648D7567}" sibTransId="{6C440218-9DEE-4626-BC1A-C020003D9B63}"/>
    <dgm:cxn modelId="{FE4E04D4-3BBE-4C88-B797-07473FBFD1BB}" type="presOf" srcId="{4955D695-0450-43C0-A466-487ED7C3060F}" destId="{B4975497-D314-43A0-BAF3-3D9B1DA2B6C1}" srcOrd="0" destOrd="0" presId="urn:microsoft.com/office/officeart/2018/2/layout/IconCircleList"/>
    <dgm:cxn modelId="{DB8D74DC-BC32-4222-BF5B-BE2E6B5065BE}" srcId="{4955D695-0450-43C0-A466-487ED7C3060F}" destId="{07B318F3-2394-4053-99CF-77DC26EEC9EE}" srcOrd="2" destOrd="0" parTransId="{53EFB969-2204-4995-A125-407FA86F4EDB}" sibTransId="{36BA01D5-9E95-4439-8E0B-338FBA958C36}"/>
    <dgm:cxn modelId="{3A2A0BFB-23E4-4A2B-9B43-657511E0B15A}" srcId="{4955D695-0450-43C0-A466-487ED7C3060F}" destId="{8AF03239-33AA-46E9-A199-52150E51C5AB}" srcOrd="0" destOrd="0" parTransId="{310F3A8B-AE97-4D27-8582-CFC0BC8141D3}" sibTransId="{B0B94B90-D2FC-455A-8FAF-4DD8FE12DA96}"/>
    <dgm:cxn modelId="{B41120FE-34C0-4DA9-AFE0-70EDABF28E82}" srcId="{4955D695-0450-43C0-A466-487ED7C3060F}" destId="{4225E617-5D6D-4D23-A4B8-AC885A205307}" srcOrd="4" destOrd="0" parTransId="{BF180AA1-ADE2-48F5-92DC-15D8D3423CA7}" sibTransId="{13A32C2B-D1F3-42E4-A410-D9EB4B7DFCBF}"/>
    <dgm:cxn modelId="{7095C0F4-C338-468E-B9AC-846F67C4DE19}" type="presParOf" srcId="{B4975497-D314-43A0-BAF3-3D9B1DA2B6C1}" destId="{5F73E815-73E7-40BA-9E19-25ACD741A82C}" srcOrd="0" destOrd="0" presId="urn:microsoft.com/office/officeart/2018/2/layout/IconCircleList"/>
    <dgm:cxn modelId="{72895C8F-9D8C-4058-8277-05EA12AD3312}" type="presParOf" srcId="{5F73E815-73E7-40BA-9E19-25ACD741A82C}" destId="{C81C831D-8DC9-459F-B85F-705AC9EF6523}" srcOrd="0" destOrd="0" presId="urn:microsoft.com/office/officeart/2018/2/layout/IconCircleList"/>
    <dgm:cxn modelId="{1E3DC21C-C64E-471A-9158-D0435558CE6B}" type="presParOf" srcId="{C81C831D-8DC9-459F-B85F-705AC9EF6523}" destId="{6525869A-457F-44A2-BDA1-1CBA089B74E1}" srcOrd="0" destOrd="0" presId="urn:microsoft.com/office/officeart/2018/2/layout/IconCircleList"/>
    <dgm:cxn modelId="{F7F29623-1D1D-4F42-83A1-BED60B43633E}" type="presParOf" srcId="{C81C831D-8DC9-459F-B85F-705AC9EF6523}" destId="{A23BEE10-A805-45DD-8688-A3C68D4562B8}" srcOrd="1" destOrd="0" presId="urn:microsoft.com/office/officeart/2018/2/layout/IconCircleList"/>
    <dgm:cxn modelId="{0B3920AF-E6BD-4C1A-9EDA-53259322E033}" type="presParOf" srcId="{C81C831D-8DC9-459F-B85F-705AC9EF6523}" destId="{42C8E45A-197D-4523-B0D4-D0BBD3881CC4}" srcOrd="2" destOrd="0" presId="urn:microsoft.com/office/officeart/2018/2/layout/IconCircleList"/>
    <dgm:cxn modelId="{685C79CD-67BF-497B-A43C-04E9588F3614}" type="presParOf" srcId="{C81C831D-8DC9-459F-B85F-705AC9EF6523}" destId="{E491110B-B2D1-415B-9940-BDE12E5BEBDF}" srcOrd="3" destOrd="0" presId="urn:microsoft.com/office/officeart/2018/2/layout/IconCircleList"/>
    <dgm:cxn modelId="{36D63706-99B7-481C-BF0D-90552C636FEB}" type="presParOf" srcId="{5F73E815-73E7-40BA-9E19-25ACD741A82C}" destId="{B2B1CC81-E46F-49D3-BEB0-3CEE1C6B92C9}" srcOrd="1" destOrd="0" presId="urn:microsoft.com/office/officeart/2018/2/layout/IconCircleList"/>
    <dgm:cxn modelId="{67520109-F6E7-4CE9-B1A5-429B366E4085}" type="presParOf" srcId="{5F73E815-73E7-40BA-9E19-25ACD741A82C}" destId="{E241713E-6682-49E5-9ECA-05116D1ADE63}" srcOrd="2" destOrd="0" presId="urn:microsoft.com/office/officeart/2018/2/layout/IconCircleList"/>
    <dgm:cxn modelId="{4D387CA7-4F90-469F-B032-F9B201373480}" type="presParOf" srcId="{E241713E-6682-49E5-9ECA-05116D1ADE63}" destId="{8AE11E4E-7ED0-435E-A090-374D5C7F09F9}" srcOrd="0" destOrd="0" presId="urn:microsoft.com/office/officeart/2018/2/layout/IconCircleList"/>
    <dgm:cxn modelId="{34EED344-83BA-4EE9-821D-135B29B0EFDE}" type="presParOf" srcId="{E241713E-6682-49E5-9ECA-05116D1ADE63}" destId="{16EE2603-62A4-4537-B9C8-3CEFFEBBF5ED}" srcOrd="1" destOrd="0" presId="urn:microsoft.com/office/officeart/2018/2/layout/IconCircleList"/>
    <dgm:cxn modelId="{3EB9BDD3-349C-440B-86BE-158178B56AA4}" type="presParOf" srcId="{E241713E-6682-49E5-9ECA-05116D1ADE63}" destId="{733C149C-DAFE-4C4A-A033-9FA2F2116EA8}" srcOrd="2" destOrd="0" presId="urn:microsoft.com/office/officeart/2018/2/layout/IconCircleList"/>
    <dgm:cxn modelId="{43D27D2F-D46F-48B9-8552-6D7F4CFCBC7A}" type="presParOf" srcId="{E241713E-6682-49E5-9ECA-05116D1ADE63}" destId="{113F5587-F3EB-4B10-95DB-9BA9AD5E761F}" srcOrd="3" destOrd="0" presId="urn:microsoft.com/office/officeart/2018/2/layout/IconCircleList"/>
    <dgm:cxn modelId="{EF720B61-71BA-472A-9D92-EAEB76AF2672}" type="presParOf" srcId="{5F73E815-73E7-40BA-9E19-25ACD741A82C}" destId="{B3B83D22-578C-4A1E-BF04-4F5B5DE57EBE}" srcOrd="3" destOrd="0" presId="urn:microsoft.com/office/officeart/2018/2/layout/IconCircleList"/>
    <dgm:cxn modelId="{5C0ABA51-9948-4E56-9885-35672F89376D}" type="presParOf" srcId="{5F73E815-73E7-40BA-9E19-25ACD741A82C}" destId="{EEF60F03-C19B-4D8A-8973-88958C3928D2}" srcOrd="4" destOrd="0" presId="urn:microsoft.com/office/officeart/2018/2/layout/IconCircleList"/>
    <dgm:cxn modelId="{2DA6B276-A8ED-48DE-9C5B-EF4C0CA4E71F}" type="presParOf" srcId="{EEF60F03-C19B-4D8A-8973-88958C3928D2}" destId="{AC46AFB8-3BE8-4B7A-B717-66319FB1F502}" srcOrd="0" destOrd="0" presId="urn:microsoft.com/office/officeart/2018/2/layout/IconCircleList"/>
    <dgm:cxn modelId="{DA71C597-F75C-4B85-9AC1-061F6DE81ED9}" type="presParOf" srcId="{EEF60F03-C19B-4D8A-8973-88958C3928D2}" destId="{5E341A89-7127-438C-8BEC-208AB8CE3314}" srcOrd="1" destOrd="0" presId="urn:microsoft.com/office/officeart/2018/2/layout/IconCircleList"/>
    <dgm:cxn modelId="{0EF0257B-159A-437B-87D3-A7CCF078D6F7}" type="presParOf" srcId="{EEF60F03-C19B-4D8A-8973-88958C3928D2}" destId="{23447E58-48FC-400D-9E9A-7D37D8536CB1}" srcOrd="2" destOrd="0" presId="urn:microsoft.com/office/officeart/2018/2/layout/IconCircleList"/>
    <dgm:cxn modelId="{D5A198BD-07D6-42CE-904F-8FE0CBEB62D2}" type="presParOf" srcId="{EEF60F03-C19B-4D8A-8973-88958C3928D2}" destId="{F5A3221B-2D11-49B3-BE44-57D6D908938F}" srcOrd="3" destOrd="0" presId="urn:microsoft.com/office/officeart/2018/2/layout/IconCircleList"/>
    <dgm:cxn modelId="{1E711531-28DC-4382-9A64-EE8F351FF677}" type="presParOf" srcId="{5F73E815-73E7-40BA-9E19-25ACD741A82C}" destId="{56FB550C-05A0-47B6-B839-BDAE2757B686}" srcOrd="5" destOrd="0" presId="urn:microsoft.com/office/officeart/2018/2/layout/IconCircleList"/>
    <dgm:cxn modelId="{EE72A7AA-584E-4DA0-8D0A-576C9368B39F}" type="presParOf" srcId="{5F73E815-73E7-40BA-9E19-25ACD741A82C}" destId="{5B51E427-B624-482A-942B-A25168DBC59F}" srcOrd="6" destOrd="0" presId="urn:microsoft.com/office/officeart/2018/2/layout/IconCircleList"/>
    <dgm:cxn modelId="{7DA68CB3-22B7-4652-95CB-A1A01CE775A4}" type="presParOf" srcId="{5B51E427-B624-482A-942B-A25168DBC59F}" destId="{FD3C7EAF-2A0F-4AA4-9A58-8CBF8DF21C8C}" srcOrd="0" destOrd="0" presId="urn:microsoft.com/office/officeart/2018/2/layout/IconCircleList"/>
    <dgm:cxn modelId="{B581E783-6874-4D7F-8F7E-4016042D1508}" type="presParOf" srcId="{5B51E427-B624-482A-942B-A25168DBC59F}" destId="{093D4BB0-C77C-4C9C-A320-14235D74CD1B}" srcOrd="1" destOrd="0" presId="urn:microsoft.com/office/officeart/2018/2/layout/IconCircleList"/>
    <dgm:cxn modelId="{C194798E-C62D-42BA-8730-7B8EC474C1D3}" type="presParOf" srcId="{5B51E427-B624-482A-942B-A25168DBC59F}" destId="{1E231581-44D6-4D56-B700-99E6AB72CF53}" srcOrd="2" destOrd="0" presId="urn:microsoft.com/office/officeart/2018/2/layout/IconCircleList"/>
    <dgm:cxn modelId="{C0DFC2AA-7C93-495A-9DF4-9E98308D40D5}" type="presParOf" srcId="{5B51E427-B624-482A-942B-A25168DBC59F}" destId="{D771ECA1-39F3-46B7-81B9-13505E2AD23C}" srcOrd="3" destOrd="0" presId="urn:microsoft.com/office/officeart/2018/2/layout/IconCircleList"/>
    <dgm:cxn modelId="{BFC67C8F-417F-4CF6-89D7-5CA5E222D907}" type="presParOf" srcId="{5F73E815-73E7-40BA-9E19-25ACD741A82C}" destId="{0584DCC6-C77A-4911-B126-35BE492DFE80}" srcOrd="7" destOrd="0" presId="urn:microsoft.com/office/officeart/2018/2/layout/IconCircleList"/>
    <dgm:cxn modelId="{18BDDD2A-30C4-4FA3-A8A7-9A2116EEA460}" type="presParOf" srcId="{5F73E815-73E7-40BA-9E19-25ACD741A82C}" destId="{A492F2C2-A26D-408D-BBAC-C58A3A4366A7}" srcOrd="8" destOrd="0" presId="urn:microsoft.com/office/officeart/2018/2/layout/IconCircleList"/>
    <dgm:cxn modelId="{A6C3025F-D636-4957-AA94-BCF90475888D}" type="presParOf" srcId="{A492F2C2-A26D-408D-BBAC-C58A3A4366A7}" destId="{28232E94-C15D-4FA4-BAF3-CCB0294FF908}" srcOrd="0" destOrd="0" presId="urn:microsoft.com/office/officeart/2018/2/layout/IconCircleList"/>
    <dgm:cxn modelId="{7E704438-56D0-4D4B-BB4E-820F339E4D35}" type="presParOf" srcId="{A492F2C2-A26D-408D-BBAC-C58A3A4366A7}" destId="{BB79B51C-21D3-4C46-9F6A-EF79095B8780}" srcOrd="1" destOrd="0" presId="urn:microsoft.com/office/officeart/2018/2/layout/IconCircleList"/>
    <dgm:cxn modelId="{14251BF1-AE43-40DB-9186-18BFC0C1E052}" type="presParOf" srcId="{A492F2C2-A26D-408D-BBAC-C58A3A4366A7}" destId="{D0A457CD-5D0C-4389-8AA4-13970761739C}" srcOrd="2" destOrd="0" presId="urn:microsoft.com/office/officeart/2018/2/layout/IconCircleList"/>
    <dgm:cxn modelId="{2A5C042F-E4A3-4D56-9081-CD2F65A9121C}" type="presParOf" srcId="{A492F2C2-A26D-408D-BBAC-C58A3A4366A7}" destId="{9D9DD07D-6752-4D93-ABD3-CC73E92F68BD}" srcOrd="3" destOrd="0" presId="urn:microsoft.com/office/officeart/2018/2/layout/IconCircleList"/>
    <dgm:cxn modelId="{9E7A03E1-4AE9-4173-8300-925DF6567349}" type="presParOf" srcId="{5F73E815-73E7-40BA-9E19-25ACD741A82C}" destId="{5D21F060-8EDE-4159-9F2B-A26629482E6D}" srcOrd="9" destOrd="0" presId="urn:microsoft.com/office/officeart/2018/2/layout/IconCircleList"/>
    <dgm:cxn modelId="{876CB02D-8BD7-453F-96C9-B21077D4FF08}" type="presParOf" srcId="{5F73E815-73E7-40BA-9E19-25ACD741A82C}" destId="{AE315605-7511-474F-84B6-BCD0F7E590CD}" srcOrd="10" destOrd="0" presId="urn:microsoft.com/office/officeart/2018/2/layout/IconCircleList"/>
    <dgm:cxn modelId="{D59FE813-C66B-4FD6-AA34-D231CBC76C97}" type="presParOf" srcId="{AE315605-7511-474F-84B6-BCD0F7E590CD}" destId="{8813792F-F962-46A8-BBF8-175163B60C6E}" srcOrd="0" destOrd="0" presId="urn:microsoft.com/office/officeart/2018/2/layout/IconCircleList"/>
    <dgm:cxn modelId="{20ED50BA-D95B-4937-A530-DBE7867024E0}" type="presParOf" srcId="{AE315605-7511-474F-84B6-BCD0F7E590CD}" destId="{6C6BEA98-A980-492C-9050-71B53CB24BDD}" srcOrd="1" destOrd="0" presId="urn:microsoft.com/office/officeart/2018/2/layout/IconCircleList"/>
    <dgm:cxn modelId="{9C6B96B7-BAE1-4DC3-90F0-BDD4B92AE144}" type="presParOf" srcId="{AE315605-7511-474F-84B6-BCD0F7E590CD}" destId="{87C01BA9-F116-403F-B2E2-41C0F4AD16C6}" srcOrd="2" destOrd="0" presId="urn:microsoft.com/office/officeart/2018/2/layout/IconCircleList"/>
    <dgm:cxn modelId="{A5A0BD78-3DA8-420A-A4C7-A897BA7EB4D8}" type="presParOf" srcId="{AE315605-7511-474F-84B6-BCD0F7E590CD}" destId="{AB9A4B72-EFB9-40C9-AFEE-CB7E49C74B4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D219C7-0E33-4D8F-9C57-9F2CCFFD27B9}">
      <dsp:nvSpPr>
        <dsp:cNvPr id="0" name=""/>
        <dsp:cNvSpPr/>
      </dsp:nvSpPr>
      <dsp:spPr>
        <a:xfrm>
          <a:off x="0" y="371"/>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312094-36FC-4508-BBD6-34E85B47B763}">
      <dsp:nvSpPr>
        <dsp:cNvPr id="0" name=""/>
        <dsp:cNvSpPr/>
      </dsp:nvSpPr>
      <dsp:spPr>
        <a:xfrm>
          <a:off x="154829" y="115534"/>
          <a:ext cx="281509" cy="2815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96AE5A-CBE2-4453-ACAF-7A518C885EF5}">
      <dsp:nvSpPr>
        <dsp:cNvPr id="0" name=""/>
        <dsp:cNvSpPr/>
      </dsp:nvSpPr>
      <dsp:spPr>
        <a:xfrm>
          <a:off x="591168" y="371"/>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Introduction </a:t>
          </a:r>
        </a:p>
      </dsp:txBody>
      <dsp:txXfrm>
        <a:off x="591168" y="371"/>
        <a:ext cx="9924431" cy="511834"/>
      </dsp:txXfrm>
    </dsp:sp>
    <dsp:sp modelId="{A8432D88-1CF8-4173-8E5B-1FCF6D39E565}">
      <dsp:nvSpPr>
        <dsp:cNvPr id="0" name=""/>
        <dsp:cNvSpPr/>
      </dsp:nvSpPr>
      <dsp:spPr>
        <a:xfrm>
          <a:off x="0" y="640165"/>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8F659D-4501-4C29-9766-BFCB50C49355}">
      <dsp:nvSpPr>
        <dsp:cNvPr id="0" name=""/>
        <dsp:cNvSpPr/>
      </dsp:nvSpPr>
      <dsp:spPr>
        <a:xfrm>
          <a:off x="154829" y="755327"/>
          <a:ext cx="281509" cy="2815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78162B-8622-41F5-866D-02371A001EA4}">
      <dsp:nvSpPr>
        <dsp:cNvPr id="0" name=""/>
        <dsp:cNvSpPr/>
      </dsp:nvSpPr>
      <dsp:spPr>
        <a:xfrm>
          <a:off x="591168" y="640165"/>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Overview </a:t>
          </a:r>
        </a:p>
      </dsp:txBody>
      <dsp:txXfrm>
        <a:off x="591168" y="640165"/>
        <a:ext cx="9924431" cy="511834"/>
      </dsp:txXfrm>
    </dsp:sp>
    <dsp:sp modelId="{361C29FC-A900-4B6F-9A9E-F55786A95381}">
      <dsp:nvSpPr>
        <dsp:cNvPr id="0" name=""/>
        <dsp:cNvSpPr/>
      </dsp:nvSpPr>
      <dsp:spPr>
        <a:xfrm>
          <a:off x="0" y="1279958"/>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A9FD0E-49E9-4A42-B87B-FACF1EF9AA02}">
      <dsp:nvSpPr>
        <dsp:cNvPr id="0" name=""/>
        <dsp:cNvSpPr/>
      </dsp:nvSpPr>
      <dsp:spPr>
        <a:xfrm>
          <a:off x="154829" y="1395121"/>
          <a:ext cx="281509" cy="2815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84ED2C-C31F-4C53-8518-B4117BA1DF28}">
      <dsp:nvSpPr>
        <dsp:cNvPr id="0" name=""/>
        <dsp:cNvSpPr/>
      </dsp:nvSpPr>
      <dsp:spPr>
        <a:xfrm>
          <a:off x="591168" y="1279958"/>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Algorithms Used </a:t>
          </a:r>
        </a:p>
      </dsp:txBody>
      <dsp:txXfrm>
        <a:off x="591168" y="1279958"/>
        <a:ext cx="9924431" cy="511834"/>
      </dsp:txXfrm>
    </dsp:sp>
    <dsp:sp modelId="{562B2BEF-B904-41FA-B714-4AE605FF53E7}">
      <dsp:nvSpPr>
        <dsp:cNvPr id="0" name=""/>
        <dsp:cNvSpPr/>
      </dsp:nvSpPr>
      <dsp:spPr>
        <a:xfrm>
          <a:off x="0" y="1919751"/>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86537C-42DF-4130-8844-3C2CB1888A5E}">
      <dsp:nvSpPr>
        <dsp:cNvPr id="0" name=""/>
        <dsp:cNvSpPr/>
      </dsp:nvSpPr>
      <dsp:spPr>
        <a:xfrm>
          <a:off x="154829" y="2034914"/>
          <a:ext cx="281509" cy="2815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502ECF-70D0-4575-BB1A-E907314DDEF3}">
      <dsp:nvSpPr>
        <dsp:cNvPr id="0" name=""/>
        <dsp:cNvSpPr/>
      </dsp:nvSpPr>
      <dsp:spPr>
        <a:xfrm>
          <a:off x="591168" y="1919751"/>
          <a:ext cx="4732020"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Models </a:t>
          </a:r>
        </a:p>
      </dsp:txBody>
      <dsp:txXfrm>
        <a:off x="591168" y="1919751"/>
        <a:ext cx="4732020" cy="511834"/>
      </dsp:txXfrm>
    </dsp:sp>
    <dsp:sp modelId="{68253384-F79D-4101-9E51-8C66C71ADFDC}">
      <dsp:nvSpPr>
        <dsp:cNvPr id="0" name=""/>
        <dsp:cNvSpPr/>
      </dsp:nvSpPr>
      <dsp:spPr>
        <a:xfrm>
          <a:off x="5323188" y="1919751"/>
          <a:ext cx="519241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488950">
            <a:lnSpc>
              <a:spcPct val="100000"/>
            </a:lnSpc>
            <a:spcBef>
              <a:spcPct val="0"/>
            </a:spcBef>
            <a:spcAft>
              <a:spcPct val="35000"/>
            </a:spcAft>
            <a:buNone/>
          </a:pPr>
          <a:endParaRPr lang="en-US" sz="1100" kern="1200" dirty="0"/>
        </a:p>
        <a:p>
          <a:pPr marL="0" lvl="0" indent="0" algn="l" defTabSz="488950">
            <a:lnSpc>
              <a:spcPct val="100000"/>
            </a:lnSpc>
            <a:spcBef>
              <a:spcPct val="0"/>
            </a:spcBef>
            <a:spcAft>
              <a:spcPct val="35000"/>
            </a:spcAft>
            <a:buNone/>
          </a:pPr>
          <a:r>
            <a:rPr lang="en-US" sz="1100" kern="1200" dirty="0"/>
            <a:t> </a:t>
          </a:r>
        </a:p>
      </dsp:txBody>
      <dsp:txXfrm>
        <a:off x="5323188" y="1919751"/>
        <a:ext cx="5192411" cy="511834"/>
      </dsp:txXfrm>
    </dsp:sp>
    <dsp:sp modelId="{6F3E3457-FA3B-4919-B781-47318F66F792}">
      <dsp:nvSpPr>
        <dsp:cNvPr id="0" name=""/>
        <dsp:cNvSpPr/>
      </dsp:nvSpPr>
      <dsp:spPr>
        <a:xfrm>
          <a:off x="0" y="2559544"/>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0A6D89-1F6B-4302-ACD5-3112284AD888}">
      <dsp:nvSpPr>
        <dsp:cNvPr id="0" name=""/>
        <dsp:cNvSpPr/>
      </dsp:nvSpPr>
      <dsp:spPr>
        <a:xfrm>
          <a:off x="154829" y="2674707"/>
          <a:ext cx="281509" cy="2815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C0E77D-1649-4AC3-903B-818935D8C2DF}">
      <dsp:nvSpPr>
        <dsp:cNvPr id="0" name=""/>
        <dsp:cNvSpPr/>
      </dsp:nvSpPr>
      <dsp:spPr>
        <a:xfrm>
          <a:off x="591168" y="2559544"/>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Future Outcomes </a:t>
          </a:r>
        </a:p>
      </dsp:txBody>
      <dsp:txXfrm>
        <a:off x="591168" y="2559544"/>
        <a:ext cx="9924431" cy="511834"/>
      </dsp:txXfrm>
    </dsp:sp>
    <dsp:sp modelId="{EF936789-F058-48FD-B30C-F2BEE7D2FF4F}">
      <dsp:nvSpPr>
        <dsp:cNvPr id="0" name=""/>
        <dsp:cNvSpPr/>
      </dsp:nvSpPr>
      <dsp:spPr>
        <a:xfrm>
          <a:off x="0" y="3199338"/>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44082A-5AF0-4339-82DB-A5B667AE9204}">
      <dsp:nvSpPr>
        <dsp:cNvPr id="0" name=""/>
        <dsp:cNvSpPr/>
      </dsp:nvSpPr>
      <dsp:spPr>
        <a:xfrm>
          <a:off x="154829" y="3314501"/>
          <a:ext cx="281509" cy="28150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9F0E23-230B-44DE-9C5B-578CDB54A513}">
      <dsp:nvSpPr>
        <dsp:cNvPr id="0" name=""/>
        <dsp:cNvSpPr/>
      </dsp:nvSpPr>
      <dsp:spPr>
        <a:xfrm>
          <a:off x="591168" y="3199338"/>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Conclusion </a:t>
          </a:r>
        </a:p>
      </dsp:txBody>
      <dsp:txXfrm>
        <a:off x="591168" y="3199338"/>
        <a:ext cx="9924431" cy="511834"/>
      </dsp:txXfrm>
    </dsp:sp>
    <dsp:sp modelId="{6F493B8D-4627-4A63-BE1E-68715D6521EA}">
      <dsp:nvSpPr>
        <dsp:cNvPr id="0" name=""/>
        <dsp:cNvSpPr/>
      </dsp:nvSpPr>
      <dsp:spPr>
        <a:xfrm>
          <a:off x="0" y="3839131"/>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05CDA5-5E54-4278-BB5E-34E831F0C247}">
      <dsp:nvSpPr>
        <dsp:cNvPr id="0" name=""/>
        <dsp:cNvSpPr/>
      </dsp:nvSpPr>
      <dsp:spPr>
        <a:xfrm>
          <a:off x="154829" y="3954294"/>
          <a:ext cx="281509" cy="28150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0330F6-D041-42BD-9683-7C40C8F86358}">
      <dsp:nvSpPr>
        <dsp:cNvPr id="0" name=""/>
        <dsp:cNvSpPr/>
      </dsp:nvSpPr>
      <dsp:spPr>
        <a:xfrm>
          <a:off x="591168" y="3839131"/>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References</a:t>
          </a:r>
        </a:p>
      </dsp:txBody>
      <dsp:txXfrm>
        <a:off x="591168" y="3839131"/>
        <a:ext cx="9924431" cy="5118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98A0C4-5E90-4673-999B-2DBF9F64451B}">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7FE4BA-0492-45A4-9AE0-3FAF8BFAD10D}">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9B5CFE-7623-4781-8801-D78694841282}">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100000"/>
            </a:lnSpc>
            <a:spcBef>
              <a:spcPct val="0"/>
            </a:spcBef>
            <a:spcAft>
              <a:spcPct val="35000"/>
            </a:spcAft>
            <a:buNone/>
          </a:pPr>
          <a:r>
            <a:rPr lang="en-US" sz="1700" b="1" kern="1200"/>
            <a:t>Lasso Regression</a:t>
          </a:r>
          <a:r>
            <a:rPr lang="en-US" sz="1700" kern="1200"/>
            <a:t>: This sort of predictive analysis is frequently employed. Shrinkage is used in the linear regression method known as lasso regression. Data will be shrunk toward the mean, which is beneficial when dealing with specific values or parameters or when there is multicollinearity.</a:t>
          </a:r>
        </a:p>
      </dsp:txBody>
      <dsp:txXfrm>
        <a:off x="1435590" y="531"/>
        <a:ext cx="9080009" cy="1242935"/>
      </dsp:txXfrm>
    </dsp:sp>
    <dsp:sp modelId="{3E9385C0-EE14-418D-B452-1DDA4D63475F}">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5B5E38-85A7-43E5-80CD-D2AC2BD9ED79}">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EC2894-1498-4D7A-9875-78C58E41FC65}">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100000"/>
            </a:lnSpc>
            <a:spcBef>
              <a:spcPct val="0"/>
            </a:spcBef>
            <a:spcAft>
              <a:spcPct val="35000"/>
            </a:spcAft>
            <a:buNone/>
          </a:pPr>
          <a:r>
            <a:rPr lang="en-US" sz="1700" kern="1200"/>
            <a:t>The cost function is represented by </a:t>
          </a:r>
        </a:p>
      </dsp:txBody>
      <dsp:txXfrm>
        <a:off x="1435590" y="1554201"/>
        <a:ext cx="9080009" cy="1242935"/>
      </dsp:txXfrm>
    </dsp:sp>
    <dsp:sp modelId="{B600875B-E0EF-4DB0-B925-3258137908CD}">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3B3631-1C98-4AA8-AB16-496AA5DE5CAB}">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7C3F8E-9219-4BB6-9CF5-FC6454BB22A8}">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100000"/>
            </a:lnSpc>
            <a:spcBef>
              <a:spcPct val="0"/>
            </a:spcBef>
            <a:spcAft>
              <a:spcPct val="35000"/>
            </a:spcAft>
            <a:buNone/>
          </a:pPr>
          <a:r>
            <a:rPr lang="en-US" sz="1700" kern="1200"/>
            <a:t>Here λ is called turning factor or shrinkage factor • When λ=0 then all variables are equivalent, or no shrinkage is needed</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5869A-457F-44A2-BDA1-1CBA089B74E1}">
      <dsp:nvSpPr>
        <dsp:cNvPr id="0" name=""/>
        <dsp:cNvSpPr/>
      </dsp:nvSpPr>
      <dsp:spPr>
        <a:xfrm>
          <a:off x="82613" y="909059"/>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3BEE10-A805-45DD-8688-A3C68D4562B8}">
      <dsp:nvSpPr>
        <dsp:cNvPr id="0" name=""/>
        <dsp:cNvSpPr/>
      </dsp:nvSpPr>
      <dsp:spPr>
        <a:xfrm>
          <a:off x="271034" y="1097481"/>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91110B-B2D1-415B-9940-BDE12E5BEBDF}">
      <dsp:nvSpPr>
        <dsp:cNvPr id="0" name=""/>
        <dsp:cNvSpPr/>
      </dsp:nvSpPr>
      <dsp:spPr>
        <a:xfrm>
          <a:off x="1172126"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We are using Python and Jupyter notebooks for the competition.</a:t>
          </a:r>
        </a:p>
      </dsp:txBody>
      <dsp:txXfrm>
        <a:off x="1172126" y="909059"/>
        <a:ext cx="2114937" cy="897246"/>
      </dsp:txXfrm>
    </dsp:sp>
    <dsp:sp modelId="{8AE11E4E-7ED0-435E-A090-374D5C7F09F9}">
      <dsp:nvSpPr>
        <dsp:cNvPr id="0" name=""/>
        <dsp:cNvSpPr/>
      </dsp:nvSpPr>
      <dsp:spPr>
        <a:xfrm>
          <a:off x="3655575" y="909059"/>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EE2603-62A4-4537-B9C8-3CEFFEBBF5ED}">
      <dsp:nvSpPr>
        <dsp:cNvPr id="0" name=""/>
        <dsp:cNvSpPr/>
      </dsp:nvSpPr>
      <dsp:spPr>
        <a:xfrm>
          <a:off x="3843996" y="1097481"/>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3F5587-F3EB-4B10-95DB-9BA9AD5E761F}">
      <dsp:nvSpPr>
        <dsp:cNvPr id="0" name=""/>
        <dsp:cNvSpPr/>
      </dsp:nvSpPr>
      <dsp:spPr>
        <a:xfrm>
          <a:off x="4745088"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Libraries</a:t>
          </a:r>
          <a:r>
            <a:rPr lang="en-US" sz="1400" kern="1200"/>
            <a:t>: These are frameworks in python to handle commonly required tasks. </a:t>
          </a:r>
        </a:p>
      </dsp:txBody>
      <dsp:txXfrm>
        <a:off x="4745088" y="909059"/>
        <a:ext cx="2114937" cy="897246"/>
      </dsp:txXfrm>
    </dsp:sp>
    <dsp:sp modelId="{AC46AFB8-3BE8-4B7A-B717-66319FB1F502}">
      <dsp:nvSpPr>
        <dsp:cNvPr id="0" name=""/>
        <dsp:cNvSpPr/>
      </dsp:nvSpPr>
      <dsp:spPr>
        <a:xfrm>
          <a:off x="7228536" y="909059"/>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341A89-7127-438C-8BEC-208AB8CE3314}">
      <dsp:nvSpPr>
        <dsp:cNvPr id="0" name=""/>
        <dsp:cNvSpPr/>
      </dsp:nvSpPr>
      <dsp:spPr>
        <a:xfrm>
          <a:off x="7416958" y="1097481"/>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A3221B-2D11-49B3-BE44-57D6D908938F}">
      <dsp:nvSpPr>
        <dsp:cNvPr id="0" name=""/>
        <dsp:cNvSpPr/>
      </dsp:nvSpPr>
      <dsp:spPr>
        <a:xfrm>
          <a:off x="8318049"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i="1" u="sng" kern="1200">
              <a:hlinkClick xmlns:r="http://schemas.openxmlformats.org/officeDocument/2006/relationships" r:id="rId7"/>
            </a:rPr>
            <a:t>Pandas </a:t>
          </a:r>
          <a:r>
            <a:rPr lang="en-US" sz="1400" i="1" kern="1200"/>
            <a:t>— For handling structured data</a:t>
          </a:r>
          <a:endParaRPr lang="en-US" sz="1400" kern="1200"/>
        </a:p>
      </dsp:txBody>
      <dsp:txXfrm>
        <a:off x="8318049" y="909059"/>
        <a:ext cx="2114937" cy="897246"/>
      </dsp:txXfrm>
    </dsp:sp>
    <dsp:sp modelId="{FD3C7EAF-2A0F-4AA4-9A58-8CBF8DF21C8C}">
      <dsp:nvSpPr>
        <dsp:cNvPr id="0" name=""/>
        <dsp:cNvSpPr/>
      </dsp:nvSpPr>
      <dsp:spPr>
        <a:xfrm>
          <a:off x="82613" y="2546238"/>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3D4BB0-C77C-4C9C-A320-14235D74CD1B}">
      <dsp:nvSpPr>
        <dsp:cNvPr id="0" name=""/>
        <dsp:cNvSpPr/>
      </dsp:nvSpPr>
      <dsp:spPr>
        <a:xfrm>
          <a:off x="271034" y="2734659"/>
          <a:ext cx="520402" cy="520402"/>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71ECA1-39F3-46B7-81B9-13505E2AD23C}">
      <dsp:nvSpPr>
        <dsp:cNvPr id="0" name=""/>
        <dsp:cNvSpPr/>
      </dsp:nvSpPr>
      <dsp:spPr>
        <a:xfrm>
          <a:off x="1172126"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i="1" u="sng" kern="1200">
              <a:hlinkClick xmlns:r="http://schemas.openxmlformats.org/officeDocument/2006/relationships" r:id="rId10"/>
            </a:rPr>
            <a:t>Scikit Learn</a:t>
          </a:r>
          <a:r>
            <a:rPr lang="en-US" sz="1400" i="1" kern="1200"/>
            <a:t> — For machine learning</a:t>
          </a:r>
          <a:endParaRPr lang="en-US" sz="1400" kern="1200"/>
        </a:p>
      </dsp:txBody>
      <dsp:txXfrm>
        <a:off x="1172126" y="2546238"/>
        <a:ext cx="2114937" cy="897246"/>
      </dsp:txXfrm>
    </dsp:sp>
    <dsp:sp modelId="{28232E94-C15D-4FA4-BAF3-CCB0294FF908}">
      <dsp:nvSpPr>
        <dsp:cNvPr id="0" name=""/>
        <dsp:cNvSpPr/>
      </dsp:nvSpPr>
      <dsp:spPr>
        <a:xfrm>
          <a:off x="3655575" y="2546238"/>
          <a:ext cx="897246" cy="8972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79B51C-21D3-4C46-9F6A-EF79095B8780}">
      <dsp:nvSpPr>
        <dsp:cNvPr id="0" name=""/>
        <dsp:cNvSpPr/>
      </dsp:nvSpPr>
      <dsp:spPr>
        <a:xfrm>
          <a:off x="3843996" y="2734659"/>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9DD07D-6752-4D93-ABD3-CC73E92F68BD}">
      <dsp:nvSpPr>
        <dsp:cNvPr id="0" name=""/>
        <dsp:cNvSpPr/>
      </dsp:nvSpPr>
      <dsp:spPr>
        <a:xfrm>
          <a:off x="4745088"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i="1" u="sng" kern="1200">
              <a:hlinkClick xmlns:r="http://schemas.openxmlformats.org/officeDocument/2006/relationships" r:id="rId13"/>
            </a:rPr>
            <a:t>NumPy </a:t>
          </a:r>
          <a:r>
            <a:rPr lang="en-US" sz="1400" i="1" kern="1200"/>
            <a:t>— For linear algebra and mathematics</a:t>
          </a:r>
          <a:endParaRPr lang="en-US" sz="1400" kern="1200"/>
        </a:p>
      </dsp:txBody>
      <dsp:txXfrm>
        <a:off x="4745088" y="2546238"/>
        <a:ext cx="2114937" cy="897246"/>
      </dsp:txXfrm>
    </dsp:sp>
    <dsp:sp modelId="{8813792F-F962-46A8-BBF8-175163B60C6E}">
      <dsp:nvSpPr>
        <dsp:cNvPr id="0" name=""/>
        <dsp:cNvSpPr/>
      </dsp:nvSpPr>
      <dsp:spPr>
        <a:xfrm>
          <a:off x="7228536" y="2546238"/>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6BEA98-A980-492C-9050-71B53CB24BDD}">
      <dsp:nvSpPr>
        <dsp:cNvPr id="0" name=""/>
        <dsp:cNvSpPr/>
      </dsp:nvSpPr>
      <dsp:spPr>
        <a:xfrm>
          <a:off x="7416958" y="2734659"/>
          <a:ext cx="520402" cy="520402"/>
        </a:xfrm>
        <a:prstGeom prst="rect">
          <a:avLst/>
        </a:prstGeom>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9A4B72-EFB9-40C9-AFEE-CB7E49C74B45}">
      <dsp:nvSpPr>
        <dsp:cNvPr id="0" name=""/>
        <dsp:cNvSpPr/>
      </dsp:nvSpPr>
      <dsp:spPr>
        <a:xfrm>
          <a:off x="8318049"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i="1" u="sng" kern="1200">
              <a:hlinkClick xmlns:r="http://schemas.openxmlformats.org/officeDocument/2006/relationships" r:id="rId16"/>
            </a:rPr>
            <a:t>Seaborn </a:t>
          </a:r>
          <a:r>
            <a:rPr lang="en-US" sz="1400" i="1" kern="1200"/>
            <a:t>— For data visualization</a:t>
          </a:r>
          <a:endParaRPr lang="en-US" sz="1400" kern="1200"/>
        </a:p>
      </dsp:txBody>
      <dsp:txXfrm>
        <a:off x="8318049" y="2546238"/>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14BEF-2687-078A-BBE4-239517DF86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29330A-FFCC-37DD-DAA6-902F03CFDA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41518E-3714-093B-5650-882ECEF0680D}"/>
              </a:ext>
            </a:extLst>
          </p:cNvPr>
          <p:cNvSpPr>
            <a:spLocks noGrp="1"/>
          </p:cNvSpPr>
          <p:nvPr>
            <p:ph type="dt" sz="half" idx="10"/>
          </p:nvPr>
        </p:nvSpPr>
        <p:spPr/>
        <p:txBody>
          <a:bodyPr/>
          <a:lstStyle/>
          <a:p>
            <a:fld id="{EC44B0C6-218F-45F8-B664-EE4F7DD4CF89}" type="datetimeFigureOut">
              <a:rPr lang="en-US" smtClean="0"/>
              <a:pPr/>
              <a:t>12/7/2022</a:t>
            </a:fld>
            <a:endParaRPr lang="en-US"/>
          </a:p>
        </p:txBody>
      </p:sp>
      <p:sp>
        <p:nvSpPr>
          <p:cNvPr id="5" name="Footer Placeholder 4">
            <a:extLst>
              <a:ext uri="{FF2B5EF4-FFF2-40B4-BE49-F238E27FC236}">
                <a16:creationId xmlns:a16="http://schemas.microsoft.com/office/drawing/2014/main" id="{7DA0ECD7-D54D-F1C4-8965-339E342ED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1D7CA7-4397-1DEC-2A8E-D193A5AE526B}"/>
              </a:ext>
            </a:extLst>
          </p:cNvPr>
          <p:cNvSpPr>
            <a:spLocks noGrp="1"/>
          </p:cNvSpPr>
          <p:nvPr>
            <p:ph type="sldNum" sz="quarter" idx="12"/>
          </p:nvPr>
        </p:nvSpPr>
        <p:spPr/>
        <p:txBody>
          <a:bodyPr/>
          <a:lstStyle/>
          <a:p>
            <a:fld id="{DCABCD6F-D45F-4CA5-B818-744D417FC83D}" type="slidenum">
              <a:rPr lang="en-US" smtClean="0"/>
              <a:pPr/>
              <a:t>‹#›</a:t>
            </a:fld>
            <a:endParaRPr lang="en-US"/>
          </a:p>
        </p:txBody>
      </p:sp>
    </p:spTree>
    <p:extLst>
      <p:ext uri="{BB962C8B-B14F-4D97-AF65-F5344CB8AC3E}">
        <p14:creationId xmlns:p14="http://schemas.microsoft.com/office/powerpoint/2010/main" val="3361924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82612-9072-6A8E-D03F-804C71E5D3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B46882-E6D5-5D98-65EC-3C03B59D4B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5FBA5E-6D05-9C2D-6DB1-340A2FA6B4F0}"/>
              </a:ext>
            </a:extLst>
          </p:cNvPr>
          <p:cNvSpPr>
            <a:spLocks noGrp="1"/>
          </p:cNvSpPr>
          <p:nvPr>
            <p:ph type="dt" sz="half" idx="10"/>
          </p:nvPr>
        </p:nvSpPr>
        <p:spPr/>
        <p:txBody>
          <a:bodyPr/>
          <a:lstStyle/>
          <a:p>
            <a:fld id="{EC44B0C6-218F-45F8-B664-EE4F7DD4CF89}" type="datetimeFigureOut">
              <a:rPr lang="en-US" smtClean="0"/>
              <a:pPr/>
              <a:t>12/7/2022</a:t>
            </a:fld>
            <a:endParaRPr lang="en-US"/>
          </a:p>
        </p:txBody>
      </p:sp>
      <p:sp>
        <p:nvSpPr>
          <p:cNvPr id="5" name="Footer Placeholder 4">
            <a:extLst>
              <a:ext uri="{FF2B5EF4-FFF2-40B4-BE49-F238E27FC236}">
                <a16:creationId xmlns:a16="http://schemas.microsoft.com/office/drawing/2014/main" id="{61D4D883-8F11-645E-96CE-87F0B4F3D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CB54EE-757A-94D5-B7E9-78C3B5265760}"/>
              </a:ext>
            </a:extLst>
          </p:cNvPr>
          <p:cNvSpPr>
            <a:spLocks noGrp="1"/>
          </p:cNvSpPr>
          <p:nvPr>
            <p:ph type="sldNum" sz="quarter" idx="12"/>
          </p:nvPr>
        </p:nvSpPr>
        <p:spPr/>
        <p:txBody>
          <a:bodyPr/>
          <a:lstStyle/>
          <a:p>
            <a:fld id="{DCABCD6F-D45F-4CA5-B818-744D417FC83D}" type="slidenum">
              <a:rPr lang="en-US" smtClean="0"/>
              <a:pPr/>
              <a:t>‹#›</a:t>
            </a:fld>
            <a:endParaRPr lang="en-US"/>
          </a:p>
        </p:txBody>
      </p:sp>
    </p:spTree>
    <p:extLst>
      <p:ext uri="{BB962C8B-B14F-4D97-AF65-F5344CB8AC3E}">
        <p14:creationId xmlns:p14="http://schemas.microsoft.com/office/powerpoint/2010/main" val="1953861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05EB6E-C5F8-532A-DFC1-A68094FEAB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C52BD5-0D06-E14F-E6A3-289FA96749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EC3459-3E1F-8BAE-06F6-4BDA65ED89D2}"/>
              </a:ext>
            </a:extLst>
          </p:cNvPr>
          <p:cNvSpPr>
            <a:spLocks noGrp="1"/>
          </p:cNvSpPr>
          <p:nvPr>
            <p:ph type="dt" sz="half" idx="10"/>
          </p:nvPr>
        </p:nvSpPr>
        <p:spPr/>
        <p:txBody>
          <a:bodyPr/>
          <a:lstStyle/>
          <a:p>
            <a:fld id="{EC44B0C6-218F-45F8-B664-EE4F7DD4CF89}" type="datetimeFigureOut">
              <a:rPr lang="en-US" smtClean="0"/>
              <a:pPr/>
              <a:t>12/7/2022</a:t>
            </a:fld>
            <a:endParaRPr lang="en-US"/>
          </a:p>
        </p:txBody>
      </p:sp>
      <p:sp>
        <p:nvSpPr>
          <p:cNvPr id="5" name="Footer Placeholder 4">
            <a:extLst>
              <a:ext uri="{FF2B5EF4-FFF2-40B4-BE49-F238E27FC236}">
                <a16:creationId xmlns:a16="http://schemas.microsoft.com/office/drawing/2014/main" id="{C1CE10C4-F952-66D0-EDF5-4CAF211E0D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878CE2-E4B1-0B15-418C-6FA98423C2A0}"/>
              </a:ext>
            </a:extLst>
          </p:cNvPr>
          <p:cNvSpPr>
            <a:spLocks noGrp="1"/>
          </p:cNvSpPr>
          <p:nvPr>
            <p:ph type="sldNum" sz="quarter" idx="12"/>
          </p:nvPr>
        </p:nvSpPr>
        <p:spPr/>
        <p:txBody>
          <a:bodyPr/>
          <a:lstStyle/>
          <a:p>
            <a:fld id="{DCABCD6F-D45F-4CA5-B818-744D417FC83D}" type="slidenum">
              <a:rPr lang="en-US" smtClean="0"/>
              <a:pPr/>
              <a:t>‹#›</a:t>
            </a:fld>
            <a:endParaRPr lang="en-US"/>
          </a:p>
        </p:txBody>
      </p:sp>
    </p:spTree>
    <p:extLst>
      <p:ext uri="{BB962C8B-B14F-4D97-AF65-F5344CB8AC3E}">
        <p14:creationId xmlns:p14="http://schemas.microsoft.com/office/powerpoint/2010/main" val="3347194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9517-D9C8-73D2-F778-C9A71C9FCD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1983DC-615F-0E37-DEB9-18A293D8C41F}"/>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3FEC42B-A968-5006-F92E-74D831EF58EE}"/>
              </a:ext>
            </a:extLst>
          </p:cNvPr>
          <p:cNvSpPr>
            <a:spLocks noGrp="1"/>
          </p:cNvSpPr>
          <p:nvPr>
            <p:ph type="dt" sz="half" idx="10"/>
          </p:nvPr>
        </p:nvSpPr>
        <p:spPr/>
        <p:txBody>
          <a:bodyPr/>
          <a:lstStyle/>
          <a:p>
            <a:fld id="{EC44B0C6-218F-45F8-B664-EE4F7DD4CF89}" type="datetimeFigureOut">
              <a:rPr lang="en-US" smtClean="0"/>
              <a:pPr/>
              <a:t>12/7/2022</a:t>
            </a:fld>
            <a:endParaRPr lang="en-US"/>
          </a:p>
        </p:txBody>
      </p:sp>
      <p:sp>
        <p:nvSpPr>
          <p:cNvPr id="5" name="Footer Placeholder 4">
            <a:extLst>
              <a:ext uri="{FF2B5EF4-FFF2-40B4-BE49-F238E27FC236}">
                <a16:creationId xmlns:a16="http://schemas.microsoft.com/office/drawing/2014/main" id="{CD1DD67A-0314-9252-363D-E70DB129E6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22484D-CE73-C27F-1663-5B381045D62C}"/>
              </a:ext>
            </a:extLst>
          </p:cNvPr>
          <p:cNvSpPr>
            <a:spLocks noGrp="1"/>
          </p:cNvSpPr>
          <p:nvPr>
            <p:ph type="sldNum" sz="quarter" idx="12"/>
          </p:nvPr>
        </p:nvSpPr>
        <p:spPr/>
        <p:txBody>
          <a:bodyPr/>
          <a:lstStyle/>
          <a:p>
            <a:fld id="{DCABCD6F-D45F-4CA5-B818-744D417FC83D}" type="slidenum">
              <a:rPr lang="en-US" smtClean="0"/>
              <a:pPr/>
              <a:t>‹#›</a:t>
            </a:fld>
            <a:endParaRPr lang="en-US"/>
          </a:p>
        </p:txBody>
      </p:sp>
    </p:spTree>
    <p:extLst>
      <p:ext uri="{BB962C8B-B14F-4D97-AF65-F5344CB8AC3E}">
        <p14:creationId xmlns:p14="http://schemas.microsoft.com/office/powerpoint/2010/main" val="138187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083D9-0F25-7B13-7192-AB266A1F23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6E38D6-6BB7-6CFB-C15E-DCED495A82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8A22D6-C15F-F608-6615-EBC8266FFC4C}"/>
              </a:ext>
            </a:extLst>
          </p:cNvPr>
          <p:cNvSpPr>
            <a:spLocks noGrp="1"/>
          </p:cNvSpPr>
          <p:nvPr>
            <p:ph type="dt" sz="half" idx="10"/>
          </p:nvPr>
        </p:nvSpPr>
        <p:spPr/>
        <p:txBody>
          <a:bodyPr/>
          <a:lstStyle/>
          <a:p>
            <a:fld id="{EC44B0C6-218F-45F8-B664-EE4F7DD4CF89}" type="datetimeFigureOut">
              <a:rPr lang="en-US" smtClean="0"/>
              <a:pPr/>
              <a:t>12/7/2022</a:t>
            </a:fld>
            <a:endParaRPr lang="en-US"/>
          </a:p>
        </p:txBody>
      </p:sp>
      <p:sp>
        <p:nvSpPr>
          <p:cNvPr id="5" name="Footer Placeholder 4">
            <a:extLst>
              <a:ext uri="{FF2B5EF4-FFF2-40B4-BE49-F238E27FC236}">
                <a16:creationId xmlns:a16="http://schemas.microsoft.com/office/drawing/2014/main" id="{811B4149-ADFF-2F4C-3661-1B848A8DD2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1D347-BBBB-E764-C65D-9BC38EA9850C}"/>
              </a:ext>
            </a:extLst>
          </p:cNvPr>
          <p:cNvSpPr>
            <a:spLocks noGrp="1"/>
          </p:cNvSpPr>
          <p:nvPr>
            <p:ph type="sldNum" sz="quarter" idx="12"/>
          </p:nvPr>
        </p:nvSpPr>
        <p:spPr/>
        <p:txBody>
          <a:bodyPr/>
          <a:lstStyle/>
          <a:p>
            <a:fld id="{DCABCD6F-D45F-4CA5-B818-744D417FC83D}" type="slidenum">
              <a:rPr lang="en-US" smtClean="0"/>
              <a:pPr/>
              <a:t>‹#›</a:t>
            </a:fld>
            <a:endParaRPr lang="en-US"/>
          </a:p>
        </p:txBody>
      </p:sp>
    </p:spTree>
    <p:extLst>
      <p:ext uri="{BB962C8B-B14F-4D97-AF65-F5344CB8AC3E}">
        <p14:creationId xmlns:p14="http://schemas.microsoft.com/office/powerpoint/2010/main" val="214213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4F33D-3B5F-E063-E45F-17B6D6999C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5FB2E-3DD0-6C8A-9256-66DF37F566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A87D76-595A-B19C-AA07-289051F131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16E8B7-F8CB-19EB-608D-0F11DC2D801B}"/>
              </a:ext>
            </a:extLst>
          </p:cNvPr>
          <p:cNvSpPr>
            <a:spLocks noGrp="1"/>
          </p:cNvSpPr>
          <p:nvPr>
            <p:ph type="dt" sz="half" idx="10"/>
          </p:nvPr>
        </p:nvSpPr>
        <p:spPr/>
        <p:txBody>
          <a:bodyPr/>
          <a:lstStyle/>
          <a:p>
            <a:fld id="{EC44B0C6-218F-45F8-B664-EE4F7DD4CF89}" type="datetimeFigureOut">
              <a:rPr lang="en-US" smtClean="0"/>
              <a:pPr/>
              <a:t>12/7/2022</a:t>
            </a:fld>
            <a:endParaRPr lang="en-US"/>
          </a:p>
        </p:txBody>
      </p:sp>
      <p:sp>
        <p:nvSpPr>
          <p:cNvPr id="6" name="Footer Placeholder 5">
            <a:extLst>
              <a:ext uri="{FF2B5EF4-FFF2-40B4-BE49-F238E27FC236}">
                <a16:creationId xmlns:a16="http://schemas.microsoft.com/office/drawing/2014/main" id="{C2E4BD63-96D8-E2D1-467C-5D2E0FF5F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33950E-C0A2-BEC5-7906-19DAF6BCED4A}"/>
              </a:ext>
            </a:extLst>
          </p:cNvPr>
          <p:cNvSpPr>
            <a:spLocks noGrp="1"/>
          </p:cNvSpPr>
          <p:nvPr>
            <p:ph type="sldNum" sz="quarter" idx="12"/>
          </p:nvPr>
        </p:nvSpPr>
        <p:spPr/>
        <p:txBody>
          <a:bodyPr/>
          <a:lstStyle/>
          <a:p>
            <a:fld id="{DCABCD6F-D45F-4CA5-B818-744D417FC83D}" type="slidenum">
              <a:rPr lang="en-US" smtClean="0"/>
              <a:pPr/>
              <a:t>‹#›</a:t>
            </a:fld>
            <a:endParaRPr lang="en-US"/>
          </a:p>
        </p:txBody>
      </p:sp>
    </p:spTree>
    <p:extLst>
      <p:ext uri="{BB962C8B-B14F-4D97-AF65-F5344CB8AC3E}">
        <p14:creationId xmlns:p14="http://schemas.microsoft.com/office/powerpoint/2010/main" val="201987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7F100-A20A-4EE6-D4D0-90B54D8B3F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3DF849-674E-AC89-BF3A-CC39203C7C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8CBBD4-58CA-03C9-43CF-301594FA60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7EEFB2-A2E8-6DF9-AF58-93729E8505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8874C0-904A-01AC-7A0C-E02D67A230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07A406-4767-94C8-3487-7E72E0C800FA}"/>
              </a:ext>
            </a:extLst>
          </p:cNvPr>
          <p:cNvSpPr>
            <a:spLocks noGrp="1"/>
          </p:cNvSpPr>
          <p:nvPr>
            <p:ph type="dt" sz="half" idx="10"/>
          </p:nvPr>
        </p:nvSpPr>
        <p:spPr/>
        <p:txBody>
          <a:bodyPr/>
          <a:lstStyle/>
          <a:p>
            <a:fld id="{EC44B0C6-218F-45F8-B664-EE4F7DD4CF89}" type="datetimeFigureOut">
              <a:rPr lang="en-US" smtClean="0"/>
              <a:pPr/>
              <a:t>12/7/2022</a:t>
            </a:fld>
            <a:endParaRPr lang="en-US"/>
          </a:p>
        </p:txBody>
      </p:sp>
      <p:sp>
        <p:nvSpPr>
          <p:cNvPr id="8" name="Footer Placeholder 7">
            <a:extLst>
              <a:ext uri="{FF2B5EF4-FFF2-40B4-BE49-F238E27FC236}">
                <a16:creationId xmlns:a16="http://schemas.microsoft.com/office/drawing/2014/main" id="{65C98586-403E-B6BC-359F-9AEBEC1408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4FB3A3-E36E-A169-E21C-B3712C1441ED}"/>
              </a:ext>
            </a:extLst>
          </p:cNvPr>
          <p:cNvSpPr>
            <a:spLocks noGrp="1"/>
          </p:cNvSpPr>
          <p:nvPr>
            <p:ph type="sldNum" sz="quarter" idx="12"/>
          </p:nvPr>
        </p:nvSpPr>
        <p:spPr/>
        <p:txBody>
          <a:bodyPr/>
          <a:lstStyle/>
          <a:p>
            <a:fld id="{DCABCD6F-D45F-4CA5-B818-744D417FC83D}" type="slidenum">
              <a:rPr lang="en-US" smtClean="0"/>
              <a:pPr/>
              <a:t>‹#›</a:t>
            </a:fld>
            <a:endParaRPr lang="en-US"/>
          </a:p>
        </p:txBody>
      </p:sp>
    </p:spTree>
    <p:extLst>
      <p:ext uri="{BB962C8B-B14F-4D97-AF65-F5344CB8AC3E}">
        <p14:creationId xmlns:p14="http://schemas.microsoft.com/office/powerpoint/2010/main" val="4284108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7441-C2D0-2784-AB9B-1809FE3D02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D35D69-5D2B-CCA7-0535-E88F8755B587}"/>
              </a:ext>
            </a:extLst>
          </p:cNvPr>
          <p:cNvSpPr>
            <a:spLocks noGrp="1"/>
          </p:cNvSpPr>
          <p:nvPr>
            <p:ph type="dt" sz="half" idx="10"/>
          </p:nvPr>
        </p:nvSpPr>
        <p:spPr/>
        <p:txBody>
          <a:bodyPr/>
          <a:lstStyle/>
          <a:p>
            <a:fld id="{EC44B0C6-218F-45F8-B664-EE4F7DD4CF89}" type="datetimeFigureOut">
              <a:rPr lang="en-US" smtClean="0"/>
              <a:pPr/>
              <a:t>12/7/2022</a:t>
            </a:fld>
            <a:endParaRPr lang="en-US"/>
          </a:p>
        </p:txBody>
      </p:sp>
      <p:sp>
        <p:nvSpPr>
          <p:cNvPr id="4" name="Footer Placeholder 3">
            <a:extLst>
              <a:ext uri="{FF2B5EF4-FFF2-40B4-BE49-F238E27FC236}">
                <a16:creationId xmlns:a16="http://schemas.microsoft.com/office/drawing/2014/main" id="{6193EE8D-7C20-EF99-F7A0-4B5759F975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8B8353-589F-FC3E-C2C5-0D705BC29D90}"/>
              </a:ext>
            </a:extLst>
          </p:cNvPr>
          <p:cNvSpPr>
            <a:spLocks noGrp="1"/>
          </p:cNvSpPr>
          <p:nvPr>
            <p:ph type="sldNum" sz="quarter" idx="12"/>
          </p:nvPr>
        </p:nvSpPr>
        <p:spPr/>
        <p:txBody>
          <a:bodyPr/>
          <a:lstStyle/>
          <a:p>
            <a:fld id="{DCABCD6F-D45F-4CA5-B818-744D417FC83D}" type="slidenum">
              <a:rPr lang="en-US" smtClean="0"/>
              <a:pPr/>
              <a:t>‹#›</a:t>
            </a:fld>
            <a:endParaRPr lang="en-US"/>
          </a:p>
        </p:txBody>
      </p:sp>
    </p:spTree>
    <p:extLst>
      <p:ext uri="{BB962C8B-B14F-4D97-AF65-F5344CB8AC3E}">
        <p14:creationId xmlns:p14="http://schemas.microsoft.com/office/powerpoint/2010/main" val="2040306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B59B91-4C15-9F06-A436-D599DD0A6281}"/>
              </a:ext>
            </a:extLst>
          </p:cNvPr>
          <p:cNvSpPr>
            <a:spLocks noGrp="1"/>
          </p:cNvSpPr>
          <p:nvPr>
            <p:ph type="dt" sz="half" idx="10"/>
          </p:nvPr>
        </p:nvSpPr>
        <p:spPr/>
        <p:txBody>
          <a:bodyPr/>
          <a:lstStyle/>
          <a:p>
            <a:fld id="{EC44B0C6-218F-45F8-B664-EE4F7DD4CF89}" type="datetimeFigureOut">
              <a:rPr lang="en-US" smtClean="0"/>
              <a:pPr/>
              <a:t>12/7/2022</a:t>
            </a:fld>
            <a:endParaRPr lang="en-US"/>
          </a:p>
        </p:txBody>
      </p:sp>
      <p:sp>
        <p:nvSpPr>
          <p:cNvPr id="3" name="Footer Placeholder 2">
            <a:extLst>
              <a:ext uri="{FF2B5EF4-FFF2-40B4-BE49-F238E27FC236}">
                <a16:creationId xmlns:a16="http://schemas.microsoft.com/office/drawing/2014/main" id="{C288CE66-F347-2509-CD46-D6712BAA49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D41A12-0266-F4FF-A32D-915EDD46E4E5}"/>
              </a:ext>
            </a:extLst>
          </p:cNvPr>
          <p:cNvSpPr>
            <a:spLocks noGrp="1"/>
          </p:cNvSpPr>
          <p:nvPr>
            <p:ph type="sldNum" sz="quarter" idx="12"/>
          </p:nvPr>
        </p:nvSpPr>
        <p:spPr/>
        <p:txBody>
          <a:bodyPr/>
          <a:lstStyle/>
          <a:p>
            <a:fld id="{DCABCD6F-D45F-4CA5-B818-744D417FC83D}" type="slidenum">
              <a:rPr lang="en-US" smtClean="0"/>
              <a:pPr/>
              <a:t>‹#›</a:t>
            </a:fld>
            <a:endParaRPr lang="en-US"/>
          </a:p>
        </p:txBody>
      </p:sp>
    </p:spTree>
    <p:extLst>
      <p:ext uri="{BB962C8B-B14F-4D97-AF65-F5344CB8AC3E}">
        <p14:creationId xmlns:p14="http://schemas.microsoft.com/office/powerpoint/2010/main" val="1619038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48275-3F20-A32C-BAC6-4204830851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FA0C54-665D-0048-192D-E480AE5B3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47AA42-A560-87B7-29DA-0F71C33D1D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45E999-AA25-6837-9344-F3423666813E}"/>
              </a:ext>
            </a:extLst>
          </p:cNvPr>
          <p:cNvSpPr>
            <a:spLocks noGrp="1"/>
          </p:cNvSpPr>
          <p:nvPr>
            <p:ph type="dt" sz="half" idx="10"/>
          </p:nvPr>
        </p:nvSpPr>
        <p:spPr/>
        <p:txBody>
          <a:bodyPr/>
          <a:lstStyle/>
          <a:p>
            <a:fld id="{EC44B0C6-218F-45F8-B664-EE4F7DD4CF89}" type="datetimeFigureOut">
              <a:rPr lang="en-US" smtClean="0"/>
              <a:pPr/>
              <a:t>12/7/2022</a:t>
            </a:fld>
            <a:endParaRPr lang="en-US"/>
          </a:p>
        </p:txBody>
      </p:sp>
      <p:sp>
        <p:nvSpPr>
          <p:cNvPr id="6" name="Footer Placeholder 5">
            <a:extLst>
              <a:ext uri="{FF2B5EF4-FFF2-40B4-BE49-F238E27FC236}">
                <a16:creationId xmlns:a16="http://schemas.microsoft.com/office/drawing/2014/main" id="{D3ABB001-0B0F-AE52-B272-0169833A94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CC5A7-9A52-5688-C17F-9CAA08D73BF3}"/>
              </a:ext>
            </a:extLst>
          </p:cNvPr>
          <p:cNvSpPr>
            <a:spLocks noGrp="1"/>
          </p:cNvSpPr>
          <p:nvPr>
            <p:ph type="sldNum" sz="quarter" idx="12"/>
          </p:nvPr>
        </p:nvSpPr>
        <p:spPr/>
        <p:txBody>
          <a:bodyPr/>
          <a:lstStyle/>
          <a:p>
            <a:fld id="{DCABCD6F-D45F-4CA5-B818-744D417FC83D}" type="slidenum">
              <a:rPr lang="en-US" smtClean="0"/>
              <a:pPr/>
              <a:t>‹#›</a:t>
            </a:fld>
            <a:endParaRPr lang="en-US"/>
          </a:p>
        </p:txBody>
      </p:sp>
    </p:spTree>
    <p:extLst>
      <p:ext uri="{BB962C8B-B14F-4D97-AF65-F5344CB8AC3E}">
        <p14:creationId xmlns:p14="http://schemas.microsoft.com/office/powerpoint/2010/main" val="3648928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6FD1-E2C4-E03E-4FA4-3F8C49968D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17A1EA-FF84-78DC-E714-6B74E22059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8E896A-9B43-1255-8730-769266EF5D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0C66E8-EE35-D5BD-11A9-EAE69ABD4548}"/>
              </a:ext>
            </a:extLst>
          </p:cNvPr>
          <p:cNvSpPr>
            <a:spLocks noGrp="1"/>
          </p:cNvSpPr>
          <p:nvPr>
            <p:ph type="dt" sz="half" idx="10"/>
          </p:nvPr>
        </p:nvSpPr>
        <p:spPr/>
        <p:txBody>
          <a:bodyPr/>
          <a:lstStyle/>
          <a:p>
            <a:fld id="{EC44B0C6-218F-45F8-B664-EE4F7DD4CF89}" type="datetimeFigureOut">
              <a:rPr lang="en-US" smtClean="0"/>
              <a:pPr/>
              <a:t>12/7/2022</a:t>
            </a:fld>
            <a:endParaRPr lang="en-US"/>
          </a:p>
        </p:txBody>
      </p:sp>
      <p:sp>
        <p:nvSpPr>
          <p:cNvPr id="6" name="Footer Placeholder 5">
            <a:extLst>
              <a:ext uri="{FF2B5EF4-FFF2-40B4-BE49-F238E27FC236}">
                <a16:creationId xmlns:a16="http://schemas.microsoft.com/office/drawing/2014/main" id="{41CCF8E8-E523-9DBD-2428-F6FF427102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EAD687-E998-CE44-0184-ADF4222826E8}"/>
              </a:ext>
            </a:extLst>
          </p:cNvPr>
          <p:cNvSpPr>
            <a:spLocks noGrp="1"/>
          </p:cNvSpPr>
          <p:nvPr>
            <p:ph type="sldNum" sz="quarter" idx="12"/>
          </p:nvPr>
        </p:nvSpPr>
        <p:spPr/>
        <p:txBody>
          <a:bodyPr/>
          <a:lstStyle/>
          <a:p>
            <a:fld id="{DCABCD6F-D45F-4CA5-B818-744D417FC83D}" type="slidenum">
              <a:rPr lang="en-US" smtClean="0"/>
              <a:pPr/>
              <a:t>‹#›</a:t>
            </a:fld>
            <a:endParaRPr lang="en-US"/>
          </a:p>
        </p:txBody>
      </p:sp>
    </p:spTree>
    <p:extLst>
      <p:ext uri="{BB962C8B-B14F-4D97-AF65-F5344CB8AC3E}">
        <p14:creationId xmlns:p14="http://schemas.microsoft.com/office/powerpoint/2010/main" val="3800147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2485AD-A64A-51B5-0BF4-2216171224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6EB75F-FF5E-6858-976F-D5FC15B163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A641CD-AC0D-512B-C675-ADDCF6B5A6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44B0C6-218F-45F8-B664-EE4F7DD4CF89}" type="datetimeFigureOut">
              <a:rPr lang="en-US" smtClean="0"/>
              <a:pPr/>
              <a:t>12/7/2022</a:t>
            </a:fld>
            <a:endParaRPr lang="en-US"/>
          </a:p>
        </p:txBody>
      </p:sp>
      <p:sp>
        <p:nvSpPr>
          <p:cNvPr id="5" name="Footer Placeholder 4">
            <a:extLst>
              <a:ext uri="{FF2B5EF4-FFF2-40B4-BE49-F238E27FC236}">
                <a16:creationId xmlns:a16="http://schemas.microsoft.com/office/drawing/2014/main" id="{C06C4F80-F524-11D3-DF5A-B74578A2FE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D142A5-DE5B-4B58-01BB-33C3A41705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BCD6F-D45F-4CA5-B818-744D417FC83D}" type="slidenum">
              <a:rPr lang="en-US" smtClean="0"/>
              <a:pPr/>
              <a:t>‹#›</a:t>
            </a:fld>
            <a:endParaRPr lang="en-US"/>
          </a:p>
        </p:txBody>
      </p:sp>
    </p:spTree>
    <p:extLst>
      <p:ext uri="{BB962C8B-B14F-4D97-AF65-F5344CB8AC3E}">
        <p14:creationId xmlns:p14="http://schemas.microsoft.com/office/powerpoint/2010/main" val="2578526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 name="Rectangle 19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0CD59F-12B9-4349-D8CB-020E3F98086D}"/>
              </a:ext>
            </a:extLst>
          </p:cNvPr>
          <p:cNvSpPr>
            <a:spLocks noGrp="1"/>
          </p:cNvSpPr>
          <p:nvPr>
            <p:ph type="ctrTitle"/>
          </p:nvPr>
        </p:nvSpPr>
        <p:spPr>
          <a:xfrm>
            <a:off x="890338" y="640080"/>
            <a:ext cx="3734014" cy="3566160"/>
          </a:xfrm>
        </p:spPr>
        <p:txBody>
          <a:bodyPr vert="horz" lIns="91440" tIns="45720" rIns="91440" bIns="45720" rtlCol="0" anchor="b">
            <a:normAutofit/>
          </a:bodyPr>
          <a:lstStyle/>
          <a:p>
            <a:pPr algn="l"/>
            <a:r>
              <a:rPr lang="en-US" sz="5400" dirty="0"/>
              <a:t>House price Prediction</a:t>
            </a:r>
          </a:p>
        </p:txBody>
      </p:sp>
      <p:sp>
        <p:nvSpPr>
          <p:cNvPr id="3" name="Subtitle 2">
            <a:extLst>
              <a:ext uri="{FF2B5EF4-FFF2-40B4-BE49-F238E27FC236}">
                <a16:creationId xmlns:a16="http://schemas.microsoft.com/office/drawing/2014/main" id="{7CBDC912-7E51-3AC3-B093-97C26BF367B0}"/>
              </a:ext>
            </a:extLst>
          </p:cNvPr>
          <p:cNvSpPr>
            <a:spLocks noGrp="1"/>
          </p:cNvSpPr>
          <p:nvPr>
            <p:ph type="subTitle" idx="1"/>
          </p:nvPr>
        </p:nvSpPr>
        <p:spPr>
          <a:xfrm>
            <a:off x="890339" y="4636008"/>
            <a:ext cx="3734014" cy="1572768"/>
          </a:xfrm>
        </p:spPr>
        <p:txBody>
          <a:bodyPr vert="horz" lIns="91440" tIns="45720" rIns="91440" bIns="45720" rtlCol="0">
            <a:normAutofit/>
          </a:bodyPr>
          <a:lstStyle/>
          <a:p>
            <a:pPr marL="342900" indent="-342900" algn="l">
              <a:buFont typeface="Arial" panose="020B0604020202020204" pitchFamily="34" charset="0"/>
              <a:buChar char="•"/>
            </a:pPr>
            <a:r>
              <a:rPr lang="en-US" sz="2200"/>
              <a:t>Chanpreet Kaur</a:t>
            </a:r>
          </a:p>
          <a:p>
            <a:pPr marL="342900" indent="-342900" algn="l">
              <a:buFont typeface="Arial" panose="020B0604020202020204" pitchFamily="34" charset="0"/>
              <a:buChar char="•"/>
            </a:pPr>
            <a:r>
              <a:rPr lang="en-US" sz="2200"/>
              <a:t>Sai Kiran Mohal Sukumaran</a:t>
            </a:r>
          </a:p>
          <a:p>
            <a:pPr marL="342900" indent="-342900" algn="l">
              <a:buFont typeface="Arial" panose="020B0604020202020204" pitchFamily="34" charset="0"/>
              <a:buChar char="•"/>
            </a:pPr>
            <a:r>
              <a:rPr lang="en-US" sz="2200"/>
              <a:t>Amrutha Bollineni</a:t>
            </a:r>
          </a:p>
          <a:p>
            <a:pPr indent="-228600" algn="l">
              <a:buFont typeface="Arial" panose="020B0604020202020204" pitchFamily="34" charset="0"/>
              <a:buChar char="•"/>
            </a:pPr>
            <a:endParaRPr lang="en-US" sz="2200"/>
          </a:p>
        </p:txBody>
      </p:sp>
      <p:sp>
        <p:nvSpPr>
          <p:cNvPr id="2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4" descr="Close up of a toy house with a green roof">
            <a:extLst>
              <a:ext uri="{FF2B5EF4-FFF2-40B4-BE49-F238E27FC236}">
                <a16:creationId xmlns:a16="http://schemas.microsoft.com/office/drawing/2014/main" id="{2619A177-D283-432D-DE94-611D8C7979CA}"/>
              </a:ext>
            </a:extLst>
          </p:cNvPr>
          <p:cNvPicPr>
            <a:picLocks noChangeAspect="1"/>
          </p:cNvPicPr>
          <p:nvPr/>
        </p:nvPicPr>
        <p:blipFill rotWithShape="1">
          <a:blip r:embed="rId2"/>
          <a:srcRect l="4875" r="28172" b="-1"/>
          <a:stretch/>
        </p:blipFill>
        <p:spPr>
          <a:xfrm>
            <a:off x="5399332" y="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463967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C84AFF-1916-500E-D0E2-EA258D63F742}"/>
              </a:ext>
            </a:extLst>
          </p:cNvPr>
          <p:cNvSpPr>
            <a:spLocks noGrp="1"/>
          </p:cNvSpPr>
          <p:nvPr>
            <p:ph type="title"/>
          </p:nvPr>
        </p:nvSpPr>
        <p:spPr>
          <a:xfrm>
            <a:off x="838200" y="365125"/>
            <a:ext cx="10515600" cy="1325563"/>
          </a:xfrm>
        </p:spPr>
        <p:txBody>
          <a:bodyPr>
            <a:normAutofit/>
          </a:bodyPr>
          <a:lstStyle/>
          <a:p>
            <a:r>
              <a:rPr lang="en-US" sz="5400"/>
              <a:t>Future Outcomes </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a:extLst>
              <a:ext uri="{FF2B5EF4-FFF2-40B4-BE49-F238E27FC236}">
                <a16:creationId xmlns:a16="http://schemas.microsoft.com/office/drawing/2014/main" id="{5CC89E71-EFD8-D9F4-88B0-DA39BE831E91}"/>
              </a:ext>
            </a:extLst>
          </p:cNvPr>
          <p:cNvSpPr>
            <a:spLocks noGrp="1"/>
          </p:cNvSpPr>
          <p:nvPr>
            <p:ph idx="1"/>
          </p:nvPr>
        </p:nvSpPr>
        <p:spPr>
          <a:xfrm>
            <a:off x="838200" y="1929384"/>
            <a:ext cx="10515600" cy="4251960"/>
          </a:xfrm>
        </p:spPr>
        <p:txBody>
          <a:bodyPr>
            <a:normAutofit/>
          </a:bodyPr>
          <a:lstStyle/>
          <a:p>
            <a:r>
              <a:rPr lang="en-US" sz="2200" dirty="0"/>
              <a:t>By utilizing the model, the end user is able to forecast the sale price of their home..</a:t>
            </a:r>
          </a:p>
          <a:p>
            <a:r>
              <a:rPr lang="en-US" sz="2200" dirty="0"/>
              <a:t>Utilizing them allows us to save time and money. By gathering additional data and altering the model's data feed, we may further enhance the model's accuracy and ability to forecast increasingly complex circumstances.</a:t>
            </a:r>
          </a:p>
          <a:p>
            <a:r>
              <a:rPr lang="en-US" sz="2200" dirty="0"/>
              <a:t>We can even include additional distributed processing and storage systems to sell our product on a larger scale.</a:t>
            </a:r>
          </a:p>
        </p:txBody>
      </p:sp>
    </p:spTree>
    <p:extLst>
      <p:ext uri="{BB962C8B-B14F-4D97-AF65-F5344CB8AC3E}">
        <p14:creationId xmlns:p14="http://schemas.microsoft.com/office/powerpoint/2010/main" val="1105826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38EBFF-93EC-A984-5AB1-30B6E89298CE}"/>
              </a:ext>
            </a:extLst>
          </p:cNvPr>
          <p:cNvSpPr>
            <a:spLocks noGrp="1"/>
          </p:cNvSpPr>
          <p:nvPr>
            <p:ph type="title"/>
          </p:nvPr>
        </p:nvSpPr>
        <p:spPr>
          <a:xfrm>
            <a:off x="841248" y="548640"/>
            <a:ext cx="3600860" cy="5431536"/>
          </a:xfrm>
        </p:spPr>
        <p:txBody>
          <a:bodyPr>
            <a:normAutofit/>
          </a:bodyPr>
          <a:lstStyle/>
          <a:p>
            <a:r>
              <a:rPr lang="en-US" sz="5400"/>
              <a:t>Conclusion</a:t>
            </a:r>
          </a:p>
        </p:txBody>
      </p:sp>
      <p:sp>
        <p:nvSpPr>
          <p:cNvPr id="1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908E8440-0B43-E14B-BBE5-5DD24BF63621}"/>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 We may get the conclusion that the continuous dependent variable "Sales price" can be predicted using lasso regression.</a:t>
            </a:r>
          </a:p>
          <a:p>
            <a:pPr marL="0" indent="0">
              <a:buNone/>
            </a:pPr>
            <a:r>
              <a:rPr lang="en-US" sz="2200" dirty="0"/>
              <a:t>• We can decrease the time complexity by employing these models, and we may further enhance this in the future by updating the model and making more sophisticated predictions.</a:t>
            </a:r>
          </a:p>
        </p:txBody>
      </p:sp>
    </p:spTree>
    <p:extLst>
      <p:ext uri="{BB962C8B-B14F-4D97-AF65-F5344CB8AC3E}">
        <p14:creationId xmlns:p14="http://schemas.microsoft.com/office/powerpoint/2010/main" val="1123057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4" descr="Complex maths formulae on a blackboard">
            <a:extLst>
              <a:ext uri="{FF2B5EF4-FFF2-40B4-BE49-F238E27FC236}">
                <a16:creationId xmlns:a16="http://schemas.microsoft.com/office/drawing/2014/main" id="{EADFDA08-0FB8-65BF-2788-47C5BCD32FCF}"/>
              </a:ext>
            </a:extLst>
          </p:cNvPr>
          <p:cNvPicPr>
            <a:picLocks noChangeAspect="1"/>
          </p:cNvPicPr>
          <p:nvPr/>
        </p:nvPicPr>
        <p:blipFill rotWithShape="1">
          <a:blip r:embed="rId2">
            <a:duotone>
              <a:schemeClr val="bg2">
                <a:shade val="45000"/>
                <a:satMod val="135000"/>
              </a:schemeClr>
              <a:prstClr val="white"/>
            </a:duotone>
          </a:blip>
          <a:srcRect t="22233" b="712"/>
          <a:stretch/>
        </p:blipFill>
        <p:spPr>
          <a:xfrm>
            <a:off x="0" y="10"/>
            <a:ext cx="12191980" cy="6857990"/>
          </a:xfrm>
          <a:prstGeom prst="rect">
            <a:avLst/>
          </a:prstGeom>
        </p:spPr>
      </p:pic>
      <p:sp>
        <p:nvSpPr>
          <p:cNvPr id="13" name="Rectangle 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65D980-C878-29D2-5109-611E8EBB870B}"/>
              </a:ext>
            </a:extLst>
          </p:cNvPr>
          <p:cNvSpPr>
            <a:spLocks noGrp="1"/>
          </p:cNvSpPr>
          <p:nvPr>
            <p:ph type="title"/>
          </p:nvPr>
        </p:nvSpPr>
        <p:spPr>
          <a:xfrm>
            <a:off x="838200" y="365125"/>
            <a:ext cx="10515600" cy="1325563"/>
          </a:xfrm>
        </p:spPr>
        <p:txBody>
          <a:bodyPr>
            <a:normAutofit/>
          </a:bodyPr>
          <a:lstStyle/>
          <a:p>
            <a:r>
              <a:rPr lang="en-US"/>
              <a:t>References</a:t>
            </a:r>
            <a:endParaRPr lang="en-US" dirty="0"/>
          </a:p>
        </p:txBody>
      </p:sp>
      <p:sp>
        <p:nvSpPr>
          <p:cNvPr id="3" name="Content Placeholder 2">
            <a:extLst>
              <a:ext uri="{FF2B5EF4-FFF2-40B4-BE49-F238E27FC236}">
                <a16:creationId xmlns:a16="http://schemas.microsoft.com/office/drawing/2014/main" id="{252ACE36-E6E1-9659-3304-ABE6E4264DB3}"/>
              </a:ext>
            </a:extLst>
          </p:cNvPr>
          <p:cNvSpPr>
            <a:spLocks noGrp="1"/>
          </p:cNvSpPr>
          <p:nvPr>
            <p:ph idx="1"/>
          </p:nvPr>
        </p:nvSpPr>
        <p:spPr>
          <a:xfrm>
            <a:off x="838200" y="1825625"/>
            <a:ext cx="10515600" cy="4351338"/>
          </a:xfrm>
        </p:spPr>
        <p:txBody>
          <a:bodyPr>
            <a:normAutofit/>
          </a:bodyPr>
          <a:lstStyle/>
          <a:p>
            <a:r>
              <a:rPr lang="en-US" sz="2400"/>
              <a:t>R. A. Fisher, Statistical methods for research workers, In Breakthroughs in  statistics (1992), 66–70.  </a:t>
            </a:r>
          </a:p>
          <a:p>
            <a:pPr marL="0" indent="0">
              <a:buNone/>
            </a:pPr>
            <a:r>
              <a:rPr lang="en-US" sz="2400"/>
              <a:t>•  Franz </a:t>
            </a:r>
            <a:r>
              <a:rPr lang="en-US" sz="2400" err="1"/>
              <a:t>Fuerst</a:t>
            </a:r>
            <a:r>
              <a:rPr lang="en-US" sz="2400"/>
              <a:t> and George </a:t>
            </a:r>
            <a:r>
              <a:rPr lang="en-US" sz="2400" err="1"/>
              <a:t>Matysiak</a:t>
            </a:r>
            <a:r>
              <a:rPr lang="en-US" sz="2400"/>
              <a:t>, </a:t>
            </a:r>
            <a:r>
              <a:rPr lang="en-US" sz="2400" err="1"/>
              <a:t>Analysing</a:t>
            </a:r>
            <a:r>
              <a:rPr lang="en-US" sz="2400"/>
              <a:t> the performance of </a:t>
            </a:r>
            <a:r>
              <a:rPr lang="en-US" sz="2400" err="1"/>
              <a:t>nonlisted</a:t>
            </a:r>
            <a:r>
              <a:rPr lang="en-US" sz="2400"/>
              <a:t> real  estate funds: a panel data analysis, Applied Economics 45 (2013), no. 14, 1777– 1788. •   Richard J Herring and Susan M Wachter, Real estate booms and banking busts:  An international perspective, The Wharton School Research Paper (1999), no. 99 -27 </a:t>
            </a:r>
          </a:p>
          <a:p>
            <a:pPr marL="0" indent="0">
              <a:buNone/>
            </a:pPr>
            <a:r>
              <a:rPr lang="en-US" sz="2400"/>
              <a:t>Data source:</a:t>
            </a:r>
            <a:br>
              <a:rPr lang="en-US" sz="2400"/>
            </a:br>
            <a:r>
              <a:rPr lang="en-US" sz="2400"/>
              <a:t>• https://www.kaggle.com/datasets/house-price-prediction?select=train.csv </a:t>
            </a:r>
          </a:p>
          <a:p>
            <a:pPr marL="0" indent="0">
              <a:buNone/>
            </a:pPr>
            <a:r>
              <a:rPr lang="en-US" sz="2400"/>
              <a:t>• https://www.kaggle.com/datasets/house-loan-data-analysis?select=loan_data.csv</a:t>
            </a:r>
          </a:p>
        </p:txBody>
      </p:sp>
    </p:spTree>
    <p:extLst>
      <p:ext uri="{BB962C8B-B14F-4D97-AF65-F5344CB8AC3E}">
        <p14:creationId xmlns:p14="http://schemas.microsoft.com/office/powerpoint/2010/main" val="2526709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3">
            <a:extLst>
              <a:ext uri="{FF2B5EF4-FFF2-40B4-BE49-F238E27FC236}">
                <a16:creationId xmlns:a16="http://schemas.microsoft.com/office/drawing/2014/main" id="{79EF0AA8-4D64-4C53-B384-57D2EF3822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24D953-402C-B7C6-8B44-7C628D5B59B2}"/>
              </a:ext>
            </a:extLst>
          </p:cNvPr>
          <p:cNvSpPr>
            <a:spLocks noGrp="1"/>
          </p:cNvSpPr>
          <p:nvPr>
            <p:ph type="title"/>
          </p:nvPr>
        </p:nvSpPr>
        <p:spPr>
          <a:xfrm>
            <a:off x="5799184" y="839537"/>
            <a:ext cx="6035040" cy="4394988"/>
          </a:xfrm>
        </p:spPr>
        <p:txBody>
          <a:bodyPr vert="horz" lIns="91440" tIns="45720" rIns="91440" bIns="45720" rtlCol="0" anchor="ctr">
            <a:normAutofit/>
          </a:bodyPr>
          <a:lstStyle/>
          <a:p>
            <a:pPr algn="ctr"/>
            <a:r>
              <a:rPr lang="en-US" sz="8800" kern="1200">
                <a:solidFill>
                  <a:schemeClr val="tx1"/>
                </a:solidFill>
                <a:latin typeface="+mj-lt"/>
                <a:ea typeface="+mj-ea"/>
                <a:cs typeface="+mj-cs"/>
              </a:rPr>
              <a:t>GitHub </a:t>
            </a:r>
          </a:p>
        </p:txBody>
      </p:sp>
      <p:sp>
        <p:nvSpPr>
          <p:cNvPr id="3" name="Content Placeholder 2">
            <a:extLst>
              <a:ext uri="{FF2B5EF4-FFF2-40B4-BE49-F238E27FC236}">
                <a16:creationId xmlns:a16="http://schemas.microsoft.com/office/drawing/2014/main" id="{99B5C3DD-6403-51BC-E3E6-69B159C070EA}"/>
              </a:ext>
            </a:extLst>
          </p:cNvPr>
          <p:cNvSpPr>
            <a:spLocks noGrp="1"/>
          </p:cNvSpPr>
          <p:nvPr>
            <p:ph idx="1"/>
          </p:nvPr>
        </p:nvSpPr>
        <p:spPr>
          <a:xfrm>
            <a:off x="5799185" y="5368354"/>
            <a:ext cx="6035040" cy="742279"/>
          </a:xfrm>
        </p:spPr>
        <p:txBody>
          <a:bodyPr vert="horz" lIns="91440" tIns="45720" rIns="91440" bIns="45720" rtlCol="0">
            <a:normAutofit/>
          </a:bodyPr>
          <a:lstStyle/>
          <a:p>
            <a:pPr marL="0" indent="0" algn="ctr">
              <a:buNone/>
            </a:pPr>
            <a:r>
              <a:rPr lang="en-US" sz="2000" kern="1200">
                <a:solidFill>
                  <a:schemeClr val="tx1">
                    <a:alpha val="60000"/>
                  </a:schemeClr>
                </a:solidFill>
                <a:latin typeface="+mn-lt"/>
                <a:ea typeface="+mn-ea"/>
                <a:cs typeface="+mn-cs"/>
              </a:rPr>
              <a:t>https://github.com/ckaur1Unh/ArtificialIntelligence_HomeMortgagePrediction/blob/main/finalPPT.pptx</a:t>
            </a:r>
          </a:p>
        </p:txBody>
      </p:sp>
      <p:grpSp>
        <p:nvGrpSpPr>
          <p:cNvPr id="39" name="Group 25">
            <a:extLst>
              <a:ext uri="{FF2B5EF4-FFF2-40B4-BE49-F238E27FC236}">
                <a16:creationId xmlns:a16="http://schemas.microsoft.com/office/drawing/2014/main" id="{CAD19E66-9A79-42B6-9AA2-CC264BEC83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27" name="Freeform 6">
              <a:extLst>
                <a:ext uri="{FF2B5EF4-FFF2-40B4-BE49-F238E27FC236}">
                  <a16:creationId xmlns:a16="http://schemas.microsoft.com/office/drawing/2014/main" id="{DE739263-30CB-4935-9D21-618840D57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40" name="Freeform 6">
              <a:extLst>
                <a:ext uri="{FF2B5EF4-FFF2-40B4-BE49-F238E27FC236}">
                  <a16:creationId xmlns:a16="http://schemas.microsoft.com/office/drawing/2014/main" id="{A18249B2-7974-4616-94C1-414335D007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pic>
        <p:nvPicPr>
          <p:cNvPr id="19" name="Graphic 6" descr="User">
            <a:extLst>
              <a:ext uri="{FF2B5EF4-FFF2-40B4-BE49-F238E27FC236}">
                <a16:creationId xmlns:a16="http://schemas.microsoft.com/office/drawing/2014/main" id="{1610E96D-0D9F-0C4B-C260-8971C3B0A6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11171" y="1678004"/>
            <a:ext cx="3503729" cy="3503729"/>
          </a:xfrm>
          <a:prstGeom prst="rect">
            <a:avLst/>
          </a:prstGeom>
        </p:spPr>
      </p:pic>
    </p:spTree>
    <p:extLst>
      <p:ext uri="{BB962C8B-B14F-4D97-AF65-F5344CB8AC3E}">
        <p14:creationId xmlns:p14="http://schemas.microsoft.com/office/powerpoint/2010/main" val="3732148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CFB6472-633F-7872-7998-808A209ACE8D}"/>
              </a:ext>
            </a:extLst>
          </p:cNvPr>
          <p:cNvSpPr>
            <a:spLocks noGrp="1"/>
          </p:cNvSpPr>
          <p:nvPr>
            <p:ph type="title"/>
          </p:nvPr>
        </p:nvSpPr>
        <p:spPr>
          <a:xfrm>
            <a:off x="8842248" y="1481328"/>
            <a:ext cx="2926080" cy="2468880"/>
          </a:xfrm>
        </p:spPr>
        <p:txBody>
          <a:bodyPr vert="horz" lIns="91440" tIns="45720" rIns="91440" bIns="45720" rtlCol="0" anchor="b">
            <a:normAutofit/>
          </a:bodyPr>
          <a:lstStyle/>
          <a:p>
            <a:r>
              <a:rPr lang="en-US" sz="4000"/>
              <a:t>Thank You</a:t>
            </a:r>
          </a:p>
        </p:txBody>
      </p:sp>
      <p:sp>
        <p:nvSpPr>
          <p:cNvPr id="109"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Shape 101">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4" name="Picture 3" descr="A group of people sitting at a table with computers&#10;&#10;Description automatically generated with low confidence">
            <a:extLst>
              <a:ext uri="{FF2B5EF4-FFF2-40B4-BE49-F238E27FC236}">
                <a16:creationId xmlns:a16="http://schemas.microsoft.com/office/drawing/2014/main" id="{1F21275D-EF23-9DCC-2E8A-795D8C6AAFF3}"/>
              </a:ext>
            </a:extLst>
          </p:cNvPr>
          <p:cNvPicPr>
            <a:picLocks noChangeAspect="1"/>
          </p:cNvPicPr>
          <p:nvPr/>
        </p:nvPicPr>
        <p:blipFill rotWithShape="1">
          <a:blip r:embed="rId2">
            <a:extLst>
              <a:ext uri="{28A0092B-C50C-407E-A947-70E740481C1C}">
                <a14:useLocalDpi xmlns:a14="http://schemas.microsoft.com/office/drawing/2010/main" val="0"/>
              </a:ext>
            </a:extLst>
          </a:blip>
          <a:srcRect r="1" b="8218"/>
          <a:stretch/>
        </p:blipFill>
        <p:spPr>
          <a:xfrm>
            <a:off x="921910" y="465243"/>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3643384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5158-E057-515F-0FE6-C65E460E6213}"/>
              </a:ext>
            </a:extLst>
          </p:cNvPr>
          <p:cNvSpPr>
            <a:spLocks noGrp="1"/>
          </p:cNvSpPr>
          <p:nvPr>
            <p:ph type="title"/>
          </p:nvPr>
        </p:nvSpPr>
        <p:spPr/>
        <p:txBody>
          <a:bodyPr/>
          <a:lstStyle/>
          <a:p>
            <a:r>
              <a:rPr lang="en-US" dirty="0"/>
              <a:t>Content</a:t>
            </a:r>
          </a:p>
        </p:txBody>
      </p:sp>
      <p:graphicFrame>
        <p:nvGraphicFramePr>
          <p:cNvPr id="5" name="Content Placeholder 2">
            <a:extLst>
              <a:ext uri="{FF2B5EF4-FFF2-40B4-BE49-F238E27FC236}">
                <a16:creationId xmlns:a16="http://schemas.microsoft.com/office/drawing/2014/main" id="{74B4C765-5439-2A02-71EB-312AE5C675B4}"/>
              </a:ext>
            </a:extLst>
          </p:cNvPr>
          <p:cNvGraphicFramePr>
            <a:graphicFrameLocks noGrp="1"/>
          </p:cNvGraphicFramePr>
          <p:nvPr>
            <p:ph idx="1"/>
            <p:extLst>
              <p:ext uri="{D42A27DB-BD31-4B8C-83A1-F6EECF244321}">
                <p14:modId xmlns:p14="http://schemas.microsoft.com/office/powerpoint/2010/main" val="19927522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2506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458E86-4072-53B7-12B7-1BCC1BA634BE}"/>
              </a:ext>
            </a:extLst>
          </p:cNvPr>
          <p:cNvSpPr>
            <a:spLocks noGrp="1"/>
          </p:cNvSpPr>
          <p:nvPr>
            <p:ph type="title"/>
          </p:nvPr>
        </p:nvSpPr>
        <p:spPr>
          <a:xfrm>
            <a:off x="838200" y="365125"/>
            <a:ext cx="10515600" cy="1325563"/>
          </a:xfrm>
        </p:spPr>
        <p:txBody>
          <a:bodyPr>
            <a:normAutofit/>
          </a:bodyPr>
          <a:lstStyle/>
          <a:p>
            <a:r>
              <a:rPr lang="en-US" sz="5400"/>
              <a:t>Introduction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28608A-C174-55B9-16D0-361AA0766835}"/>
              </a:ext>
            </a:extLst>
          </p:cNvPr>
          <p:cNvSpPr>
            <a:spLocks noGrp="1"/>
          </p:cNvSpPr>
          <p:nvPr>
            <p:ph idx="1"/>
          </p:nvPr>
        </p:nvSpPr>
        <p:spPr>
          <a:xfrm>
            <a:off x="838200" y="1929384"/>
            <a:ext cx="10515600" cy="4251960"/>
          </a:xfrm>
        </p:spPr>
        <p:txBody>
          <a:bodyPr>
            <a:normAutofit/>
          </a:bodyPr>
          <a:lstStyle/>
          <a:p>
            <a:pPr marL="0" indent="0">
              <a:buNone/>
            </a:pPr>
            <a:r>
              <a:rPr lang="en-US" sz="2200" dirty="0"/>
              <a:t>• The most crucial aspects of real </a:t>
            </a:r>
            <a:r>
              <a:rPr lang="en-US" sz="2200"/>
              <a:t>estate is </a:t>
            </a:r>
            <a:r>
              <a:rPr lang="en-US" sz="2200" dirty="0"/>
              <a:t>house price forecasting. This literature makes an effort to extract useful information from varied data.</a:t>
            </a:r>
          </a:p>
          <a:p>
            <a:pPr marL="0" indent="0">
              <a:buNone/>
            </a:pPr>
            <a:r>
              <a:rPr lang="en-US" sz="2200" dirty="0"/>
              <a:t>• Machine learning techniques are used to examine historical real estate transactions in the United States in order to create models that are helpful to home buyers and sellers.</a:t>
            </a:r>
          </a:p>
          <a:p>
            <a:pPr marL="0" indent="0">
              <a:buNone/>
            </a:pPr>
            <a:r>
              <a:rPr lang="en-US" sz="2200" dirty="0"/>
              <a:t>• Experiments also show that the Multiple AI models based on mean squared error measurement and accuracy are considered as the competitive strategy, which reveals the significant disparity between home prices in the most costly and most inexpensive suburbs in the United States.</a:t>
            </a:r>
          </a:p>
        </p:txBody>
      </p:sp>
    </p:spTree>
    <p:extLst>
      <p:ext uri="{BB962C8B-B14F-4D97-AF65-F5344CB8AC3E}">
        <p14:creationId xmlns:p14="http://schemas.microsoft.com/office/powerpoint/2010/main" val="4059317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E594A9-9E11-7F03-0198-64CE1C9ACE39}"/>
              </a:ext>
            </a:extLst>
          </p:cNvPr>
          <p:cNvSpPr>
            <a:spLocks noGrp="1"/>
          </p:cNvSpPr>
          <p:nvPr>
            <p:ph type="title"/>
          </p:nvPr>
        </p:nvSpPr>
        <p:spPr>
          <a:xfrm>
            <a:off x="5297762" y="329184"/>
            <a:ext cx="6251110" cy="1783080"/>
          </a:xfrm>
        </p:spPr>
        <p:txBody>
          <a:bodyPr anchor="b">
            <a:normAutofit/>
          </a:bodyPr>
          <a:lstStyle/>
          <a:p>
            <a:r>
              <a:rPr lang="en-US" sz="5400"/>
              <a:t>Overview</a:t>
            </a:r>
          </a:p>
        </p:txBody>
      </p:sp>
      <p:pic>
        <p:nvPicPr>
          <p:cNvPr id="12" name="Picture 11" descr="A midsection of a person holding a miniature house">
            <a:extLst>
              <a:ext uri="{FF2B5EF4-FFF2-40B4-BE49-F238E27FC236}">
                <a16:creationId xmlns:a16="http://schemas.microsoft.com/office/drawing/2014/main" id="{A88196AB-5930-7A65-9351-205D53D0E07D}"/>
              </a:ext>
            </a:extLst>
          </p:cNvPr>
          <p:cNvPicPr>
            <a:picLocks noChangeAspect="1"/>
          </p:cNvPicPr>
          <p:nvPr/>
        </p:nvPicPr>
        <p:blipFill rotWithShape="1">
          <a:blip r:embed="rId2"/>
          <a:srcRect l="29443" r="27772"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CFB8D8-6D2D-4098-16E4-84A5EE6B4E84}"/>
              </a:ext>
            </a:extLst>
          </p:cNvPr>
          <p:cNvSpPr>
            <a:spLocks noGrp="1"/>
          </p:cNvSpPr>
          <p:nvPr>
            <p:ph idx="1"/>
          </p:nvPr>
        </p:nvSpPr>
        <p:spPr>
          <a:xfrm>
            <a:off x="5297762" y="2706624"/>
            <a:ext cx="6251110" cy="3483864"/>
          </a:xfrm>
        </p:spPr>
        <p:txBody>
          <a:bodyPr>
            <a:normAutofit/>
          </a:bodyPr>
          <a:lstStyle/>
          <a:p>
            <a:pPr marL="0" indent="0">
              <a:buNone/>
            </a:pPr>
            <a:r>
              <a:rPr lang="en-US" sz="2000" dirty="0"/>
              <a:t>• Predicting the property price and whether a specific user will be qualified for a loan depends greatly on the capacity to properly categorize observations.</a:t>
            </a:r>
          </a:p>
          <a:p>
            <a:pPr marL="0" indent="0">
              <a:buNone/>
            </a:pPr>
            <a:r>
              <a:rPr lang="en-US" sz="2000" dirty="0"/>
              <a:t>• To forecast the specifics of the property price, we employed Lasso Regression, which is used to forecast home prices.</a:t>
            </a:r>
          </a:p>
        </p:txBody>
      </p:sp>
    </p:spTree>
    <p:extLst>
      <p:ext uri="{BB962C8B-B14F-4D97-AF65-F5344CB8AC3E}">
        <p14:creationId xmlns:p14="http://schemas.microsoft.com/office/powerpoint/2010/main" val="667489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6E994-CE6A-5F28-AB3E-BCE17612EE60}"/>
              </a:ext>
            </a:extLst>
          </p:cNvPr>
          <p:cNvSpPr>
            <a:spLocks noGrp="1"/>
          </p:cNvSpPr>
          <p:nvPr>
            <p:ph type="title"/>
          </p:nvPr>
        </p:nvSpPr>
        <p:spPr/>
        <p:txBody>
          <a:bodyPr/>
          <a:lstStyle/>
          <a:p>
            <a:r>
              <a:rPr lang="en-US"/>
              <a:t>Algorithms used</a:t>
            </a:r>
            <a:endParaRPr lang="en-US" dirty="0"/>
          </a:p>
        </p:txBody>
      </p:sp>
      <p:graphicFrame>
        <p:nvGraphicFramePr>
          <p:cNvPr id="13" name="Content Placeholder 2">
            <a:extLst>
              <a:ext uri="{FF2B5EF4-FFF2-40B4-BE49-F238E27FC236}">
                <a16:creationId xmlns:a16="http://schemas.microsoft.com/office/drawing/2014/main" id="{CEC92C5D-F0FD-AC37-D998-F98884FA5A6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C2F2EB6D-DE7A-9242-44E7-A6717F0DAEAF}"/>
              </a:ext>
            </a:extLst>
          </p:cNvPr>
          <p:cNvPicPr>
            <a:picLocks noChangeAspect="1"/>
          </p:cNvPicPr>
          <p:nvPr/>
        </p:nvPicPr>
        <p:blipFill>
          <a:blip r:embed="rId7"/>
          <a:stretch>
            <a:fillRect/>
          </a:stretch>
        </p:blipFill>
        <p:spPr>
          <a:xfrm>
            <a:off x="6473532" y="3504275"/>
            <a:ext cx="3326147" cy="836597"/>
          </a:xfrm>
          <a:prstGeom prst="rect">
            <a:avLst/>
          </a:prstGeom>
        </p:spPr>
      </p:pic>
    </p:spTree>
    <p:extLst>
      <p:ext uri="{BB962C8B-B14F-4D97-AF65-F5344CB8AC3E}">
        <p14:creationId xmlns:p14="http://schemas.microsoft.com/office/powerpoint/2010/main" val="123517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6" name="Rectangle 84">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7188"/>
            <a:ext cx="10515600" cy="1133499"/>
          </a:xfrm>
        </p:spPr>
        <p:txBody>
          <a:bodyPr>
            <a:normAutofit/>
          </a:bodyPr>
          <a:lstStyle/>
          <a:p>
            <a:pPr algn="ctr"/>
            <a:r>
              <a:rPr lang="en-IN" sz="5200"/>
              <a:t>Tools</a:t>
            </a:r>
            <a:endParaRPr lang="en-US" sz="5200"/>
          </a:p>
        </p:txBody>
      </p:sp>
      <p:graphicFrame>
        <p:nvGraphicFramePr>
          <p:cNvPr id="45" name="Content Placeholder 2">
            <a:extLst>
              <a:ext uri="{FF2B5EF4-FFF2-40B4-BE49-F238E27FC236}">
                <a16:creationId xmlns:a16="http://schemas.microsoft.com/office/drawing/2014/main" id="{413B4D4B-22A0-2FBA-B6BF-050DC33E2AA3}"/>
              </a:ext>
            </a:extLst>
          </p:cNvPr>
          <p:cNvGraphicFramePr>
            <a:graphicFrameLocks noGrp="1"/>
          </p:cNvGraphicFramePr>
          <p:nvPr>
            <p:ph idx="1"/>
            <p:extLst>
              <p:ext uri="{D42A27DB-BD31-4B8C-83A1-F6EECF244321}">
                <p14:modId xmlns:p14="http://schemas.microsoft.com/office/powerpoint/2010/main" val="12610478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CD57B6-6BE9-76B2-13F4-1D69549F0829}"/>
              </a:ext>
            </a:extLst>
          </p:cNvPr>
          <p:cNvSpPr>
            <a:spLocks noGrp="1"/>
          </p:cNvSpPr>
          <p:nvPr>
            <p:ph type="title"/>
          </p:nvPr>
        </p:nvSpPr>
        <p:spPr>
          <a:xfrm>
            <a:off x="841248" y="548640"/>
            <a:ext cx="3600860" cy="5431536"/>
          </a:xfrm>
        </p:spPr>
        <p:txBody>
          <a:bodyPr>
            <a:normAutofit/>
          </a:bodyPr>
          <a:lstStyle/>
          <a:p>
            <a:r>
              <a:rPr lang="en-US" sz="5400"/>
              <a:t>Model- House pricing Prediction</a:t>
            </a:r>
          </a:p>
        </p:txBody>
      </p:sp>
      <p:sp>
        <p:nvSpPr>
          <p:cNvPr id="3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2">
            <a:extLst>
              <a:ext uri="{FF2B5EF4-FFF2-40B4-BE49-F238E27FC236}">
                <a16:creationId xmlns:a16="http://schemas.microsoft.com/office/drawing/2014/main" id="{18DC7854-A091-A92B-E8E8-B893C724BA37}"/>
              </a:ext>
            </a:extLst>
          </p:cNvPr>
          <p:cNvSpPr>
            <a:spLocks noGrp="1"/>
          </p:cNvSpPr>
          <p:nvPr>
            <p:ph idx="1"/>
          </p:nvPr>
        </p:nvSpPr>
        <p:spPr>
          <a:xfrm>
            <a:off x="5126418" y="552091"/>
            <a:ext cx="6224335" cy="5431536"/>
          </a:xfrm>
        </p:spPr>
        <p:txBody>
          <a:bodyPr anchor="ctr">
            <a:normAutofit/>
          </a:bodyPr>
          <a:lstStyle/>
          <a:p>
            <a:pPr marL="0" indent="0">
              <a:buNone/>
            </a:pPr>
            <a:r>
              <a:rPr lang="en-US" sz="2000" dirty="0"/>
              <a:t>•House pricing depends on multiple factors like the Home size and usable  space, condition of the house, location whether it is urban, semi urban or  rural and the facilities it is going to provide like kitchen, number of  bedrooms and garden.  </a:t>
            </a:r>
          </a:p>
          <a:p>
            <a:pPr marL="0" indent="0">
              <a:buNone/>
            </a:pPr>
            <a:r>
              <a:rPr lang="en-US" sz="2000" dirty="0"/>
              <a:t>•Also factors like whether it is near the road, does the house has pool and  Utilities will influence the sales price of the house.</a:t>
            </a:r>
          </a:p>
          <a:p>
            <a:pPr marL="0" indent="0">
              <a:buNone/>
            </a:pPr>
            <a:r>
              <a:rPr lang="en-US" sz="2000" dirty="0"/>
              <a:t>•We use Lasso Regression model to predict the prices of houses.</a:t>
            </a:r>
          </a:p>
          <a:p>
            <a:pPr marL="0" indent="0">
              <a:buNone/>
            </a:pPr>
            <a:r>
              <a:rPr lang="en-US" sz="2000" dirty="0"/>
              <a:t> •Here the data is unrefined so we need to clean the data which is also  called as data preprocessing.</a:t>
            </a:r>
          </a:p>
          <a:p>
            <a:pPr marL="0" indent="0">
              <a:buNone/>
            </a:pPr>
            <a:r>
              <a:rPr lang="en-US" sz="2000" dirty="0"/>
              <a:t> •For this we need to deal with the missing values or null values then we  need to deal with the string values like “Sale Condition”.</a:t>
            </a:r>
          </a:p>
        </p:txBody>
      </p:sp>
    </p:spTree>
    <p:extLst>
      <p:ext uri="{BB962C8B-B14F-4D97-AF65-F5344CB8AC3E}">
        <p14:creationId xmlns:p14="http://schemas.microsoft.com/office/powerpoint/2010/main" val="1229380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71B9B0-1952-A690-4D64-9494771A6E81}"/>
              </a:ext>
            </a:extLst>
          </p:cNvPr>
          <p:cNvSpPr>
            <a:spLocks noGrp="1"/>
          </p:cNvSpPr>
          <p:nvPr>
            <p:ph type="title"/>
          </p:nvPr>
        </p:nvSpPr>
        <p:spPr>
          <a:xfrm>
            <a:off x="630936" y="640080"/>
            <a:ext cx="4818888" cy="1481328"/>
          </a:xfrm>
        </p:spPr>
        <p:txBody>
          <a:bodyPr anchor="b">
            <a:normAutofit/>
          </a:bodyPr>
          <a:lstStyle/>
          <a:p>
            <a:r>
              <a:rPr lang="en-US" sz="5000"/>
              <a:t>House Pricing Prediction(contd)</a:t>
            </a:r>
          </a:p>
        </p:txBody>
      </p:sp>
      <p:sp>
        <p:nvSpPr>
          <p:cNvPr id="3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5D54EB1-1F3D-5C9B-4603-0DF4F22F554A}"/>
              </a:ext>
            </a:extLst>
          </p:cNvPr>
          <p:cNvSpPr>
            <a:spLocks noGrp="1"/>
          </p:cNvSpPr>
          <p:nvPr>
            <p:ph idx="1"/>
          </p:nvPr>
        </p:nvSpPr>
        <p:spPr>
          <a:xfrm>
            <a:off x="630936" y="2660904"/>
            <a:ext cx="10435170" cy="2313525"/>
          </a:xfrm>
        </p:spPr>
        <p:txBody>
          <a:bodyPr anchor="t">
            <a:normAutofit/>
          </a:bodyPr>
          <a:lstStyle/>
          <a:p>
            <a:pPr marL="0" indent="0">
              <a:buNone/>
            </a:pPr>
            <a:r>
              <a:rPr lang="en-US" sz="1200" dirty="0"/>
              <a:t>• </a:t>
            </a:r>
            <a:r>
              <a:rPr lang="en-US" sz="1600" dirty="0"/>
              <a:t>We will give weights based on strings since we prefer normal conditions to abnormal ones and want to make sure that all of the data is useful for data analysis.</a:t>
            </a:r>
          </a:p>
          <a:p>
            <a:pPr marL="0" indent="0">
              <a:buNone/>
            </a:pPr>
            <a:r>
              <a:rPr lang="en-US" sz="1600" dirty="0"/>
              <a:t>• We can use </a:t>
            </a:r>
            <a:r>
              <a:rPr lang="en-US" sz="1600" dirty="0" err="1"/>
              <a:t>matplot</a:t>
            </a:r>
            <a:r>
              <a:rPr lang="en-US" sz="1600" dirty="0"/>
              <a:t> and seaborn to create a more effective graphical representation of the data so that it makes more sense.</a:t>
            </a:r>
          </a:p>
          <a:p>
            <a:pPr marL="0" indent="0">
              <a:buNone/>
            </a:pPr>
            <a:r>
              <a:rPr lang="en-US" sz="1600" dirty="0"/>
              <a:t>• As soon as we have data from both the train and the test, we merge them and preprocess them. Then split the information by 75 to 25.</a:t>
            </a:r>
          </a:p>
          <a:p>
            <a:pPr marL="0" indent="0">
              <a:buNone/>
            </a:pPr>
            <a:r>
              <a:rPr lang="en-US" sz="1600" dirty="0"/>
              <a:t>• To determine the association between the variables and compare the results of the train dataset, we utilized lasso regression in the last phase. From there, we calculated the model's </a:t>
            </a:r>
            <a:r>
              <a:rPr lang="en-US" sz="1600" dirty="0" err="1"/>
              <a:t>rmes</a:t>
            </a:r>
            <a:r>
              <a:rPr lang="en-US" sz="1600" dirty="0"/>
              <a:t>.</a:t>
            </a:r>
          </a:p>
          <a:p>
            <a:endParaRPr lang="en-US" sz="1200" dirty="0"/>
          </a:p>
        </p:txBody>
      </p:sp>
      <p:pic>
        <p:nvPicPr>
          <p:cNvPr id="5" name="Picture 4">
            <a:extLst>
              <a:ext uri="{FF2B5EF4-FFF2-40B4-BE49-F238E27FC236}">
                <a16:creationId xmlns:a16="http://schemas.microsoft.com/office/drawing/2014/main" id="{F9F85560-D48D-B173-CB32-98AC5B55B606}"/>
              </a:ext>
            </a:extLst>
          </p:cNvPr>
          <p:cNvPicPr>
            <a:picLocks noChangeAspect="1"/>
          </p:cNvPicPr>
          <p:nvPr/>
        </p:nvPicPr>
        <p:blipFill>
          <a:blip r:embed="rId2"/>
          <a:stretch>
            <a:fillRect/>
          </a:stretch>
        </p:blipFill>
        <p:spPr>
          <a:xfrm>
            <a:off x="684027" y="4974429"/>
            <a:ext cx="10328988" cy="1162671"/>
          </a:xfrm>
          <a:prstGeom prst="rect">
            <a:avLst/>
          </a:prstGeom>
        </p:spPr>
      </p:pic>
    </p:spTree>
    <p:extLst>
      <p:ext uri="{BB962C8B-B14F-4D97-AF65-F5344CB8AC3E}">
        <p14:creationId xmlns:p14="http://schemas.microsoft.com/office/powerpoint/2010/main" val="2688198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 text, application, email&#10;&#10;Description automatically generated">
            <a:extLst>
              <a:ext uri="{FF2B5EF4-FFF2-40B4-BE49-F238E27FC236}">
                <a16:creationId xmlns:a16="http://schemas.microsoft.com/office/drawing/2014/main" id="{5E797D82-2650-08B6-9460-1A07430D7DA6}"/>
              </a:ext>
            </a:extLst>
          </p:cNvPr>
          <p:cNvPicPr>
            <a:picLocks noGrp="1" noChangeAspect="1"/>
          </p:cNvPicPr>
          <p:nvPr>
            <p:ph idx="1"/>
          </p:nvPr>
        </p:nvPicPr>
        <p:blipFill>
          <a:blip r:embed="rId2"/>
          <a:stretch>
            <a:fillRect/>
          </a:stretch>
        </p:blipFill>
        <p:spPr>
          <a:xfrm>
            <a:off x="889396" y="643466"/>
            <a:ext cx="10413207" cy="5571067"/>
          </a:xfrm>
          <a:prstGeom prst="rect">
            <a:avLst/>
          </a:prstGeom>
        </p:spPr>
      </p:pic>
    </p:spTree>
    <p:extLst>
      <p:ext uri="{BB962C8B-B14F-4D97-AF65-F5344CB8AC3E}">
        <p14:creationId xmlns:p14="http://schemas.microsoft.com/office/powerpoint/2010/main" val="1926549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859</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Rockwell</vt:lpstr>
      <vt:lpstr>Office Theme</vt:lpstr>
      <vt:lpstr>House price Prediction</vt:lpstr>
      <vt:lpstr>Content</vt:lpstr>
      <vt:lpstr>Introduction</vt:lpstr>
      <vt:lpstr>Overview</vt:lpstr>
      <vt:lpstr>Algorithms used</vt:lpstr>
      <vt:lpstr>Tools</vt:lpstr>
      <vt:lpstr>Model- House pricing Prediction</vt:lpstr>
      <vt:lpstr>House Pricing Prediction(contd)</vt:lpstr>
      <vt:lpstr>PowerPoint Presentation</vt:lpstr>
      <vt:lpstr>Future Outcomes </vt:lpstr>
      <vt:lpstr>Conclusion</vt:lpstr>
      <vt:lpstr>References</vt:lpstr>
      <vt:lpstr>GitHub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Mohal Sukumaran, Sai Kiran</dc:creator>
  <cp:lastModifiedBy>Mohal Sukumaran, Sai Kiran</cp:lastModifiedBy>
  <cp:revision>22</cp:revision>
  <dcterms:created xsi:type="dcterms:W3CDTF">2022-11-09T23:59:41Z</dcterms:created>
  <dcterms:modified xsi:type="dcterms:W3CDTF">2022-12-08T01:02:32Z</dcterms:modified>
</cp:coreProperties>
</file>