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61" r:id="rId14"/>
    <p:sldId id="275" r:id="rId15"/>
    <p:sldId id="276" r:id="rId16"/>
    <p:sldId id="277"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CBD723-72CA-47A3-8269-2E009095B53A}">
          <p14:sldIdLst>
            <p14:sldId id="256"/>
            <p14:sldId id="264"/>
            <p14:sldId id="265"/>
            <p14:sldId id="266"/>
            <p14:sldId id="267"/>
            <p14:sldId id="268"/>
            <p14:sldId id="269"/>
            <p14:sldId id="270"/>
            <p14:sldId id="271"/>
            <p14:sldId id="272"/>
            <p14:sldId id="273"/>
            <p14:sldId id="274"/>
            <p14:sldId id="261"/>
            <p14:sldId id="275"/>
            <p14:sldId id="276"/>
            <p14:sldId id="277"/>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A44DCE-6FE2-4514-AEF2-82D4D87EFDD7}" v="1" dt="2022-12-07T20:31:29.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80" d="100"/>
          <a:sy n="80" d="100"/>
        </p:scale>
        <p:origin x="48" y="1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1EF1E817-4043-4BA5-A05D-6680CAB21150}"/>
    <pc:docChg chg="modSld">
      <pc:chgData name="Guest User" userId="" providerId="Windows Live" clId="Web-{1EF1E817-4043-4BA5-A05D-6680CAB21150}" dt="2022-11-10T03:01:47.501" v="10" actId="20577"/>
      <pc:docMkLst>
        <pc:docMk/>
      </pc:docMkLst>
      <pc:sldChg chg="modSp">
        <pc:chgData name="Guest User" userId="" providerId="Windows Live" clId="Web-{1EF1E817-4043-4BA5-A05D-6680CAB21150}" dt="2022-11-10T03:00:45.356" v="2" actId="20577"/>
        <pc:sldMkLst>
          <pc:docMk/>
          <pc:sldMk cId="0" sldId="259"/>
        </pc:sldMkLst>
        <pc:graphicFrameChg chg="modGraphic">
          <ac:chgData name="Guest User" userId="" providerId="Windows Live" clId="Web-{1EF1E817-4043-4BA5-A05D-6680CAB21150}" dt="2022-11-10T03:00:45.356" v="2" actId="20577"/>
          <ac:graphicFrameMkLst>
            <pc:docMk/>
            <pc:sldMk cId="0" sldId="259"/>
            <ac:graphicFrameMk id="14" creationId="{FD6BAF87-5672-F37A-D30C-290B759022EF}"/>
          </ac:graphicFrameMkLst>
        </pc:graphicFrameChg>
      </pc:sldChg>
      <pc:sldChg chg="modSp">
        <pc:chgData name="Guest User" userId="" providerId="Windows Live" clId="Web-{1EF1E817-4043-4BA5-A05D-6680CAB21150}" dt="2022-11-10T03:01:47.501" v="10" actId="20577"/>
        <pc:sldMkLst>
          <pc:docMk/>
          <pc:sldMk cId="0" sldId="260"/>
        </pc:sldMkLst>
        <pc:spChg chg="mod">
          <ac:chgData name="Guest User" userId="" providerId="Windows Live" clId="Web-{1EF1E817-4043-4BA5-A05D-6680CAB21150}" dt="2022-11-10T03:01:47.501" v="10" actId="20577"/>
          <ac:spMkLst>
            <pc:docMk/>
            <pc:sldMk cId="0" sldId="260"/>
            <ac:spMk id="3" creationId="{00000000-0000-0000-0000-000000000000}"/>
          </ac:spMkLst>
        </pc:spChg>
      </pc:sldChg>
    </pc:docChg>
  </pc:docChgLst>
  <pc:docChgLst>
    <pc:chgData name="kchanpreet099@gmail.com" userId="f05abb12834edd11" providerId="LiveId" clId="{9050CB6F-8BDC-46D1-B55C-1B7A02C43D25}"/>
    <pc:docChg chg="undo custSel addSld delSld modSld addMainMaster delMainMaster modMainMaster addSection delSection modSection">
      <pc:chgData name="kchanpreet099@gmail.com" userId="f05abb12834edd11" providerId="LiveId" clId="{9050CB6F-8BDC-46D1-B55C-1B7A02C43D25}" dt="2022-11-10T04:37:30.969" v="408" actId="2696"/>
      <pc:docMkLst>
        <pc:docMk/>
      </pc:docMkLst>
      <pc:sldChg chg="addSp delSp modSp mod setBg addAnim delAnim setClrOvrMap">
        <pc:chgData name="kchanpreet099@gmail.com" userId="f05abb12834edd11" providerId="LiveId" clId="{9050CB6F-8BDC-46D1-B55C-1B7A02C43D25}" dt="2022-11-10T01:22:10.350" v="170" actId="26606"/>
        <pc:sldMkLst>
          <pc:docMk/>
          <pc:sldMk cId="1463967914" sldId="256"/>
        </pc:sldMkLst>
        <pc:spChg chg="mod">
          <ac:chgData name="kchanpreet099@gmail.com" userId="f05abb12834edd11" providerId="LiveId" clId="{9050CB6F-8BDC-46D1-B55C-1B7A02C43D25}" dt="2022-11-10T01:22:10.350" v="170" actId="26606"/>
          <ac:spMkLst>
            <pc:docMk/>
            <pc:sldMk cId="1463967914" sldId="256"/>
            <ac:spMk id="2" creationId="{A90CD59F-12B9-4349-D8CB-020E3F98086D}"/>
          </ac:spMkLst>
        </pc:spChg>
        <pc:spChg chg="mod">
          <ac:chgData name="kchanpreet099@gmail.com" userId="f05abb12834edd11" providerId="LiveId" clId="{9050CB6F-8BDC-46D1-B55C-1B7A02C43D25}" dt="2022-11-10T01:22:10.350" v="170" actId="26606"/>
          <ac:spMkLst>
            <pc:docMk/>
            <pc:sldMk cId="1463967914" sldId="256"/>
            <ac:spMk id="3" creationId="{7CBDC912-7E51-3AC3-B093-97C26BF367B0}"/>
          </ac:spMkLst>
        </pc:spChg>
        <pc:spChg chg="add del">
          <ac:chgData name="kchanpreet099@gmail.com" userId="f05abb12834edd11" providerId="LiveId" clId="{9050CB6F-8BDC-46D1-B55C-1B7A02C43D25}" dt="2022-11-10T01:19:31.255" v="95" actId="26606"/>
          <ac:spMkLst>
            <pc:docMk/>
            <pc:sldMk cId="1463967914" sldId="256"/>
            <ac:spMk id="8" creationId="{5FB946D7-1CA4-446E-8795-007CACFDEB88}"/>
          </ac:spMkLst>
        </pc:spChg>
        <pc:spChg chg="add del">
          <ac:chgData name="kchanpreet099@gmail.com" userId="f05abb12834edd11" providerId="LiveId" clId="{9050CB6F-8BDC-46D1-B55C-1B7A02C43D25}" dt="2022-11-10T01:19:26.332" v="93" actId="26606"/>
          <ac:spMkLst>
            <pc:docMk/>
            <pc:sldMk cId="1463967914" sldId="256"/>
            <ac:spMk id="9" creationId="{E49CC64F-7275-4E33-961B-0C5CDC439875}"/>
          </ac:spMkLst>
        </pc:spChg>
        <pc:spChg chg="add del">
          <ac:chgData name="kchanpreet099@gmail.com" userId="f05abb12834edd11" providerId="LiveId" clId="{9050CB6F-8BDC-46D1-B55C-1B7A02C43D25}" dt="2022-11-10T01:19:31.255" v="95" actId="26606"/>
          <ac:spMkLst>
            <pc:docMk/>
            <pc:sldMk cId="1463967914" sldId="256"/>
            <ac:spMk id="10" creationId="{192416F2-BC84-4D7C-80C6-6296C10C3819}"/>
          </ac:spMkLst>
        </pc:spChg>
        <pc:spChg chg="add del">
          <ac:chgData name="kchanpreet099@gmail.com" userId="f05abb12834edd11" providerId="LiveId" clId="{9050CB6F-8BDC-46D1-B55C-1B7A02C43D25}" dt="2022-11-10T01:19:34.071" v="97" actId="26606"/>
          <ac:spMkLst>
            <pc:docMk/>
            <pc:sldMk cId="1463967914" sldId="256"/>
            <ac:spMk id="11" creationId="{827DC2C4-B485-428A-BF4A-472D2967F47F}"/>
          </ac:spMkLst>
        </pc:spChg>
        <pc:spChg chg="add del">
          <ac:chgData name="kchanpreet099@gmail.com" userId="f05abb12834edd11" providerId="LiveId" clId="{9050CB6F-8BDC-46D1-B55C-1B7A02C43D25}" dt="2022-11-10T01:19:34.071" v="97" actId="26606"/>
          <ac:spMkLst>
            <pc:docMk/>
            <pc:sldMk cId="1463967914" sldId="256"/>
            <ac:spMk id="13" creationId="{EE04B5EB-F158-4507-90DD-BD23620C7CC9}"/>
          </ac:spMkLst>
        </pc:spChg>
        <pc:spChg chg="add del">
          <ac:chgData name="kchanpreet099@gmail.com" userId="f05abb12834edd11" providerId="LiveId" clId="{9050CB6F-8BDC-46D1-B55C-1B7A02C43D25}" dt="2022-11-10T01:19:34.071" v="97" actId="26606"/>
          <ac:spMkLst>
            <pc:docMk/>
            <pc:sldMk cId="1463967914" sldId="256"/>
            <ac:spMk id="14" creationId="{934F1179-B481-4F9E-BCA3-AFB972070F83}"/>
          </ac:spMkLst>
        </pc:spChg>
        <pc:spChg chg="add del">
          <ac:chgData name="kchanpreet099@gmail.com" userId="f05abb12834edd11" providerId="LiveId" clId="{9050CB6F-8BDC-46D1-B55C-1B7A02C43D25}" dt="2022-11-10T01:19:37.571" v="99" actId="26606"/>
          <ac:spMkLst>
            <pc:docMk/>
            <pc:sldMk cId="1463967914" sldId="256"/>
            <ac:spMk id="17" creationId="{E49CC64F-7275-4E33-961B-0C5CDC439875}"/>
          </ac:spMkLst>
        </pc:spChg>
        <pc:spChg chg="add del">
          <ac:chgData name="kchanpreet099@gmail.com" userId="f05abb12834edd11" providerId="LiveId" clId="{9050CB6F-8BDC-46D1-B55C-1B7A02C43D25}" dt="2022-11-10T01:19:44.794" v="103" actId="26606"/>
          <ac:spMkLst>
            <pc:docMk/>
            <pc:sldMk cId="1463967914" sldId="256"/>
            <ac:spMk id="20" creationId="{C1DD1A8A-57D5-4A81-AD04-532B043C5611}"/>
          </ac:spMkLst>
        </pc:spChg>
        <pc:spChg chg="add del">
          <ac:chgData name="kchanpreet099@gmail.com" userId="f05abb12834edd11" providerId="LiveId" clId="{9050CB6F-8BDC-46D1-B55C-1B7A02C43D25}" dt="2022-11-10T01:19:44.794" v="103" actId="26606"/>
          <ac:spMkLst>
            <pc:docMk/>
            <pc:sldMk cId="1463967914" sldId="256"/>
            <ac:spMk id="22" creationId="{007891EC-4501-44ED-A8C8-B11B6DB767AB}"/>
          </ac:spMkLst>
        </pc:spChg>
        <pc:spChg chg="add del">
          <ac:chgData name="kchanpreet099@gmail.com" userId="f05abb12834edd11" providerId="LiveId" clId="{9050CB6F-8BDC-46D1-B55C-1B7A02C43D25}" dt="2022-11-10T01:19:47.213" v="105" actId="26606"/>
          <ac:spMkLst>
            <pc:docMk/>
            <pc:sldMk cId="1463967914" sldId="256"/>
            <ac:spMk id="24" creationId="{E49CC64F-7275-4E33-961B-0C5CDC439875}"/>
          </ac:spMkLst>
        </pc:spChg>
        <pc:spChg chg="add del">
          <ac:chgData name="kchanpreet099@gmail.com" userId="f05abb12834edd11" providerId="LiveId" clId="{9050CB6F-8BDC-46D1-B55C-1B7A02C43D25}" dt="2022-11-10T01:19:48.647" v="107" actId="26606"/>
          <ac:spMkLst>
            <pc:docMk/>
            <pc:sldMk cId="1463967914" sldId="256"/>
            <ac:spMk id="27" creationId="{934F1179-B481-4F9E-BCA3-AFB972070F83}"/>
          </ac:spMkLst>
        </pc:spChg>
        <pc:spChg chg="add del">
          <ac:chgData name="kchanpreet099@gmail.com" userId="f05abb12834edd11" providerId="LiveId" clId="{9050CB6F-8BDC-46D1-B55C-1B7A02C43D25}" dt="2022-11-10T01:19:48.647" v="107" actId="26606"/>
          <ac:spMkLst>
            <pc:docMk/>
            <pc:sldMk cId="1463967914" sldId="256"/>
            <ac:spMk id="29" creationId="{827DC2C4-B485-428A-BF4A-472D2967F47F}"/>
          </ac:spMkLst>
        </pc:spChg>
        <pc:spChg chg="add del">
          <ac:chgData name="kchanpreet099@gmail.com" userId="f05abb12834edd11" providerId="LiveId" clId="{9050CB6F-8BDC-46D1-B55C-1B7A02C43D25}" dt="2022-11-10T01:19:48.647" v="107" actId="26606"/>
          <ac:spMkLst>
            <pc:docMk/>
            <pc:sldMk cId="1463967914" sldId="256"/>
            <ac:spMk id="30" creationId="{EE04B5EB-F158-4507-90DD-BD23620C7CC9}"/>
          </ac:spMkLst>
        </pc:spChg>
        <pc:spChg chg="add del">
          <ac:chgData name="kchanpreet099@gmail.com" userId="f05abb12834edd11" providerId="LiveId" clId="{9050CB6F-8BDC-46D1-B55C-1B7A02C43D25}" dt="2022-11-10T01:19:54.887" v="109" actId="26606"/>
          <ac:spMkLst>
            <pc:docMk/>
            <pc:sldMk cId="1463967914" sldId="256"/>
            <ac:spMk id="32" creationId="{5FB946D7-1CA4-446E-8795-007CACFDEB88}"/>
          </ac:spMkLst>
        </pc:spChg>
        <pc:spChg chg="add del">
          <ac:chgData name="kchanpreet099@gmail.com" userId="f05abb12834edd11" providerId="LiveId" clId="{9050CB6F-8BDC-46D1-B55C-1B7A02C43D25}" dt="2022-11-10T01:19:54.887" v="109" actId="26606"/>
          <ac:spMkLst>
            <pc:docMk/>
            <pc:sldMk cId="1463967914" sldId="256"/>
            <ac:spMk id="33" creationId="{192416F2-BC84-4D7C-80C6-6296C10C3819}"/>
          </ac:spMkLst>
        </pc:spChg>
        <pc:spChg chg="add del">
          <ac:chgData name="kchanpreet099@gmail.com" userId="f05abb12834edd11" providerId="LiveId" clId="{9050CB6F-8BDC-46D1-B55C-1B7A02C43D25}" dt="2022-11-10T01:21:00.430" v="151" actId="26606"/>
          <ac:spMkLst>
            <pc:docMk/>
            <pc:sldMk cId="1463967914" sldId="256"/>
            <ac:spMk id="37" creationId="{87CC2527-562A-4F69-B487-4371E5B243E7}"/>
          </ac:spMkLst>
        </pc:spChg>
        <pc:spChg chg="add del">
          <ac:chgData name="kchanpreet099@gmail.com" userId="f05abb12834edd11" providerId="LiveId" clId="{9050CB6F-8BDC-46D1-B55C-1B7A02C43D25}" dt="2022-11-10T01:21:00.424" v="150" actId="26606"/>
          <ac:spMkLst>
            <pc:docMk/>
            <pc:sldMk cId="1463967914" sldId="256"/>
            <ac:spMk id="43" creationId="{0671A8AE-40A1-4631-A6B8-581AFF065482}"/>
          </ac:spMkLst>
        </pc:spChg>
        <pc:spChg chg="add del">
          <ac:chgData name="kchanpreet099@gmail.com" userId="f05abb12834edd11" providerId="LiveId" clId="{9050CB6F-8BDC-46D1-B55C-1B7A02C43D25}" dt="2022-11-10T01:21:00.424" v="150" actId="26606"/>
          <ac:spMkLst>
            <pc:docMk/>
            <pc:sldMk cId="1463967914" sldId="256"/>
            <ac:spMk id="45" creationId="{AB58EF07-17C2-48CF-ABB0-EEF1F17CB8F0}"/>
          </ac:spMkLst>
        </pc:spChg>
        <pc:spChg chg="add del">
          <ac:chgData name="kchanpreet099@gmail.com" userId="f05abb12834edd11" providerId="LiveId" clId="{9050CB6F-8BDC-46D1-B55C-1B7A02C43D25}" dt="2022-11-10T01:21:00.424" v="150" actId="26606"/>
          <ac:spMkLst>
            <pc:docMk/>
            <pc:sldMk cId="1463967914" sldId="256"/>
            <ac:spMk id="47" creationId="{AF2F604E-43BE-4DC3-B983-E071523364F8}"/>
          </ac:spMkLst>
        </pc:spChg>
        <pc:spChg chg="add del">
          <ac:chgData name="kchanpreet099@gmail.com" userId="f05abb12834edd11" providerId="LiveId" clId="{9050CB6F-8BDC-46D1-B55C-1B7A02C43D25}" dt="2022-11-10T01:21:00.424" v="150" actId="26606"/>
          <ac:spMkLst>
            <pc:docMk/>
            <pc:sldMk cId="1463967914" sldId="256"/>
            <ac:spMk id="49" creationId="{08C9B587-E65E-4B52-B37C-ABEBB6E87928}"/>
          </ac:spMkLst>
        </pc:spChg>
        <pc:spChg chg="add del">
          <ac:chgData name="kchanpreet099@gmail.com" userId="f05abb12834edd11" providerId="LiveId" clId="{9050CB6F-8BDC-46D1-B55C-1B7A02C43D25}" dt="2022-11-10T01:22:10.350" v="170" actId="26606"/>
          <ac:spMkLst>
            <pc:docMk/>
            <pc:sldMk cId="1463967914" sldId="256"/>
            <ac:spMk id="51" creationId="{E862BE82-D00D-42C1-BF16-93AA37870C32}"/>
          </ac:spMkLst>
        </pc:spChg>
        <pc:spChg chg="add del">
          <ac:chgData name="kchanpreet099@gmail.com" userId="f05abb12834edd11" providerId="LiveId" clId="{9050CB6F-8BDC-46D1-B55C-1B7A02C43D25}" dt="2022-11-10T01:22:10.350" v="170" actId="26606"/>
          <ac:spMkLst>
            <pc:docMk/>
            <pc:sldMk cId="1463967914" sldId="256"/>
            <ac:spMk id="52" creationId="{F6D92C2D-1D3D-4974-918C-06579FB354A9}"/>
          </ac:spMkLst>
        </pc:spChg>
        <pc:spChg chg="add del">
          <ac:chgData name="kchanpreet099@gmail.com" userId="f05abb12834edd11" providerId="LiveId" clId="{9050CB6F-8BDC-46D1-B55C-1B7A02C43D25}" dt="2022-11-10T01:22:04.631" v="163" actId="26606"/>
          <ac:spMkLst>
            <pc:docMk/>
            <pc:sldMk cId="1463967914" sldId="256"/>
            <ac:spMk id="57" creationId="{657F69E0-C4B0-4BEC-A689-4F8D877F05D4}"/>
          </ac:spMkLst>
        </pc:spChg>
        <pc:spChg chg="add del">
          <ac:chgData name="kchanpreet099@gmail.com" userId="f05abb12834edd11" providerId="LiveId" clId="{9050CB6F-8BDC-46D1-B55C-1B7A02C43D25}" dt="2022-11-10T01:22:04.631" v="163" actId="26606"/>
          <ac:spMkLst>
            <pc:docMk/>
            <pc:sldMk cId="1463967914" sldId="256"/>
            <ac:spMk id="59" creationId="{9F6380B4-6A1C-481E-8408-B4E6C75B9B81}"/>
          </ac:spMkLst>
        </pc:spChg>
        <pc:spChg chg="add del">
          <ac:chgData name="kchanpreet099@gmail.com" userId="f05abb12834edd11" providerId="LiveId" clId="{9050CB6F-8BDC-46D1-B55C-1B7A02C43D25}" dt="2022-11-10T01:22:07.212" v="165" actId="26606"/>
          <ac:spMkLst>
            <pc:docMk/>
            <pc:sldMk cId="1463967914" sldId="256"/>
            <ac:spMk id="61" creationId="{A88B2AAA-B805-498E-A9E6-98B885855498}"/>
          </ac:spMkLst>
        </pc:spChg>
        <pc:spChg chg="add del">
          <ac:chgData name="kchanpreet099@gmail.com" userId="f05abb12834edd11" providerId="LiveId" clId="{9050CB6F-8BDC-46D1-B55C-1B7A02C43D25}" dt="2022-11-10T01:22:07.212" v="165" actId="26606"/>
          <ac:spMkLst>
            <pc:docMk/>
            <pc:sldMk cId="1463967914" sldId="256"/>
            <ac:spMk id="62" creationId="{07322A9E-F1EC-405E-8971-BA906EFFCCB8}"/>
          </ac:spMkLst>
        </pc:spChg>
        <pc:spChg chg="add del">
          <ac:chgData name="kchanpreet099@gmail.com" userId="f05abb12834edd11" providerId="LiveId" clId="{9050CB6F-8BDC-46D1-B55C-1B7A02C43D25}" dt="2022-11-10T01:22:07.212" v="165" actId="26606"/>
          <ac:spMkLst>
            <pc:docMk/>
            <pc:sldMk cId="1463967914" sldId="256"/>
            <ac:spMk id="63" creationId="{9B8051E0-19D7-43E1-BFD9-E6DBFEB3A3F1}"/>
          </ac:spMkLst>
        </pc:spChg>
        <pc:spChg chg="add del">
          <ac:chgData name="kchanpreet099@gmail.com" userId="f05abb12834edd11" providerId="LiveId" clId="{9050CB6F-8BDC-46D1-B55C-1B7A02C43D25}" dt="2022-11-10T01:22:07.212" v="165" actId="26606"/>
          <ac:spMkLst>
            <pc:docMk/>
            <pc:sldMk cId="1463967914" sldId="256"/>
            <ac:spMk id="64" creationId="{A5704422-1118-4FD1-95AD-29A064EB80D9}"/>
          </ac:spMkLst>
        </pc:spChg>
        <pc:spChg chg="add del">
          <ac:chgData name="kchanpreet099@gmail.com" userId="f05abb12834edd11" providerId="LiveId" clId="{9050CB6F-8BDC-46D1-B55C-1B7A02C43D25}" dt="2022-11-10T01:22:07.212" v="165" actId="26606"/>
          <ac:spMkLst>
            <pc:docMk/>
            <pc:sldMk cId="1463967914" sldId="256"/>
            <ac:spMk id="65" creationId="{4EDB2B02-86A2-46F5-A4BE-B7D9B10411D6}"/>
          </ac:spMkLst>
        </pc:spChg>
        <pc:spChg chg="add del">
          <ac:chgData name="kchanpreet099@gmail.com" userId="f05abb12834edd11" providerId="LiveId" clId="{9050CB6F-8BDC-46D1-B55C-1B7A02C43D25}" dt="2022-11-10T01:22:07.212" v="165" actId="26606"/>
          <ac:spMkLst>
            <pc:docMk/>
            <pc:sldMk cId="1463967914" sldId="256"/>
            <ac:spMk id="67" creationId="{43954639-FB5D-41F4-9560-6F6DFE778425}"/>
          </ac:spMkLst>
        </pc:spChg>
        <pc:spChg chg="add del">
          <ac:chgData name="kchanpreet099@gmail.com" userId="f05abb12834edd11" providerId="LiveId" clId="{9050CB6F-8BDC-46D1-B55C-1B7A02C43D25}" dt="2022-11-10T01:22:07.212" v="165" actId="26606"/>
          <ac:spMkLst>
            <pc:docMk/>
            <pc:sldMk cId="1463967914" sldId="256"/>
            <ac:spMk id="69" creationId="{E898931C-0323-41FA-A036-20F818B1FF81}"/>
          </ac:spMkLst>
        </pc:spChg>
        <pc:spChg chg="add del">
          <ac:chgData name="kchanpreet099@gmail.com" userId="f05abb12834edd11" providerId="LiveId" clId="{9050CB6F-8BDC-46D1-B55C-1B7A02C43D25}" dt="2022-11-10T01:22:07.212" v="165" actId="26606"/>
          <ac:spMkLst>
            <pc:docMk/>
            <pc:sldMk cId="1463967914" sldId="256"/>
            <ac:spMk id="71" creationId="{89AFE9DD-0792-4B98-B4EB-97ACA17E6AA8}"/>
          </ac:spMkLst>
        </pc:spChg>
        <pc:spChg chg="add del">
          <ac:chgData name="kchanpreet099@gmail.com" userId="f05abb12834edd11" providerId="LiveId" clId="{9050CB6F-8BDC-46D1-B55C-1B7A02C43D25}" dt="2022-11-10T01:22:07.212" v="165" actId="26606"/>
          <ac:spMkLst>
            <pc:docMk/>
            <pc:sldMk cId="1463967914" sldId="256"/>
            <ac:spMk id="73" creationId="{3981F5C4-9AE1-404E-AF44-A4E6DB374F9D}"/>
          </ac:spMkLst>
        </pc:spChg>
        <pc:spChg chg="add del">
          <ac:chgData name="kchanpreet099@gmail.com" userId="f05abb12834edd11" providerId="LiveId" clId="{9050CB6F-8BDC-46D1-B55C-1B7A02C43D25}" dt="2022-11-10T01:22:07.212" v="165" actId="26606"/>
          <ac:spMkLst>
            <pc:docMk/>
            <pc:sldMk cId="1463967914" sldId="256"/>
            <ac:spMk id="75" creationId="{763C1781-8726-4FAC-8C45-FF40376BE409}"/>
          </ac:spMkLst>
        </pc:spChg>
        <pc:spChg chg="add del">
          <ac:chgData name="kchanpreet099@gmail.com" userId="f05abb12834edd11" providerId="LiveId" clId="{9050CB6F-8BDC-46D1-B55C-1B7A02C43D25}" dt="2022-11-10T01:22:07.212" v="165" actId="26606"/>
          <ac:spMkLst>
            <pc:docMk/>
            <pc:sldMk cId="1463967914" sldId="256"/>
            <ac:spMk id="77" creationId="{301491B5-56C7-43DC-A3D9-861EECCA056A}"/>
          </ac:spMkLst>
        </pc:spChg>
        <pc:spChg chg="add del">
          <ac:chgData name="kchanpreet099@gmail.com" userId="f05abb12834edd11" providerId="LiveId" clId="{9050CB6F-8BDC-46D1-B55C-1B7A02C43D25}" dt="2022-11-10T01:22:07.212" v="165" actId="26606"/>
          <ac:spMkLst>
            <pc:docMk/>
            <pc:sldMk cId="1463967914" sldId="256"/>
            <ac:spMk id="79" creationId="{237E2353-22DF-46E0-A200-FB30F8F394E2}"/>
          </ac:spMkLst>
        </pc:spChg>
        <pc:spChg chg="add del">
          <ac:chgData name="kchanpreet099@gmail.com" userId="f05abb12834edd11" providerId="LiveId" clId="{9050CB6F-8BDC-46D1-B55C-1B7A02C43D25}" dt="2022-11-10T01:22:07.212" v="165" actId="26606"/>
          <ac:spMkLst>
            <pc:docMk/>
            <pc:sldMk cId="1463967914" sldId="256"/>
            <ac:spMk id="81" creationId="{DD6138DB-057B-45F7-A5F4-E7BFDA20D02C}"/>
          </ac:spMkLst>
        </pc:spChg>
        <pc:spChg chg="add del">
          <ac:chgData name="kchanpreet099@gmail.com" userId="f05abb12834edd11" providerId="LiveId" clId="{9050CB6F-8BDC-46D1-B55C-1B7A02C43D25}" dt="2022-11-10T01:22:07.212" v="165" actId="26606"/>
          <ac:spMkLst>
            <pc:docMk/>
            <pc:sldMk cId="1463967914" sldId="256"/>
            <ac:spMk id="83" creationId="{79A54AB1-B64F-4843-BFAB-81CB74E66B65}"/>
          </ac:spMkLst>
        </pc:spChg>
        <pc:spChg chg="add del">
          <ac:chgData name="kchanpreet099@gmail.com" userId="f05abb12834edd11" providerId="LiveId" clId="{9050CB6F-8BDC-46D1-B55C-1B7A02C43D25}" dt="2022-11-10T01:22:08.814" v="167" actId="26606"/>
          <ac:spMkLst>
            <pc:docMk/>
            <pc:sldMk cId="1463967914" sldId="256"/>
            <ac:spMk id="85" creationId="{E862BE82-D00D-42C1-BF16-93AA37870C32}"/>
          </ac:spMkLst>
        </pc:spChg>
        <pc:spChg chg="add del">
          <ac:chgData name="kchanpreet099@gmail.com" userId="f05abb12834edd11" providerId="LiveId" clId="{9050CB6F-8BDC-46D1-B55C-1B7A02C43D25}" dt="2022-11-10T01:22:08.814" v="167" actId="26606"/>
          <ac:spMkLst>
            <pc:docMk/>
            <pc:sldMk cId="1463967914" sldId="256"/>
            <ac:spMk id="86" creationId="{F6D92C2D-1D3D-4974-918C-06579FB354A9}"/>
          </ac:spMkLst>
        </pc:spChg>
        <pc:spChg chg="add del">
          <ac:chgData name="kchanpreet099@gmail.com" userId="f05abb12834edd11" providerId="LiveId" clId="{9050CB6F-8BDC-46D1-B55C-1B7A02C43D25}" dt="2022-11-10T01:22:10.350" v="169" actId="26606"/>
          <ac:spMkLst>
            <pc:docMk/>
            <pc:sldMk cId="1463967914" sldId="256"/>
            <ac:spMk id="88" creationId="{07322A9E-F1EC-405E-8971-BA906EFFCCB8}"/>
          </ac:spMkLst>
        </pc:spChg>
        <pc:spChg chg="add del">
          <ac:chgData name="kchanpreet099@gmail.com" userId="f05abb12834edd11" providerId="LiveId" clId="{9050CB6F-8BDC-46D1-B55C-1B7A02C43D25}" dt="2022-11-10T01:22:10.350" v="169" actId="26606"/>
          <ac:spMkLst>
            <pc:docMk/>
            <pc:sldMk cId="1463967914" sldId="256"/>
            <ac:spMk id="89" creationId="{A5704422-1118-4FD1-95AD-29A064EB80D9}"/>
          </ac:spMkLst>
        </pc:spChg>
        <pc:spChg chg="add del">
          <ac:chgData name="kchanpreet099@gmail.com" userId="f05abb12834edd11" providerId="LiveId" clId="{9050CB6F-8BDC-46D1-B55C-1B7A02C43D25}" dt="2022-11-10T01:22:10.350" v="169" actId="26606"/>
          <ac:spMkLst>
            <pc:docMk/>
            <pc:sldMk cId="1463967914" sldId="256"/>
            <ac:spMk id="90" creationId="{A88B2AAA-B805-498E-A9E6-98B885855498}"/>
          </ac:spMkLst>
        </pc:spChg>
        <pc:spChg chg="add del">
          <ac:chgData name="kchanpreet099@gmail.com" userId="f05abb12834edd11" providerId="LiveId" clId="{9050CB6F-8BDC-46D1-B55C-1B7A02C43D25}" dt="2022-11-10T01:22:10.350" v="169" actId="26606"/>
          <ac:spMkLst>
            <pc:docMk/>
            <pc:sldMk cId="1463967914" sldId="256"/>
            <ac:spMk id="91" creationId="{9B8051E0-19D7-43E1-BFD9-E6DBFEB3A3F1}"/>
          </ac:spMkLst>
        </pc:spChg>
        <pc:spChg chg="add del">
          <ac:chgData name="kchanpreet099@gmail.com" userId="f05abb12834edd11" providerId="LiveId" clId="{9050CB6F-8BDC-46D1-B55C-1B7A02C43D25}" dt="2022-11-10T01:22:10.350" v="169" actId="26606"/>
          <ac:spMkLst>
            <pc:docMk/>
            <pc:sldMk cId="1463967914" sldId="256"/>
            <ac:spMk id="92" creationId="{4EDB2B02-86A2-46F5-A4BE-B7D9B10411D6}"/>
          </ac:spMkLst>
        </pc:spChg>
        <pc:spChg chg="add del">
          <ac:chgData name="kchanpreet099@gmail.com" userId="f05abb12834edd11" providerId="LiveId" clId="{9050CB6F-8BDC-46D1-B55C-1B7A02C43D25}" dt="2022-11-10T01:22:10.350" v="169" actId="26606"/>
          <ac:spMkLst>
            <pc:docMk/>
            <pc:sldMk cId="1463967914" sldId="256"/>
            <ac:spMk id="93" creationId="{43954639-FB5D-41F4-9560-6F6DFE778425}"/>
          </ac:spMkLst>
        </pc:spChg>
        <pc:spChg chg="add del">
          <ac:chgData name="kchanpreet099@gmail.com" userId="f05abb12834edd11" providerId="LiveId" clId="{9050CB6F-8BDC-46D1-B55C-1B7A02C43D25}" dt="2022-11-10T01:22:10.350" v="169" actId="26606"/>
          <ac:spMkLst>
            <pc:docMk/>
            <pc:sldMk cId="1463967914" sldId="256"/>
            <ac:spMk id="94" creationId="{E898931C-0323-41FA-A036-20F818B1FF81}"/>
          </ac:spMkLst>
        </pc:spChg>
        <pc:spChg chg="add del">
          <ac:chgData name="kchanpreet099@gmail.com" userId="f05abb12834edd11" providerId="LiveId" clId="{9050CB6F-8BDC-46D1-B55C-1B7A02C43D25}" dt="2022-11-10T01:22:10.350" v="169" actId="26606"/>
          <ac:spMkLst>
            <pc:docMk/>
            <pc:sldMk cId="1463967914" sldId="256"/>
            <ac:spMk id="95" creationId="{89AFE9DD-0792-4B98-B4EB-97ACA17E6AA8}"/>
          </ac:spMkLst>
        </pc:spChg>
        <pc:spChg chg="add del">
          <ac:chgData name="kchanpreet099@gmail.com" userId="f05abb12834edd11" providerId="LiveId" clId="{9050CB6F-8BDC-46D1-B55C-1B7A02C43D25}" dt="2022-11-10T01:22:10.350" v="169" actId="26606"/>
          <ac:spMkLst>
            <pc:docMk/>
            <pc:sldMk cId="1463967914" sldId="256"/>
            <ac:spMk id="96" creationId="{3981F5C4-9AE1-404E-AF44-A4E6DB374F9D}"/>
          </ac:spMkLst>
        </pc:spChg>
        <pc:spChg chg="add del">
          <ac:chgData name="kchanpreet099@gmail.com" userId="f05abb12834edd11" providerId="LiveId" clId="{9050CB6F-8BDC-46D1-B55C-1B7A02C43D25}" dt="2022-11-10T01:22:10.350" v="169" actId="26606"/>
          <ac:spMkLst>
            <pc:docMk/>
            <pc:sldMk cId="1463967914" sldId="256"/>
            <ac:spMk id="97" creationId="{763C1781-8726-4FAC-8C45-FF40376BE409}"/>
          </ac:spMkLst>
        </pc:spChg>
        <pc:spChg chg="add del">
          <ac:chgData name="kchanpreet099@gmail.com" userId="f05abb12834edd11" providerId="LiveId" clId="{9050CB6F-8BDC-46D1-B55C-1B7A02C43D25}" dt="2022-11-10T01:22:10.350" v="169" actId="26606"/>
          <ac:spMkLst>
            <pc:docMk/>
            <pc:sldMk cId="1463967914" sldId="256"/>
            <ac:spMk id="98" creationId="{301491B5-56C7-43DC-A3D9-861EECCA056A}"/>
          </ac:spMkLst>
        </pc:spChg>
        <pc:spChg chg="add del">
          <ac:chgData name="kchanpreet099@gmail.com" userId="f05abb12834edd11" providerId="LiveId" clId="{9050CB6F-8BDC-46D1-B55C-1B7A02C43D25}" dt="2022-11-10T01:22:10.350" v="169" actId="26606"/>
          <ac:spMkLst>
            <pc:docMk/>
            <pc:sldMk cId="1463967914" sldId="256"/>
            <ac:spMk id="99" creationId="{237E2353-22DF-46E0-A200-FB30F8F394E2}"/>
          </ac:spMkLst>
        </pc:spChg>
        <pc:spChg chg="add del">
          <ac:chgData name="kchanpreet099@gmail.com" userId="f05abb12834edd11" providerId="LiveId" clId="{9050CB6F-8BDC-46D1-B55C-1B7A02C43D25}" dt="2022-11-10T01:22:10.350" v="169" actId="26606"/>
          <ac:spMkLst>
            <pc:docMk/>
            <pc:sldMk cId="1463967914" sldId="256"/>
            <ac:spMk id="100" creationId="{DD6138DB-057B-45F7-A5F4-E7BFDA20D02C}"/>
          </ac:spMkLst>
        </pc:spChg>
        <pc:spChg chg="add del">
          <ac:chgData name="kchanpreet099@gmail.com" userId="f05abb12834edd11" providerId="LiveId" clId="{9050CB6F-8BDC-46D1-B55C-1B7A02C43D25}" dt="2022-11-10T01:22:10.350" v="169" actId="26606"/>
          <ac:spMkLst>
            <pc:docMk/>
            <pc:sldMk cId="1463967914" sldId="256"/>
            <ac:spMk id="101" creationId="{79A54AB1-B64F-4843-BFAB-81CB74E66B65}"/>
          </ac:spMkLst>
        </pc:spChg>
        <pc:spChg chg="add">
          <ac:chgData name="kchanpreet099@gmail.com" userId="f05abb12834edd11" providerId="LiveId" clId="{9050CB6F-8BDC-46D1-B55C-1B7A02C43D25}" dt="2022-11-10T01:22:10.350" v="170" actId="26606"/>
          <ac:spMkLst>
            <pc:docMk/>
            <pc:sldMk cId="1463967914" sldId="256"/>
            <ac:spMk id="103" creationId="{657F69E0-C4B0-4BEC-A689-4F8D877F05D4}"/>
          </ac:spMkLst>
        </pc:spChg>
        <pc:spChg chg="add">
          <ac:chgData name="kchanpreet099@gmail.com" userId="f05abb12834edd11" providerId="LiveId" clId="{9050CB6F-8BDC-46D1-B55C-1B7A02C43D25}" dt="2022-11-10T01:22:10.350" v="170" actId="26606"/>
          <ac:spMkLst>
            <pc:docMk/>
            <pc:sldMk cId="1463967914" sldId="256"/>
            <ac:spMk id="104" creationId="{9F6380B4-6A1C-481E-8408-B4E6C75B9B81}"/>
          </ac:spMkLst>
        </pc:spChg>
        <pc:graphicFrameChg chg="add del mod">
          <ac:chgData name="kchanpreet099@gmail.com" userId="f05abb12834edd11" providerId="LiveId" clId="{9050CB6F-8BDC-46D1-B55C-1B7A02C43D25}" dt="2022-11-10T01:19:00.607" v="91"/>
          <ac:graphicFrameMkLst>
            <pc:docMk/>
            <pc:sldMk cId="1463967914" sldId="256"/>
            <ac:graphicFrameMk id="4" creationId="{495A73BA-291D-3859-D101-AED6B6AB298B}"/>
          </ac:graphicFrameMkLst>
        </pc:graphicFrameChg>
        <pc:graphicFrameChg chg="add del mod">
          <ac:chgData name="kchanpreet099@gmail.com" userId="f05abb12834edd11" providerId="LiveId" clId="{9050CB6F-8BDC-46D1-B55C-1B7A02C43D25}" dt="2022-11-10T01:20:01.880" v="115"/>
          <ac:graphicFrameMkLst>
            <pc:docMk/>
            <pc:sldMk cId="1463967914" sldId="256"/>
            <ac:graphicFrameMk id="6" creationId="{5F689BF7-FACD-E9CE-C08B-8510EAC1D051}"/>
          </ac:graphicFrameMkLst>
        </pc:graphicFrameChg>
        <pc:graphicFrameChg chg="add del mod">
          <ac:chgData name="kchanpreet099@gmail.com" userId="f05abb12834edd11" providerId="LiveId" clId="{9050CB6F-8BDC-46D1-B55C-1B7A02C43D25}" dt="2022-11-10T01:20:24.703" v="125"/>
          <ac:graphicFrameMkLst>
            <pc:docMk/>
            <pc:sldMk cId="1463967914" sldId="256"/>
            <ac:graphicFrameMk id="7" creationId="{3770DF28-B066-EE9D-06BE-D10D615B6952}"/>
          </ac:graphicFrameMkLst>
        </pc:graphicFrameChg>
        <pc:picChg chg="add del">
          <ac:chgData name="kchanpreet099@gmail.com" userId="f05abb12834edd11" providerId="LiveId" clId="{9050CB6F-8BDC-46D1-B55C-1B7A02C43D25}" dt="2022-11-10T01:19:26.332" v="93" actId="26606"/>
          <ac:picMkLst>
            <pc:docMk/>
            <pc:sldMk cId="1463967914" sldId="256"/>
            <ac:picMk id="5" creationId="{E42FA6FB-A90A-EF7B-9783-0177A25478BA}"/>
          </ac:picMkLst>
        </pc:picChg>
        <pc:picChg chg="add del">
          <ac:chgData name="kchanpreet099@gmail.com" userId="f05abb12834edd11" providerId="LiveId" clId="{9050CB6F-8BDC-46D1-B55C-1B7A02C43D25}" dt="2022-11-10T01:19:34.071" v="97" actId="26606"/>
          <ac:picMkLst>
            <pc:docMk/>
            <pc:sldMk cId="1463967914" sldId="256"/>
            <ac:picMk id="15" creationId="{3AEECC13-3041-9829-2AF2-17271A847E4B}"/>
          </ac:picMkLst>
        </pc:picChg>
        <pc:picChg chg="add del">
          <ac:chgData name="kchanpreet099@gmail.com" userId="f05abb12834edd11" providerId="LiveId" clId="{9050CB6F-8BDC-46D1-B55C-1B7A02C43D25}" dt="2022-11-10T01:19:37.571" v="99" actId="26606"/>
          <ac:picMkLst>
            <pc:docMk/>
            <pc:sldMk cId="1463967914" sldId="256"/>
            <ac:picMk id="18" creationId="{E42FA6FB-A90A-EF7B-9783-0177A25478BA}"/>
          </ac:picMkLst>
        </pc:picChg>
        <pc:picChg chg="add del">
          <ac:chgData name="kchanpreet099@gmail.com" userId="f05abb12834edd11" providerId="LiveId" clId="{9050CB6F-8BDC-46D1-B55C-1B7A02C43D25}" dt="2022-11-10T01:19:44.794" v="103" actId="26606"/>
          <ac:picMkLst>
            <pc:docMk/>
            <pc:sldMk cId="1463967914" sldId="256"/>
            <ac:picMk id="21" creationId="{4B3121A4-02FB-7357-365F-A0CD2C6A1414}"/>
          </ac:picMkLst>
        </pc:picChg>
        <pc:picChg chg="add del">
          <ac:chgData name="kchanpreet099@gmail.com" userId="f05abb12834edd11" providerId="LiveId" clId="{9050CB6F-8BDC-46D1-B55C-1B7A02C43D25}" dt="2022-11-10T01:19:47.213" v="105" actId="26606"/>
          <ac:picMkLst>
            <pc:docMk/>
            <pc:sldMk cId="1463967914" sldId="256"/>
            <ac:picMk id="25" creationId="{E42FA6FB-A90A-EF7B-9783-0177A25478BA}"/>
          </ac:picMkLst>
        </pc:picChg>
        <pc:picChg chg="add del">
          <ac:chgData name="kchanpreet099@gmail.com" userId="f05abb12834edd11" providerId="LiveId" clId="{9050CB6F-8BDC-46D1-B55C-1B7A02C43D25}" dt="2022-11-10T01:19:48.647" v="107" actId="26606"/>
          <ac:picMkLst>
            <pc:docMk/>
            <pc:sldMk cId="1463967914" sldId="256"/>
            <ac:picMk id="28" creationId="{3AEECC13-3041-9829-2AF2-17271A847E4B}"/>
          </ac:picMkLst>
        </pc:picChg>
        <pc:picChg chg="add mod ord">
          <ac:chgData name="kchanpreet099@gmail.com" userId="f05abb12834edd11" providerId="LiveId" clId="{9050CB6F-8BDC-46D1-B55C-1B7A02C43D25}" dt="2022-11-10T01:22:10.350" v="170" actId="26606"/>
          <ac:picMkLst>
            <pc:docMk/>
            <pc:sldMk cId="1463967914" sldId="256"/>
            <ac:picMk id="36" creationId="{2619A177-D283-432D-DE94-611D8C7979CA}"/>
          </ac:picMkLst>
        </pc:picChg>
        <pc:cxnChg chg="add del">
          <ac:chgData name="kchanpreet099@gmail.com" userId="f05abb12834edd11" providerId="LiveId" clId="{9050CB6F-8BDC-46D1-B55C-1B7A02C43D25}" dt="2022-11-10T01:19:31.255" v="95" actId="26606"/>
          <ac:cxnSpMkLst>
            <pc:docMk/>
            <pc:sldMk cId="1463967914" sldId="256"/>
            <ac:cxnSpMk id="12" creationId="{2330623A-AB89-4E04-AC9A-2BAFBF85AE3A}"/>
          </ac:cxnSpMkLst>
        </pc:cxnChg>
        <pc:cxnChg chg="add del">
          <ac:chgData name="kchanpreet099@gmail.com" userId="f05abb12834edd11" providerId="LiveId" clId="{9050CB6F-8BDC-46D1-B55C-1B7A02C43D25}" dt="2022-11-10T01:19:54.887" v="109" actId="26606"/>
          <ac:cxnSpMkLst>
            <pc:docMk/>
            <pc:sldMk cId="1463967914" sldId="256"/>
            <ac:cxnSpMk id="34" creationId="{2330623A-AB89-4E04-AC9A-2BAFBF85AE3A}"/>
          </ac:cxnSpMkLst>
        </pc:cxnChg>
        <pc:cxnChg chg="add del">
          <ac:chgData name="kchanpreet099@gmail.com" userId="f05abb12834edd11" providerId="LiveId" clId="{9050CB6F-8BDC-46D1-B55C-1B7A02C43D25}" dt="2022-11-10T01:21:00.430" v="151" actId="26606"/>
          <ac:cxnSpMkLst>
            <pc:docMk/>
            <pc:sldMk cId="1463967914" sldId="256"/>
            <ac:cxnSpMk id="38" creationId="{BCDAEC91-5BCE-4B55-9CC0-43EF94CB734B}"/>
          </ac:cxnSpMkLst>
        </pc:cxnChg>
      </pc:sldChg>
      <pc:sldChg chg="addSp modSp mod setBg">
        <pc:chgData name="kchanpreet099@gmail.com" userId="f05abb12834edd11" providerId="LiveId" clId="{9050CB6F-8BDC-46D1-B55C-1B7A02C43D25}" dt="2022-11-10T01:32:13.802" v="241" actId="26606"/>
        <pc:sldMkLst>
          <pc:docMk/>
          <pc:sldMk cId="1514139905" sldId="257"/>
        </pc:sldMkLst>
        <pc:spChg chg="mod">
          <ac:chgData name="kchanpreet099@gmail.com" userId="f05abb12834edd11" providerId="LiveId" clId="{9050CB6F-8BDC-46D1-B55C-1B7A02C43D25}" dt="2022-11-10T01:32:13.802" v="241" actId="26606"/>
          <ac:spMkLst>
            <pc:docMk/>
            <pc:sldMk cId="1514139905" sldId="257"/>
            <ac:spMk id="2" creationId="{5C7D2964-A365-1561-C005-35F0AE73F4FF}"/>
          </ac:spMkLst>
        </pc:spChg>
        <pc:spChg chg="mod">
          <ac:chgData name="kchanpreet099@gmail.com" userId="f05abb12834edd11" providerId="LiveId" clId="{9050CB6F-8BDC-46D1-B55C-1B7A02C43D25}" dt="2022-11-10T01:32:13.802" v="241" actId="26606"/>
          <ac:spMkLst>
            <pc:docMk/>
            <pc:sldMk cId="1514139905" sldId="257"/>
            <ac:spMk id="3" creationId="{CBEC174E-9012-0917-61A7-365C205A58D8}"/>
          </ac:spMkLst>
        </pc:spChg>
        <pc:spChg chg="add">
          <ac:chgData name="kchanpreet099@gmail.com" userId="f05abb12834edd11" providerId="LiveId" clId="{9050CB6F-8BDC-46D1-B55C-1B7A02C43D25}" dt="2022-11-10T01:32:13.802" v="241" actId="26606"/>
          <ac:spMkLst>
            <pc:docMk/>
            <pc:sldMk cId="1514139905" sldId="257"/>
            <ac:spMk id="8" creationId="{1709F1D5-B0F1-4714-A239-E5B61C161915}"/>
          </ac:spMkLst>
        </pc:spChg>
        <pc:spChg chg="add">
          <ac:chgData name="kchanpreet099@gmail.com" userId="f05abb12834edd11" providerId="LiveId" clId="{9050CB6F-8BDC-46D1-B55C-1B7A02C43D25}" dt="2022-11-10T01:32:13.802" v="241" actId="26606"/>
          <ac:spMkLst>
            <pc:docMk/>
            <pc:sldMk cId="1514139905" sldId="257"/>
            <ac:spMk id="10" creationId="{228FB460-D3FF-4440-A020-05982A09E517}"/>
          </ac:spMkLst>
        </pc:spChg>
        <pc:spChg chg="add">
          <ac:chgData name="kchanpreet099@gmail.com" userId="f05abb12834edd11" providerId="LiveId" clId="{9050CB6F-8BDC-46D1-B55C-1B7A02C43D25}" dt="2022-11-10T01:32:13.802" v="241" actId="26606"/>
          <ac:spMkLst>
            <pc:docMk/>
            <pc:sldMk cId="1514139905" sldId="257"/>
            <ac:spMk id="12" creationId="{14847E93-7DC1-4D4B-8829-B19AA7137C50}"/>
          </ac:spMkLst>
        </pc:spChg>
        <pc:spChg chg="add">
          <ac:chgData name="kchanpreet099@gmail.com" userId="f05abb12834edd11" providerId="LiveId" clId="{9050CB6F-8BDC-46D1-B55C-1B7A02C43D25}" dt="2022-11-10T01:32:13.802" v="241" actId="26606"/>
          <ac:spMkLst>
            <pc:docMk/>
            <pc:sldMk cId="1514139905" sldId="257"/>
            <ac:spMk id="14" creationId="{5566D6E1-03A1-4D73-A4E0-35D74D568A04}"/>
          </ac:spMkLst>
        </pc:spChg>
        <pc:spChg chg="add">
          <ac:chgData name="kchanpreet099@gmail.com" userId="f05abb12834edd11" providerId="LiveId" clId="{9050CB6F-8BDC-46D1-B55C-1B7A02C43D25}" dt="2022-11-10T01:32:13.802" v="241" actId="26606"/>
          <ac:spMkLst>
            <pc:docMk/>
            <pc:sldMk cId="1514139905" sldId="257"/>
            <ac:spMk id="16" creationId="{9F835A99-04AC-494A-A572-AFE8413CC938}"/>
          </ac:spMkLst>
        </pc:spChg>
        <pc:spChg chg="add">
          <ac:chgData name="kchanpreet099@gmail.com" userId="f05abb12834edd11" providerId="LiveId" clId="{9050CB6F-8BDC-46D1-B55C-1B7A02C43D25}" dt="2022-11-10T01:32:13.802" v="241" actId="26606"/>
          <ac:spMkLst>
            <pc:docMk/>
            <pc:sldMk cId="1514139905" sldId="257"/>
            <ac:spMk id="18" creationId="{7B786209-1B0B-4CA9-9BDD-F7327066A84D}"/>
          </ac:spMkLst>
        </pc:spChg>
        <pc:spChg chg="add">
          <ac:chgData name="kchanpreet099@gmail.com" userId="f05abb12834edd11" providerId="LiveId" clId="{9050CB6F-8BDC-46D1-B55C-1B7A02C43D25}" dt="2022-11-10T01:32:13.802" v="241" actId="26606"/>
          <ac:spMkLst>
            <pc:docMk/>
            <pc:sldMk cId="1514139905" sldId="257"/>
            <ac:spMk id="20" creationId="{2D2964BB-484D-45AE-AD66-D407D0629652}"/>
          </ac:spMkLst>
        </pc:spChg>
        <pc:spChg chg="add">
          <ac:chgData name="kchanpreet099@gmail.com" userId="f05abb12834edd11" providerId="LiveId" clId="{9050CB6F-8BDC-46D1-B55C-1B7A02C43D25}" dt="2022-11-10T01:32:13.802" v="241" actId="26606"/>
          <ac:spMkLst>
            <pc:docMk/>
            <pc:sldMk cId="1514139905" sldId="257"/>
            <ac:spMk id="22" creationId="{6691AC69-A76E-4DAB-B565-468B6B87ACF3}"/>
          </ac:spMkLst>
        </pc:spChg>
      </pc:sldChg>
      <pc:sldChg chg="addSp delSp modSp mod setBg">
        <pc:chgData name="kchanpreet099@gmail.com" userId="f05abb12834edd11" providerId="LiveId" clId="{9050CB6F-8BDC-46D1-B55C-1B7A02C43D25}" dt="2022-11-10T04:31:19.699" v="369" actId="26606"/>
        <pc:sldMkLst>
          <pc:docMk/>
          <pc:sldMk cId="82385189" sldId="258"/>
        </pc:sldMkLst>
        <pc:spChg chg="mod ord">
          <ac:chgData name="kchanpreet099@gmail.com" userId="f05abb12834edd11" providerId="LiveId" clId="{9050CB6F-8BDC-46D1-B55C-1B7A02C43D25}" dt="2022-11-10T04:31:19.699" v="369" actId="26606"/>
          <ac:spMkLst>
            <pc:docMk/>
            <pc:sldMk cId="82385189" sldId="258"/>
            <ac:spMk id="2" creationId="{5C7D2964-A365-1561-C005-35F0AE73F4FF}"/>
          </ac:spMkLst>
        </pc:spChg>
        <pc:spChg chg="add del mod">
          <ac:chgData name="kchanpreet099@gmail.com" userId="f05abb12834edd11" providerId="LiveId" clId="{9050CB6F-8BDC-46D1-B55C-1B7A02C43D25}" dt="2022-11-10T04:31:19.699" v="369" actId="26606"/>
          <ac:spMkLst>
            <pc:docMk/>
            <pc:sldMk cId="82385189" sldId="258"/>
            <ac:spMk id="3" creationId="{CBEC174E-9012-0917-61A7-365C205A58D8}"/>
          </ac:spMkLst>
        </pc:spChg>
        <pc:spChg chg="add del">
          <ac:chgData name="kchanpreet099@gmail.com" userId="f05abb12834edd11" providerId="LiveId" clId="{9050CB6F-8BDC-46D1-B55C-1B7A02C43D25}" dt="2022-11-10T01:33:33.743" v="258" actId="26606"/>
          <ac:spMkLst>
            <pc:docMk/>
            <pc:sldMk cId="82385189" sldId="258"/>
            <ac:spMk id="8" creationId="{E92FEB64-6EEA-4759-B4A4-BD2C1E660BA8}"/>
          </ac:spMkLst>
        </pc:spChg>
        <pc:spChg chg="add del">
          <ac:chgData name="kchanpreet099@gmail.com" userId="f05abb12834edd11" providerId="LiveId" clId="{9050CB6F-8BDC-46D1-B55C-1B7A02C43D25}" dt="2022-11-10T01:33:33.743" v="258" actId="26606"/>
          <ac:spMkLst>
            <pc:docMk/>
            <pc:sldMk cId="82385189" sldId="258"/>
            <ac:spMk id="10" creationId="{B10BB131-AC8E-4A8E-A5D1-36260F720C3B}"/>
          </ac:spMkLst>
        </pc:spChg>
        <pc:spChg chg="add del">
          <ac:chgData name="kchanpreet099@gmail.com" userId="f05abb12834edd11" providerId="LiveId" clId="{9050CB6F-8BDC-46D1-B55C-1B7A02C43D25}" dt="2022-11-10T01:33:33.743" v="258" actId="26606"/>
          <ac:spMkLst>
            <pc:docMk/>
            <pc:sldMk cId="82385189" sldId="258"/>
            <ac:spMk id="12" creationId="{14847E93-7DC1-4D4B-8829-B19AA7137C50}"/>
          </ac:spMkLst>
        </pc:spChg>
        <pc:spChg chg="add del">
          <ac:chgData name="kchanpreet099@gmail.com" userId="f05abb12834edd11" providerId="LiveId" clId="{9050CB6F-8BDC-46D1-B55C-1B7A02C43D25}" dt="2022-11-10T01:33:33.743" v="258" actId="26606"/>
          <ac:spMkLst>
            <pc:docMk/>
            <pc:sldMk cId="82385189" sldId="258"/>
            <ac:spMk id="14" creationId="{5566D6E1-03A1-4D73-A4E0-35D74D568A04}"/>
          </ac:spMkLst>
        </pc:spChg>
        <pc:spChg chg="add del">
          <ac:chgData name="kchanpreet099@gmail.com" userId="f05abb12834edd11" providerId="LiveId" clId="{9050CB6F-8BDC-46D1-B55C-1B7A02C43D25}" dt="2022-11-10T01:33:33.743" v="258" actId="26606"/>
          <ac:spMkLst>
            <pc:docMk/>
            <pc:sldMk cId="82385189" sldId="258"/>
            <ac:spMk id="16" creationId="{9F835A99-04AC-494A-A572-AFE8413CC938}"/>
          </ac:spMkLst>
        </pc:spChg>
        <pc:spChg chg="add del">
          <ac:chgData name="kchanpreet099@gmail.com" userId="f05abb12834edd11" providerId="LiveId" clId="{9050CB6F-8BDC-46D1-B55C-1B7A02C43D25}" dt="2022-11-10T01:33:33.743" v="258" actId="26606"/>
          <ac:spMkLst>
            <pc:docMk/>
            <pc:sldMk cId="82385189" sldId="258"/>
            <ac:spMk id="18" creationId="{7B786209-1B0B-4CA9-9BDD-F7327066A84D}"/>
          </ac:spMkLst>
        </pc:spChg>
        <pc:spChg chg="add del">
          <ac:chgData name="kchanpreet099@gmail.com" userId="f05abb12834edd11" providerId="LiveId" clId="{9050CB6F-8BDC-46D1-B55C-1B7A02C43D25}" dt="2022-11-10T01:33:33.743" v="258" actId="26606"/>
          <ac:spMkLst>
            <pc:docMk/>
            <pc:sldMk cId="82385189" sldId="258"/>
            <ac:spMk id="20" creationId="{2D2964BB-484D-45AE-AD66-D407D0629652}"/>
          </ac:spMkLst>
        </pc:spChg>
        <pc:spChg chg="add del">
          <ac:chgData name="kchanpreet099@gmail.com" userId="f05abb12834edd11" providerId="LiveId" clId="{9050CB6F-8BDC-46D1-B55C-1B7A02C43D25}" dt="2022-11-10T01:33:33.743" v="258" actId="26606"/>
          <ac:spMkLst>
            <pc:docMk/>
            <pc:sldMk cId="82385189" sldId="258"/>
            <ac:spMk id="22" creationId="{6691AC69-A76E-4DAB-B565-468B6B87ACF3}"/>
          </ac:spMkLst>
        </pc:spChg>
        <pc:spChg chg="add del">
          <ac:chgData name="kchanpreet099@gmail.com" userId="f05abb12834edd11" providerId="LiveId" clId="{9050CB6F-8BDC-46D1-B55C-1B7A02C43D25}" dt="2022-11-10T04:24:42.167" v="337" actId="26606"/>
          <ac:spMkLst>
            <pc:docMk/>
            <pc:sldMk cId="82385189" sldId="258"/>
            <ac:spMk id="24" creationId="{1BB867FF-FC45-48F7-8104-F89BE54909F1}"/>
          </ac:spMkLst>
        </pc:spChg>
        <pc:spChg chg="add del">
          <ac:chgData name="kchanpreet099@gmail.com" userId="f05abb12834edd11" providerId="LiveId" clId="{9050CB6F-8BDC-46D1-B55C-1B7A02C43D25}" dt="2022-11-10T04:24:42.167" v="337" actId="26606"/>
          <ac:spMkLst>
            <pc:docMk/>
            <pc:sldMk cId="82385189" sldId="258"/>
            <ac:spMk id="25" creationId="{8BB56887-D0D5-4F0C-9E19-7247EB83C8B7}"/>
          </ac:spMkLst>
        </pc:spChg>
        <pc:spChg chg="add del">
          <ac:chgData name="kchanpreet099@gmail.com" userId="f05abb12834edd11" providerId="LiveId" clId="{9050CB6F-8BDC-46D1-B55C-1B7A02C43D25}" dt="2022-11-10T04:24:42.167" v="337" actId="26606"/>
          <ac:spMkLst>
            <pc:docMk/>
            <pc:sldMk cId="82385189" sldId="258"/>
            <ac:spMk id="26" creationId="{081E4A58-353D-44AE-B2FC-2A74E2E400F7}"/>
          </ac:spMkLst>
        </pc:spChg>
        <pc:spChg chg="add del">
          <ac:chgData name="kchanpreet099@gmail.com" userId="f05abb12834edd11" providerId="LiveId" clId="{9050CB6F-8BDC-46D1-B55C-1B7A02C43D25}" dt="2022-11-10T04:31:09.899" v="365" actId="26606"/>
          <ac:spMkLst>
            <pc:docMk/>
            <pc:sldMk cId="82385189" sldId="258"/>
            <ac:spMk id="29" creationId="{8380AD67-C5CA-4918-B4BB-C359BB03EEDD}"/>
          </ac:spMkLst>
        </pc:spChg>
        <pc:spChg chg="add del">
          <ac:chgData name="kchanpreet099@gmail.com" userId="f05abb12834edd11" providerId="LiveId" clId="{9050CB6F-8BDC-46D1-B55C-1B7A02C43D25}" dt="2022-11-10T04:24:28.008" v="334" actId="26606"/>
          <ac:spMkLst>
            <pc:docMk/>
            <pc:sldMk cId="82385189" sldId="258"/>
            <ac:spMk id="30" creationId="{CBEC174E-9012-0917-61A7-365C205A58D8}"/>
          </ac:spMkLst>
        </pc:spChg>
        <pc:spChg chg="add del">
          <ac:chgData name="kchanpreet099@gmail.com" userId="f05abb12834edd11" providerId="LiveId" clId="{9050CB6F-8BDC-46D1-B55C-1B7A02C43D25}" dt="2022-11-10T04:24:28.008" v="334" actId="26606"/>
          <ac:spMkLst>
            <pc:docMk/>
            <pc:sldMk cId="82385189" sldId="258"/>
            <ac:spMk id="31" creationId="{CBB2B1F0-0DD6-4744-9A46-7A344FB48E40}"/>
          </ac:spMkLst>
        </pc:spChg>
        <pc:spChg chg="add del">
          <ac:chgData name="kchanpreet099@gmail.com" userId="f05abb12834edd11" providerId="LiveId" clId="{9050CB6F-8BDC-46D1-B55C-1B7A02C43D25}" dt="2022-11-10T04:24:38.179" v="336" actId="26606"/>
          <ac:spMkLst>
            <pc:docMk/>
            <pc:sldMk cId="82385189" sldId="258"/>
            <ac:spMk id="32" creationId="{D1A4588A-55D5-49B8-BE41-54ACDCFF2C17}"/>
          </ac:spMkLst>
        </pc:spChg>
        <pc:spChg chg="add del">
          <ac:chgData name="kchanpreet099@gmail.com" userId="f05abb12834edd11" providerId="LiveId" clId="{9050CB6F-8BDC-46D1-B55C-1B7A02C43D25}" dt="2022-11-10T04:24:28.008" v="334" actId="26606"/>
          <ac:spMkLst>
            <pc:docMk/>
            <pc:sldMk cId="82385189" sldId="258"/>
            <ac:spMk id="33" creationId="{52D502E5-F6B4-4D58-B4AE-FC466FF15EE8}"/>
          </ac:spMkLst>
        </pc:spChg>
        <pc:spChg chg="add del">
          <ac:chgData name="kchanpreet099@gmail.com" userId="f05abb12834edd11" providerId="LiveId" clId="{9050CB6F-8BDC-46D1-B55C-1B7A02C43D25}" dt="2022-11-10T04:24:38.179" v="336" actId="26606"/>
          <ac:spMkLst>
            <pc:docMk/>
            <pc:sldMk cId="82385189" sldId="258"/>
            <ac:spMk id="34" creationId="{F97E7EA2-EDCD-47E9-81BC-415C606D1B58}"/>
          </ac:spMkLst>
        </pc:spChg>
        <pc:spChg chg="add del">
          <ac:chgData name="kchanpreet099@gmail.com" userId="f05abb12834edd11" providerId="LiveId" clId="{9050CB6F-8BDC-46D1-B55C-1B7A02C43D25}" dt="2022-11-10T04:24:28.008" v="334" actId="26606"/>
          <ac:spMkLst>
            <pc:docMk/>
            <pc:sldMk cId="82385189" sldId="258"/>
            <ac:spMk id="35" creationId="{9DECDBF4-02B6-4BB4-B65B-B8107AD6A9E8}"/>
          </ac:spMkLst>
        </pc:spChg>
        <pc:spChg chg="add del">
          <ac:chgData name="kchanpreet099@gmail.com" userId="f05abb12834edd11" providerId="LiveId" clId="{9050CB6F-8BDC-46D1-B55C-1B7A02C43D25}" dt="2022-11-10T04:31:09.899" v="365" actId="26606"/>
          <ac:spMkLst>
            <pc:docMk/>
            <pc:sldMk cId="82385189" sldId="258"/>
            <ac:spMk id="36" creationId="{915128D9-2797-47FA-B6FE-EC24E6B8437A}"/>
          </ac:spMkLst>
        </pc:spChg>
        <pc:spChg chg="add del">
          <ac:chgData name="kchanpreet099@gmail.com" userId="f05abb12834edd11" providerId="LiveId" clId="{9050CB6F-8BDC-46D1-B55C-1B7A02C43D25}" dt="2022-11-10T04:24:38.179" v="336" actId="26606"/>
          <ac:spMkLst>
            <pc:docMk/>
            <pc:sldMk cId="82385189" sldId="258"/>
            <ac:spMk id="38" creationId="{CBEC174E-9012-0917-61A7-365C205A58D8}"/>
          </ac:spMkLst>
        </pc:spChg>
        <pc:spChg chg="add del">
          <ac:chgData name="kchanpreet099@gmail.com" userId="f05abb12834edd11" providerId="LiveId" clId="{9050CB6F-8BDC-46D1-B55C-1B7A02C43D25}" dt="2022-11-10T04:31:09.899" v="365" actId="26606"/>
          <ac:spMkLst>
            <pc:docMk/>
            <pc:sldMk cId="82385189" sldId="258"/>
            <ac:spMk id="40" creationId="{EABAD4DA-87BA-4F70-9EF0-45C6BCF17823}"/>
          </ac:spMkLst>
        </pc:spChg>
        <pc:spChg chg="add del">
          <ac:chgData name="kchanpreet099@gmail.com" userId="f05abb12834edd11" providerId="LiveId" clId="{9050CB6F-8BDC-46D1-B55C-1B7A02C43D25}" dt="2022-11-10T04:31:09.882" v="364" actId="26606"/>
          <ac:spMkLst>
            <pc:docMk/>
            <pc:sldMk cId="82385189" sldId="258"/>
            <ac:spMk id="42" creationId="{4E73EB10-AEDA-42B9-9D11-54E59B48D47A}"/>
          </ac:spMkLst>
        </pc:spChg>
        <pc:spChg chg="add del">
          <ac:chgData name="kchanpreet099@gmail.com" userId="f05abb12834edd11" providerId="LiveId" clId="{9050CB6F-8BDC-46D1-B55C-1B7A02C43D25}" dt="2022-11-10T04:31:09.882" v="364" actId="26606"/>
          <ac:spMkLst>
            <pc:docMk/>
            <pc:sldMk cId="82385189" sldId="258"/>
            <ac:spMk id="43" creationId="{72DEF309-605D-4117-9340-6D589B6C3A34}"/>
          </ac:spMkLst>
        </pc:spChg>
        <pc:spChg chg="add del">
          <ac:chgData name="kchanpreet099@gmail.com" userId="f05abb12834edd11" providerId="LiveId" clId="{9050CB6F-8BDC-46D1-B55C-1B7A02C43D25}" dt="2022-11-10T04:30:57.277" v="358" actId="26606"/>
          <ac:spMkLst>
            <pc:docMk/>
            <pc:sldMk cId="82385189" sldId="258"/>
            <ac:spMk id="45" creationId="{D3E17859-C5F0-476F-A082-A4CB8841DB24}"/>
          </ac:spMkLst>
        </pc:spChg>
        <pc:spChg chg="add del">
          <ac:chgData name="kchanpreet099@gmail.com" userId="f05abb12834edd11" providerId="LiveId" clId="{9050CB6F-8BDC-46D1-B55C-1B7A02C43D25}" dt="2022-11-10T04:31:19.699" v="369" actId="26606"/>
          <ac:spMkLst>
            <pc:docMk/>
            <pc:sldMk cId="82385189" sldId="258"/>
            <ac:spMk id="46" creationId="{04812C46-200A-4DEB-A05E-3ED6C68C2387}"/>
          </ac:spMkLst>
        </pc:spChg>
        <pc:spChg chg="add del">
          <ac:chgData name="kchanpreet099@gmail.com" userId="f05abb12834edd11" providerId="LiveId" clId="{9050CB6F-8BDC-46D1-B55C-1B7A02C43D25}" dt="2022-11-10T04:30:57.277" v="358" actId="26606"/>
          <ac:spMkLst>
            <pc:docMk/>
            <pc:sldMk cId="82385189" sldId="258"/>
            <ac:spMk id="47" creationId="{70BEB1E7-2F88-40BC-B73D-42E5B6F80BFC}"/>
          </ac:spMkLst>
        </pc:spChg>
        <pc:spChg chg="add del">
          <ac:chgData name="kchanpreet099@gmail.com" userId="f05abb12834edd11" providerId="LiveId" clId="{9050CB6F-8BDC-46D1-B55C-1B7A02C43D25}" dt="2022-11-10T04:31:19.699" v="369" actId="26606"/>
          <ac:spMkLst>
            <pc:docMk/>
            <pc:sldMk cId="82385189" sldId="258"/>
            <ac:spMk id="48" creationId="{D1EA859B-E555-4109-94F3-6700E046E008}"/>
          </ac:spMkLst>
        </pc:spChg>
        <pc:spChg chg="add del">
          <ac:chgData name="kchanpreet099@gmail.com" userId="f05abb12834edd11" providerId="LiveId" clId="{9050CB6F-8BDC-46D1-B55C-1B7A02C43D25}" dt="2022-11-10T04:30:57.277" v="358" actId="26606"/>
          <ac:spMkLst>
            <pc:docMk/>
            <pc:sldMk cId="82385189" sldId="258"/>
            <ac:spMk id="49" creationId="{A7B99495-F43F-4D80-A44F-2CB4764EB90B}"/>
          </ac:spMkLst>
        </pc:spChg>
        <pc:spChg chg="add del">
          <ac:chgData name="kchanpreet099@gmail.com" userId="f05abb12834edd11" providerId="LiveId" clId="{9050CB6F-8BDC-46D1-B55C-1B7A02C43D25}" dt="2022-11-10T04:31:19.699" v="368" actId="26606"/>
          <ac:spMkLst>
            <pc:docMk/>
            <pc:sldMk cId="82385189" sldId="258"/>
            <ac:spMk id="50" creationId="{1D460C86-854F-4FB3-ABC2-E823D8FEB9DB}"/>
          </ac:spMkLst>
        </pc:spChg>
        <pc:spChg chg="add del">
          <ac:chgData name="kchanpreet099@gmail.com" userId="f05abb12834edd11" providerId="LiveId" clId="{9050CB6F-8BDC-46D1-B55C-1B7A02C43D25}" dt="2022-11-10T04:31:01.204" v="360" actId="26606"/>
          <ac:spMkLst>
            <pc:docMk/>
            <pc:sldMk cId="82385189" sldId="258"/>
            <ac:spMk id="51" creationId="{04812C46-200A-4DEB-A05E-3ED6C68C2387}"/>
          </ac:spMkLst>
        </pc:spChg>
        <pc:spChg chg="add del">
          <ac:chgData name="kchanpreet099@gmail.com" userId="f05abb12834edd11" providerId="LiveId" clId="{9050CB6F-8BDC-46D1-B55C-1B7A02C43D25}" dt="2022-11-10T04:31:01.204" v="360" actId="26606"/>
          <ac:spMkLst>
            <pc:docMk/>
            <pc:sldMk cId="82385189" sldId="258"/>
            <ac:spMk id="52" creationId="{D1EA859B-E555-4109-94F3-6700E046E008}"/>
          </ac:spMkLst>
        </pc:spChg>
        <pc:spChg chg="add del">
          <ac:chgData name="kchanpreet099@gmail.com" userId="f05abb12834edd11" providerId="LiveId" clId="{9050CB6F-8BDC-46D1-B55C-1B7A02C43D25}" dt="2022-11-10T04:31:19.699" v="368" actId="26606"/>
          <ac:spMkLst>
            <pc:docMk/>
            <pc:sldMk cId="82385189" sldId="258"/>
            <ac:spMk id="53" creationId="{DB304A14-32D0-4873-B914-423ED7B8DAFD}"/>
          </ac:spMkLst>
        </pc:spChg>
        <pc:spChg chg="add del">
          <ac:chgData name="kchanpreet099@gmail.com" userId="f05abb12834edd11" providerId="LiveId" clId="{9050CB6F-8BDC-46D1-B55C-1B7A02C43D25}" dt="2022-11-10T04:31:03.962" v="362" actId="26606"/>
          <ac:spMkLst>
            <pc:docMk/>
            <pc:sldMk cId="82385189" sldId="258"/>
            <ac:spMk id="54" creationId="{4E73EB10-AEDA-42B9-9D11-54E59B48D47A}"/>
          </ac:spMkLst>
        </pc:spChg>
        <pc:spChg chg="add del">
          <ac:chgData name="kchanpreet099@gmail.com" userId="f05abb12834edd11" providerId="LiveId" clId="{9050CB6F-8BDC-46D1-B55C-1B7A02C43D25}" dt="2022-11-10T04:31:03.962" v="362" actId="26606"/>
          <ac:spMkLst>
            <pc:docMk/>
            <pc:sldMk cId="82385189" sldId="258"/>
            <ac:spMk id="55" creationId="{72DEF309-605D-4117-9340-6D589B6C3A34}"/>
          </ac:spMkLst>
        </pc:spChg>
        <pc:spChg chg="add del">
          <ac:chgData name="kchanpreet099@gmail.com" userId="f05abb12834edd11" providerId="LiveId" clId="{9050CB6F-8BDC-46D1-B55C-1B7A02C43D25}" dt="2022-11-10T04:31:19.699" v="368" actId="26606"/>
          <ac:spMkLst>
            <pc:docMk/>
            <pc:sldMk cId="82385189" sldId="258"/>
            <ac:spMk id="57" creationId="{BB48116A-278A-4CC5-89D3-9DE8E8FF1245}"/>
          </ac:spMkLst>
        </pc:spChg>
        <pc:spChg chg="add">
          <ac:chgData name="kchanpreet099@gmail.com" userId="f05abb12834edd11" providerId="LiveId" clId="{9050CB6F-8BDC-46D1-B55C-1B7A02C43D25}" dt="2022-11-10T04:31:19.699" v="369" actId="26606"/>
          <ac:spMkLst>
            <pc:docMk/>
            <pc:sldMk cId="82385189" sldId="258"/>
            <ac:spMk id="59" creationId="{4F7EBAE4-9945-4473-9E34-B2C66EA0F03D}"/>
          </ac:spMkLst>
        </pc:spChg>
        <pc:spChg chg="add">
          <ac:chgData name="kchanpreet099@gmail.com" userId="f05abb12834edd11" providerId="LiveId" clId="{9050CB6F-8BDC-46D1-B55C-1B7A02C43D25}" dt="2022-11-10T04:31:19.699" v="369" actId="26606"/>
          <ac:spMkLst>
            <pc:docMk/>
            <pc:sldMk cId="82385189" sldId="258"/>
            <ac:spMk id="60" creationId="{70BEB1E7-2F88-40BC-B73D-42E5B6F80BFC}"/>
          </ac:spMkLst>
        </pc:spChg>
        <pc:spChg chg="add">
          <ac:chgData name="kchanpreet099@gmail.com" userId="f05abb12834edd11" providerId="LiveId" clId="{9050CB6F-8BDC-46D1-B55C-1B7A02C43D25}" dt="2022-11-10T04:31:19.699" v="369" actId="26606"/>
          <ac:spMkLst>
            <pc:docMk/>
            <pc:sldMk cId="82385189" sldId="258"/>
            <ac:spMk id="61" creationId="{A7B99495-F43F-4D80-A44F-2CB4764EB90B}"/>
          </ac:spMkLst>
        </pc:spChg>
        <pc:graphicFrameChg chg="add del">
          <ac:chgData name="kchanpreet099@gmail.com" userId="f05abb12834edd11" providerId="LiveId" clId="{9050CB6F-8BDC-46D1-B55C-1B7A02C43D25}" dt="2022-11-10T04:24:09.568" v="332" actId="26606"/>
          <ac:graphicFrameMkLst>
            <pc:docMk/>
            <pc:sldMk cId="82385189" sldId="258"/>
            <ac:graphicFrameMk id="28" creationId="{C473AC3F-F5FA-26DF-0DCD-AA65C62F9847}"/>
          </ac:graphicFrameMkLst>
        </pc:graphicFrameChg>
        <pc:picChg chg="add del">
          <ac:chgData name="kchanpreet099@gmail.com" userId="f05abb12834edd11" providerId="LiveId" clId="{9050CB6F-8BDC-46D1-B55C-1B7A02C43D25}" dt="2022-11-10T01:33:27.734" v="256" actId="26606"/>
          <ac:picMkLst>
            <pc:docMk/>
            <pc:sldMk cId="82385189" sldId="258"/>
            <ac:picMk id="5" creationId="{F79359FB-4728-FB85-578B-0FAE2FBCC7AA}"/>
          </ac:picMkLst>
        </pc:picChg>
        <pc:picChg chg="add del">
          <ac:chgData name="kchanpreet099@gmail.com" userId="f05abb12834edd11" providerId="LiveId" clId="{9050CB6F-8BDC-46D1-B55C-1B7A02C43D25}" dt="2022-11-10T04:24:38.179" v="336" actId="26606"/>
          <ac:picMkLst>
            <pc:docMk/>
            <pc:sldMk cId="82385189" sldId="258"/>
            <ac:picMk id="37" creationId="{85E28263-7131-3668-4B36-1FFB46DA3244}"/>
          </ac:picMkLst>
        </pc:picChg>
        <pc:picChg chg="add mod ord">
          <ac:chgData name="kchanpreet099@gmail.com" userId="f05abb12834edd11" providerId="LiveId" clId="{9050CB6F-8BDC-46D1-B55C-1B7A02C43D25}" dt="2022-11-10T04:31:19.699" v="369" actId="26606"/>
          <ac:picMkLst>
            <pc:docMk/>
            <pc:sldMk cId="82385189" sldId="258"/>
            <ac:picMk id="39" creationId="{9DC62D43-95BC-D101-C322-8373FE3B5A73}"/>
          </ac:picMkLst>
        </pc:picChg>
      </pc:sldChg>
      <pc:sldChg chg="addSp delSp modSp mod setBg setClrOvrMap">
        <pc:chgData name="kchanpreet099@gmail.com" userId="f05abb12834edd11" providerId="LiveId" clId="{9050CB6F-8BDC-46D1-B55C-1B7A02C43D25}" dt="2022-11-10T04:19:24.198" v="272" actId="26606"/>
        <pc:sldMkLst>
          <pc:docMk/>
          <pc:sldMk cId="0" sldId="259"/>
        </pc:sldMkLst>
        <pc:spChg chg="mod">
          <ac:chgData name="kchanpreet099@gmail.com" userId="f05abb12834edd11" providerId="LiveId" clId="{9050CB6F-8BDC-46D1-B55C-1B7A02C43D25}" dt="2022-11-10T04:19:24.198" v="272" actId="26606"/>
          <ac:spMkLst>
            <pc:docMk/>
            <pc:sldMk cId="0" sldId="259"/>
            <ac:spMk id="2" creationId="{00000000-0000-0000-0000-000000000000}"/>
          </ac:spMkLst>
        </pc:spChg>
        <pc:spChg chg="add del">
          <ac:chgData name="kchanpreet099@gmail.com" userId="f05abb12834edd11" providerId="LiveId" clId="{9050CB6F-8BDC-46D1-B55C-1B7A02C43D25}" dt="2022-11-10T01:28:46.993" v="183" actId="26606"/>
          <ac:spMkLst>
            <pc:docMk/>
            <pc:sldMk cId="0" sldId="259"/>
            <ac:spMk id="3" creationId="{00000000-0000-0000-0000-000000000000}"/>
          </ac:spMkLst>
        </pc:spChg>
        <pc:spChg chg="add del">
          <ac:chgData name="kchanpreet099@gmail.com" userId="f05abb12834edd11" providerId="LiveId" clId="{9050CB6F-8BDC-46D1-B55C-1B7A02C43D25}" dt="2022-11-10T01:28:41.749" v="178" actId="26606"/>
          <ac:spMkLst>
            <pc:docMk/>
            <pc:sldMk cId="0" sldId="259"/>
            <ac:spMk id="8" creationId="{00000000-0000-0000-0000-000000000000}"/>
          </ac:spMkLst>
        </pc:spChg>
        <pc:spChg chg="add del">
          <ac:chgData name="kchanpreet099@gmail.com" userId="f05abb12834edd11" providerId="LiveId" clId="{9050CB6F-8BDC-46D1-B55C-1B7A02C43D25}" dt="2022-11-10T04:19:24.198" v="272" actId="26606"/>
          <ac:spMkLst>
            <pc:docMk/>
            <pc:sldMk cId="0" sldId="259"/>
            <ac:spMk id="19" creationId="{6C4028FD-8BAA-4A19-BFDE-594D991B7552}"/>
          </ac:spMkLst>
        </pc:spChg>
        <pc:spChg chg="add del">
          <ac:chgData name="kchanpreet099@gmail.com" userId="f05abb12834edd11" providerId="LiveId" clId="{9050CB6F-8BDC-46D1-B55C-1B7A02C43D25}" dt="2022-11-10T01:29:00.523" v="186" actId="26606"/>
          <ac:spMkLst>
            <pc:docMk/>
            <pc:sldMk cId="0" sldId="259"/>
            <ac:spMk id="20" creationId="{9228552E-C8B1-4A80-8448-0787CE0FC704}"/>
          </ac:spMkLst>
        </pc:spChg>
        <pc:spChg chg="add del">
          <ac:chgData name="kchanpreet099@gmail.com" userId="f05abb12834edd11" providerId="LiveId" clId="{9050CB6F-8BDC-46D1-B55C-1B7A02C43D25}" dt="2022-11-10T04:19:19.505" v="266" actId="26606"/>
          <ac:spMkLst>
            <pc:docMk/>
            <pc:sldMk cId="0" sldId="259"/>
            <ac:spMk id="24" creationId="{2659FDB4-FCBE-4A89-B46D-43D4FA54464D}"/>
          </ac:spMkLst>
        </pc:spChg>
        <pc:spChg chg="add del">
          <ac:chgData name="kchanpreet099@gmail.com" userId="f05abb12834edd11" providerId="LiveId" clId="{9050CB6F-8BDC-46D1-B55C-1B7A02C43D25}" dt="2022-11-10T04:19:16.872" v="264" actId="26606"/>
          <ac:spMkLst>
            <pc:docMk/>
            <pc:sldMk cId="0" sldId="259"/>
            <ac:spMk id="25" creationId="{9228552E-C8B1-4A80-8448-0787CE0FC704}"/>
          </ac:spMkLst>
        </pc:spChg>
        <pc:spChg chg="add del">
          <ac:chgData name="kchanpreet099@gmail.com" userId="f05abb12834edd11" providerId="LiveId" clId="{9050CB6F-8BDC-46D1-B55C-1B7A02C43D25}" dt="2022-11-10T04:19:19.505" v="266" actId="26606"/>
          <ac:spMkLst>
            <pc:docMk/>
            <pc:sldMk cId="0" sldId="259"/>
            <ac:spMk id="28" creationId="{58BDB0EE-D238-415B-9ED8-62AA6AB2AAD1}"/>
          </ac:spMkLst>
        </pc:spChg>
        <pc:spChg chg="add del">
          <ac:chgData name="kchanpreet099@gmail.com" userId="f05abb12834edd11" providerId="LiveId" clId="{9050CB6F-8BDC-46D1-B55C-1B7A02C43D25}" dt="2022-11-10T04:19:19.505" v="266" actId="26606"/>
          <ac:spMkLst>
            <pc:docMk/>
            <pc:sldMk cId="0" sldId="259"/>
            <ac:spMk id="30" creationId="{C5B55FC3-961D-4325-82F1-DE92B0D04E03}"/>
          </ac:spMkLst>
        </pc:spChg>
        <pc:spChg chg="add del">
          <ac:chgData name="kchanpreet099@gmail.com" userId="f05abb12834edd11" providerId="LiveId" clId="{9050CB6F-8BDC-46D1-B55C-1B7A02C43D25}" dt="2022-11-10T04:19:19.505" v="266" actId="26606"/>
          <ac:spMkLst>
            <pc:docMk/>
            <pc:sldMk cId="0" sldId="259"/>
            <ac:spMk id="32" creationId="{4C8AB332-D09E-4F28-943C-DABDD4716A3C}"/>
          </ac:spMkLst>
        </pc:spChg>
        <pc:spChg chg="add del">
          <ac:chgData name="kchanpreet099@gmail.com" userId="f05abb12834edd11" providerId="LiveId" clId="{9050CB6F-8BDC-46D1-B55C-1B7A02C43D25}" dt="2022-11-10T04:19:21.677" v="268" actId="26606"/>
          <ac:spMkLst>
            <pc:docMk/>
            <pc:sldMk cId="0" sldId="259"/>
            <ac:spMk id="34" creationId="{955A2079-FA98-4876-80F0-72364A7D2EA4}"/>
          </ac:spMkLst>
        </pc:spChg>
        <pc:spChg chg="add del">
          <ac:chgData name="kchanpreet099@gmail.com" userId="f05abb12834edd11" providerId="LiveId" clId="{9050CB6F-8BDC-46D1-B55C-1B7A02C43D25}" dt="2022-11-10T04:19:22.744" v="270" actId="26606"/>
          <ac:spMkLst>
            <pc:docMk/>
            <pc:sldMk cId="0" sldId="259"/>
            <ac:spMk id="36" creationId="{6C4028FD-8BAA-4A19-BFDE-594D991B7552}"/>
          </ac:spMkLst>
        </pc:spChg>
        <pc:spChg chg="add del">
          <ac:chgData name="kchanpreet099@gmail.com" userId="f05abb12834edd11" providerId="LiveId" clId="{9050CB6F-8BDC-46D1-B55C-1B7A02C43D25}" dt="2022-11-10T04:19:24.198" v="272" actId="26606"/>
          <ac:spMkLst>
            <pc:docMk/>
            <pc:sldMk cId="0" sldId="259"/>
            <ac:spMk id="38" creationId="{DCC231C8-C761-4B31-9B1C-C6D19248C6B3}"/>
          </ac:spMkLst>
        </pc:spChg>
        <pc:graphicFrameChg chg="add del">
          <ac:chgData name="kchanpreet099@gmail.com" userId="f05abb12834edd11" providerId="LiveId" clId="{9050CB6F-8BDC-46D1-B55C-1B7A02C43D25}" dt="2022-11-10T01:28:40.185" v="176" actId="26606"/>
          <ac:graphicFrameMkLst>
            <pc:docMk/>
            <pc:sldMk cId="0" sldId="259"/>
            <ac:graphicFrameMk id="5" creationId="{4C2997FF-3E8F-8A12-6894-4522A483A779}"/>
          </ac:graphicFrameMkLst>
        </pc:graphicFrameChg>
        <pc:graphicFrameChg chg="add del">
          <ac:chgData name="kchanpreet099@gmail.com" userId="f05abb12834edd11" providerId="LiveId" clId="{9050CB6F-8BDC-46D1-B55C-1B7A02C43D25}" dt="2022-11-10T01:28:44.935" v="180" actId="26606"/>
          <ac:graphicFrameMkLst>
            <pc:docMk/>
            <pc:sldMk cId="0" sldId="259"/>
            <ac:graphicFrameMk id="10" creationId="{4C2997FF-3E8F-8A12-6894-4522A483A779}"/>
          </ac:graphicFrameMkLst>
        </pc:graphicFrameChg>
        <pc:graphicFrameChg chg="add del">
          <ac:chgData name="kchanpreet099@gmail.com" userId="f05abb12834edd11" providerId="LiveId" clId="{9050CB6F-8BDC-46D1-B55C-1B7A02C43D25}" dt="2022-11-10T01:28:46.956" v="182" actId="26606"/>
          <ac:graphicFrameMkLst>
            <pc:docMk/>
            <pc:sldMk cId="0" sldId="259"/>
            <ac:graphicFrameMk id="12" creationId="{56FAA07E-602D-DF6B-2F8B-DAFD435A6BE1}"/>
          </ac:graphicFrameMkLst>
        </pc:graphicFrameChg>
        <pc:graphicFrameChg chg="add mod modGraphic">
          <ac:chgData name="kchanpreet099@gmail.com" userId="f05abb12834edd11" providerId="LiveId" clId="{9050CB6F-8BDC-46D1-B55C-1B7A02C43D25}" dt="2022-11-10T04:19:24.198" v="272" actId="26606"/>
          <ac:graphicFrameMkLst>
            <pc:docMk/>
            <pc:sldMk cId="0" sldId="259"/>
            <ac:graphicFrameMk id="14" creationId="{FD6BAF87-5672-F37A-D30C-290B759022EF}"/>
          </ac:graphicFrameMkLst>
        </pc:graphicFrameChg>
        <pc:picChg chg="add del">
          <ac:chgData name="kchanpreet099@gmail.com" userId="f05abb12834edd11" providerId="LiveId" clId="{9050CB6F-8BDC-46D1-B55C-1B7A02C43D25}" dt="2022-11-10T01:28:41.749" v="178" actId="26606"/>
          <ac:picMkLst>
            <pc:docMk/>
            <pc:sldMk cId="0" sldId="259"/>
            <ac:picMk id="7" creationId="{EF283082-FD23-3944-194E-E4F27F53F913}"/>
          </ac:picMkLst>
        </pc:picChg>
        <pc:picChg chg="add del">
          <ac:chgData name="kchanpreet099@gmail.com" userId="f05abb12834edd11" providerId="LiveId" clId="{9050CB6F-8BDC-46D1-B55C-1B7A02C43D25}" dt="2022-11-10T01:29:00.523" v="186" actId="26606"/>
          <ac:picMkLst>
            <pc:docMk/>
            <pc:sldMk cId="0" sldId="259"/>
            <ac:picMk id="16" creationId="{6CAB1E86-4D09-2771-A667-2DF611DB54FF}"/>
          </ac:picMkLst>
        </pc:picChg>
        <pc:picChg chg="add del">
          <ac:chgData name="kchanpreet099@gmail.com" userId="f05abb12834edd11" providerId="LiveId" clId="{9050CB6F-8BDC-46D1-B55C-1B7A02C43D25}" dt="2022-11-10T04:19:16.872" v="264" actId="26606"/>
          <ac:picMkLst>
            <pc:docMk/>
            <pc:sldMk cId="0" sldId="259"/>
            <ac:picMk id="21" creationId="{ACAFA588-5EDF-3DC4-4326-46B077CF292F}"/>
          </ac:picMkLst>
        </pc:picChg>
        <pc:picChg chg="add del">
          <ac:chgData name="kchanpreet099@gmail.com" userId="f05abb12834edd11" providerId="LiveId" clId="{9050CB6F-8BDC-46D1-B55C-1B7A02C43D25}" dt="2022-11-10T01:29:07.723" v="188" actId="26606"/>
          <ac:picMkLst>
            <pc:docMk/>
            <pc:sldMk cId="0" sldId="259"/>
            <ac:picMk id="22" creationId="{DF503518-B2D5-2A48-9493-65EB6E6B5B30}"/>
          </ac:picMkLst>
        </pc:picChg>
        <pc:cxnChg chg="add del">
          <ac:chgData name="kchanpreet099@gmail.com" userId="f05abb12834edd11" providerId="LiveId" clId="{9050CB6F-8BDC-46D1-B55C-1B7A02C43D25}" dt="2022-11-10T04:19:19.505" v="266" actId="26606"/>
          <ac:cxnSpMkLst>
            <pc:docMk/>
            <pc:sldMk cId="0" sldId="259"/>
            <ac:cxnSpMk id="26" creationId="{C8F51B3F-8331-4E4A-AE96-D47B1006EEAD}"/>
          </ac:cxnSpMkLst>
        </pc:cxnChg>
      </pc:sldChg>
      <pc:sldChg chg="addSp delSp modSp del mod setBg setClrOvrMap">
        <pc:chgData name="kchanpreet099@gmail.com" userId="f05abb12834edd11" providerId="LiveId" clId="{9050CB6F-8BDC-46D1-B55C-1B7A02C43D25}" dt="2022-11-10T04:37:30.969" v="408" actId="2696"/>
        <pc:sldMkLst>
          <pc:docMk/>
          <pc:sldMk cId="0" sldId="260"/>
        </pc:sldMkLst>
        <pc:spChg chg="del mod">
          <ac:chgData name="kchanpreet099@gmail.com" userId="f05abb12834edd11" providerId="LiveId" clId="{9050CB6F-8BDC-46D1-B55C-1B7A02C43D25}" dt="2022-11-10T04:18:41.509" v="262" actId="478"/>
          <ac:spMkLst>
            <pc:docMk/>
            <pc:sldMk cId="0" sldId="260"/>
            <ac:spMk id="2" creationId="{00000000-0000-0000-0000-000000000000}"/>
          </ac:spMkLst>
        </pc:spChg>
        <pc:spChg chg="del mod">
          <ac:chgData name="kchanpreet099@gmail.com" userId="f05abb12834edd11" providerId="LiveId" clId="{9050CB6F-8BDC-46D1-B55C-1B7A02C43D25}" dt="2022-11-10T04:19:50.609" v="275" actId="26606"/>
          <ac:spMkLst>
            <pc:docMk/>
            <pc:sldMk cId="0" sldId="260"/>
            <ac:spMk id="3" creationId="{00000000-0000-0000-0000-000000000000}"/>
          </ac:spMkLst>
        </pc:spChg>
        <pc:spChg chg="add del">
          <ac:chgData name="kchanpreet099@gmail.com" userId="f05abb12834edd11" providerId="LiveId" clId="{9050CB6F-8BDC-46D1-B55C-1B7A02C43D25}" dt="2022-11-10T04:19:50.584" v="274" actId="26606"/>
          <ac:spMkLst>
            <pc:docMk/>
            <pc:sldMk cId="0" sldId="260"/>
            <ac:spMk id="9" creationId="{F13C74B1-5B17-4795-BED0-7140497B445A}"/>
          </ac:spMkLst>
        </pc:spChg>
        <pc:spChg chg="add del">
          <ac:chgData name="kchanpreet099@gmail.com" userId="f05abb12834edd11" providerId="LiveId" clId="{9050CB6F-8BDC-46D1-B55C-1B7A02C43D25}" dt="2022-11-10T04:19:50.584" v="274" actId="26606"/>
          <ac:spMkLst>
            <pc:docMk/>
            <pc:sldMk cId="0" sldId="260"/>
            <ac:spMk id="11" creationId="{D4974D33-8DC5-464E-8C6D-BE58F0669C17}"/>
          </ac:spMkLst>
        </pc:spChg>
        <pc:spChg chg="add del">
          <ac:chgData name="kchanpreet099@gmail.com" userId="f05abb12834edd11" providerId="LiveId" clId="{9050CB6F-8BDC-46D1-B55C-1B7A02C43D25}" dt="2022-11-10T04:22:38.150" v="303" actId="26606"/>
          <ac:spMkLst>
            <pc:docMk/>
            <pc:sldMk cId="0" sldId="260"/>
            <ac:spMk id="16" creationId="{2B566528-1B12-4246-9431-5C2D7D081168}"/>
          </ac:spMkLst>
        </pc:spChg>
        <pc:spChg chg="add del">
          <ac:chgData name="kchanpreet099@gmail.com" userId="f05abb12834edd11" providerId="LiveId" clId="{9050CB6F-8BDC-46D1-B55C-1B7A02C43D25}" dt="2022-11-10T04:22:38.150" v="303" actId="26606"/>
          <ac:spMkLst>
            <pc:docMk/>
            <pc:sldMk cId="0" sldId="260"/>
            <ac:spMk id="17" creationId="{2E80C965-DB6D-4F81-9E9E-B027384D0BD6}"/>
          </ac:spMkLst>
        </pc:spChg>
        <pc:spChg chg="add del">
          <ac:chgData name="kchanpreet099@gmail.com" userId="f05abb12834edd11" providerId="LiveId" clId="{9050CB6F-8BDC-46D1-B55C-1B7A02C43D25}" dt="2022-11-10T04:21:02.648" v="277" actId="26606"/>
          <ac:spMkLst>
            <pc:docMk/>
            <pc:sldMk cId="0" sldId="260"/>
            <ac:spMk id="18" creationId="{955A2079-FA98-4876-80F0-72364A7D2EA4}"/>
          </ac:spMkLst>
        </pc:spChg>
        <pc:spChg chg="add del">
          <ac:chgData name="kchanpreet099@gmail.com" userId="f05abb12834edd11" providerId="LiveId" clId="{9050CB6F-8BDC-46D1-B55C-1B7A02C43D25}" dt="2022-11-10T04:21:31.965" v="285" actId="26606"/>
          <ac:spMkLst>
            <pc:docMk/>
            <pc:sldMk cId="0" sldId="260"/>
            <ac:spMk id="19" creationId="{257363FD-7E77-4145-9483-331A807ADF0E}"/>
          </ac:spMkLst>
        </pc:spChg>
        <pc:spChg chg="add del">
          <ac:chgData name="kchanpreet099@gmail.com" userId="f05abb12834edd11" providerId="LiveId" clId="{9050CB6F-8BDC-46D1-B55C-1B7A02C43D25}" dt="2022-11-10T04:21:23.860" v="279" actId="26606"/>
          <ac:spMkLst>
            <pc:docMk/>
            <pc:sldMk cId="0" sldId="260"/>
            <ac:spMk id="20" creationId="{6C4028FD-8BAA-4A19-BFDE-594D991B7552}"/>
          </ac:spMkLst>
        </pc:spChg>
        <pc:spChg chg="add del">
          <ac:chgData name="kchanpreet099@gmail.com" userId="f05abb12834edd11" providerId="LiveId" clId="{9050CB6F-8BDC-46D1-B55C-1B7A02C43D25}" dt="2022-11-10T04:21:38.115" v="287" actId="26606"/>
          <ac:spMkLst>
            <pc:docMk/>
            <pc:sldMk cId="0" sldId="260"/>
            <ac:spMk id="21" creationId="{2B566528-1B12-4246-9431-5C2D7D081168}"/>
          </ac:spMkLst>
        </pc:spChg>
        <pc:spChg chg="add del">
          <ac:chgData name="kchanpreet099@gmail.com" userId="f05abb12834edd11" providerId="LiveId" clId="{9050CB6F-8BDC-46D1-B55C-1B7A02C43D25}" dt="2022-11-10T04:21:38.115" v="287" actId="26606"/>
          <ac:spMkLst>
            <pc:docMk/>
            <pc:sldMk cId="0" sldId="260"/>
            <ac:spMk id="22" creationId="{A580F890-B085-4E95-96AA-55AEBEC5CE6E}"/>
          </ac:spMkLst>
        </pc:spChg>
        <pc:spChg chg="add del">
          <ac:chgData name="kchanpreet099@gmail.com" userId="f05abb12834edd11" providerId="LiveId" clId="{9050CB6F-8BDC-46D1-B55C-1B7A02C43D25}" dt="2022-11-10T04:21:25.954" v="281" actId="26606"/>
          <ac:spMkLst>
            <pc:docMk/>
            <pc:sldMk cId="0" sldId="260"/>
            <ac:spMk id="23" creationId="{122F9423-F4B1-45D4-8445-E9991ECCBCCF}"/>
          </ac:spMkLst>
        </pc:spChg>
        <pc:spChg chg="add del">
          <ac:chgData name="kchanpreet099@gmail.com" userId="f05abb12834edd11" providerId="LiveId" clId="{9050CB6F-8BDC-46D1-B55C-1B7A02C43D25}" dt="2022-11-10T04:21:38.115" v="287" actId="26606"/>
          <ac:spMkLst>
            <pc:docMk/>
            <pc:sldMk cId="0" sldId="260"/>
            <ac:spMk id="25" creationId="{2E80C965-DB6D-4F81-9E9E-B027384D0BD6}"/>
          </ac:spMkLst>
        </pc:spChg>
        <pc:spChg chg="add del">
          <ac:chgData name="kchanpreet099@gmail.com" userId="f05abb12834edd11" providerId="LiveId" clId="{9050CB6F-8BDC-46D1-B55C-1B7A02C43D25}" dt="2022-11-10T04:21:26.861" v="283" actId="26606"/>
          <ac:spMkLst>
            <pc:docMk/>
            <pc:sldMk cId="0" sldId="260"/>
            <ac:spMk id="26" creationId="{122F9423-F4B1-45D4-8445-E9991ECCBCCF}"/>
          </ac:spMkLst>
        </pc:spChg>
        <pc:spChg chg="add del">
          <ac:chgData name="kchanpreet099@gmail.com" userId="f05abb12834edd11" providerId="LiveId" clId="{9050CB6F-8BDC-46D1-B55C-1B7A02C43D25}" dt="2022-11-10T04:21:38.115" v="287" actId="26606"/>
          <ac:spMkLst>
            <pc:docMk/>
            <pc:sldMk cId="0" sldId="260"/>
            <ac:spMk id="28" creationId="{D3F51FEB-38FB-4F6C-9F7B-2F2AFAB65463}"/>
          </ac:spMkLst>
        </pc:spChg>
        <pc:spChg chg="add del">
          <ac:chgData name="kchanpreet099@gmail.com" userId="f05abb12834edd11" providerId="LiveId" clId="{9050CB6F-8BDC-46D1-B55C-1B7A02C43D25}" dt="2022-11-10T04:21:38.115" v="287" actId="26606"/>
          <ac:spMkLst>
            <pc:docMk/>
            <pc:sldMk cId="0" sldId="260"/>
            <ac:spMk id="29" creationId="{1E547BA6-BAE0-43BB-A7CA-60F69CE252F0}"/>
          </ac:spMkLst>
        </pc:spChg>
        <pc:spChg chg="add del">
          <ac:chgData name="kchanpreet099@gmail.com" userId="f05abb12834edd11" providerId="LiveId" clId="{9050CB6F-8BDC-46D1-B55C-1B7A02C43D25}" dt="2022-11-10T04:22:38.150" v="303" actId="26606"/>
          <ac:spMkLst>
            <pc:docMk/>
            <pc:sldMk cId="0" sldId="260"/>
            <ac:spMk id="30" creationId="{A580F890-B085-4E95-96AA-55AEBEC5CE6E}"/>
          </ac:spMkLst>
        </pc:spChg>
        <pc:spChg chg="add del">
          <ac:chgData name="kchanpreet099@gmail.com" userId="f05abb12834edd11" providerId="LiveId" clId="{9050CB6F-8BDC-46D1-B55C-1B7A02C43D25}" dt="2022-11-10T04:21:40.787" v="289" actId="26606"/>
          <ac:spMkLst>
            <pc:docMk/>
            <pc:sldMk cId="0" sldId="260"/>
            <ac:spMk id="31" creationId="{08215CFF-2F76-424C-87EF-8C7D8DDD11D4}"/>
          </ac:spMkLst>
        </pc:spChg>
        <pc:spChg chg="add del">
          <ac:chgData name="kchanpreet099@gmail.com" userId="f05abb12834edd11" providerId="LiveId" clId="{9050CB6F-8BDC-46D1-B55C-1B7A02C43D25}" dt="2022-11-10T04:22:38.150" v="303" actId="26606"/>
          <ac:spMkLst>
            <pc:docMk/>
            <pc:sldMk cId="0" sldId="260"/>
            <ac:spMk id="32" creationId="{D3F51FEB-38FB-4F6C-9F7B-2F2AFAB65463}"/>
          </ac:spMkLst>
        </pc:spChg>
        <pc:spChg chg="add del">
          <ac:chgData name="kchanpreet099@gmail.com" userId="f05abb12834edd11" providerId="LiveId" clId="{9050CB6F-8BDC-46D1-B55C-1B7A02C43D25}" dt="2022-11-10T04:21:49.712" v="291" actId="26606"/>
          <ac:spMkLst>
            <pc:docMk/>
            <pc:sldMk cId="0" sldId="260"/>
            <ac:spMk id="33" creationId="{2B566528-1B12-4246-9431-5C2D7D081168}"/>
          </ac:spMkLst>
        </pc:spChg>
        <pc:spChg chg="add del">
          <ac:chgData name="kchanpreet099@gmail.com" userId="f05abb12834edd11" providerId="LiveId" clId="{9050CB6F-8BDC-46D1-B55C-1B7A02C43D25}" dt="2022-11-10T04:21:49.712" v="291" actId="26606"/>
          <ac:spMkLst>
            <pc:docMk/>
            <pc:sldMk cId="0" sldId="260"/>
            <ac:spMk id="34" creationId="{2E80C965-DB6D-4F81-9E9E-B027384D0BD6}"/>
          </ac:spMkLst>
        </pc:spChg>
        <pc:spChg chg="add del">
          <ac:chgData name="kchanpreet099@gmail.com" userId="f05abb12834edd11" providerId="LiveId" clId="{9050CB6F-8BDC-46D1-B55C-1B7A02C43D25}" dt="2022-11-10T04:21:49.712" v="291" actId="26606"/>
          <ac:spMkLst>
            <pc:docMk/>
            <pc:sldMk cId="0" sldId="260"/>
            <ac:spMk id="35" creationId="{A580F890-B085-4E95-96AA-55AEBEC5CE6E}"/>
          </ac:spMkLst>
        </pc:spChg>
        <pc:spChg chg="add del">
          <ac:chgData name="kchanpreet099@gmail.com" userId="f05abb12834edd11" providerId="LiveId" clId="{9050CB6F-8BDC-46D1-B55C-1B7A02C43D25}" dt="2022-11-10T04:21:49.712" v="291" actId="26606"/>
          <ac:spMkLst>
            <pc:docMk/>
            <pc:sldMk cId="0" sldId="260"/>
            <ac:spMk id="36" creationId="{D3F51FEB-38FB-4F6C-9F7B-2F2AFAB65463}"/>
          </ac:spMkLst>
        </pc:spChg>
        <pc:spChg chg="add del">
          <ac:chgData name="kchanpreet099@gmail.com" userId="f05abb12834edd11" providerId="LiveId" clId="{9050CB6F-8BDC-46D1-B55C-1B7A02C43D25}" dt="2022-11-10T04:21:49.712" v="291" actId="26606"/>
          <ac:spMkLst>
            <pc:docMk/>
            <pc:sldMk cId="0" sldId="260"/>
            <ac:spMk id="37" creationId="{1E547BA6-BAE0-43BB-A7CA-60F69CE252F0}"/>
          </ac:spMkLst>
        </pc:spChg>
        <pc:spChg chg="add del">
          <ac:chgData name="kchanpreet099@gmail.com" userId="f05abb12834edd11" providerId="LiveId" clId="{9050CB6F-8BDC-46D1-B55C-1B7A02C43D25}" dt="2022-11-10T04:22:38.150" v="303" actId="26606"/>
          <ac:spMkLst>
            <pc:docMk/>
            <pc:sldMk cId="0" sldId="260"/>
            <ac:spMk id="38" creationId="{1E547BA6-BAE0-43BB-A7CA-60F69CE252F0}"/>
          </ac:spMkLst>
        </pc:spChg>
        <pc:spChg chg="add del">
          <ac:chgData name="kchanpreet099@gmail.com" userId="f05abb12834edd11" providerId="LiveId" clId="{9050CB6F-8BDC-46D1-B55C-1B7A02C43D25}" dt="2022-11-10T04:21:54.938" v="293" actId="26606"/>
          <ac:spMkLst>
            <pc:docMk/>
            <pc:sldMk cId="0" sldId="260"/>
            <ac:spMk id="39" creationId="{B942EF1C-70E9-4E58-B297-E1D534972ADE}"/>
          </ac:spMkLst>
        </pc:spChg>
        <pc:spChg chg="add del">
          <ac:chgData name="kchanpreet099@gmail.com" userId="f05abb12834edd11" providerId="LiveId" clId="{9050CB6F-8BDC-46D1-B55C-1B7A02C43D25}" dt="2022-11-10T04:21:54.938" v="293" actId="26606"/>
          <ac:spMkLst>
            <pc:docMk/>
            <pc:sldMk cId="0" sldId="260"/>
            <ac:spMk id="40" creationId="{3BFF6C68-1273-400D-9CAA-13BEAA537A7A}"/>
          </ac:spMkLst>
        </pc:spChg>
        <pc:spChg chg="add del">
          <ac:chgData name="kchanpreet099@gmail.com" userId="f05abb12834edd11" providerId="LiveId" clId="{9050CB6F-8BDC-46D1-B55C-1B7A02C43D25}" dt="2022-11-10T04:23:00.548" v="305" actId="26606"/>
          <ac:spMkLst>
            <pc:docMk/>
            <pc:sldMk cId="0" sldId="260"/>
            <ac:spMk id="42" creationId="{2B566528-1B12-4246-9431-5C2D7D081168}"/>
          </ac:spMkLst>
        </pc:spChg>
        <pc:spChg chg="add del">
          <ac:chgData name="kchanpreet099@gmail.com" userId="f05abb12834edd11" providerId="LiveId" clId="{9050CB6F-8BDC-46D1-B55C-1B7A02C43D25}" dt="2022-11-10T04:23:00.548" v="305" actId="26606"/>
          <ac:spMkLst>
            <pc:docMk/>
            <pc:sldMk cId="0" sldId="260"/>
            <ac:spMk id="43" creationId="{2E80C965-DB6D-4F81-9E9E-B027384D0BD6}"/>
          </ac:spMkLst>
        </pc:spChg>
        <pc:spChg chg="add del">
          <ac:chgData name="kchanpreet099@gmail.com" userId="f05abb12834edd11" providerId="LiveId" clId="{9050CB6F-8BDC-46D1-B55C-1B7A02C43D25}" dt="2022-11-10T04:23:00.548" v="305" actId="26606"/>
          <ac:spMkLst>
            <pc:docMk/>
            <pc:sldMk cId="0" sldId="260"/>
            <ac:spMk id="44" creationId="{A580F890-B085-4E95-96AA-55AEBEC5CE6E}"/>
          </ac:spMkLst>
        </pc:spChg>
        <pc:spChg chg="add del">
          <ac:chgData name="kchanpreet099@gmail.com" userId="f05abb12834edd11" providerId="LiveId" clId="{9050CB6F-8BDC-46D1-B55C-1B7A02C43D25}" dt="2022-11-10T04:23:00.548" v="305" actId="26606"/>
          <ac:spMkLst>
            <pc:docMk/>
            <pc:sldMk cId="0" sldId="260"/>
            <ac:spMk id="45" creationId="{D3F51FEB-38FB-4F6C-9F7B-2F2AFAB65463}"/>
          </ac:spMkLst>
        </pc:spChg>
        <pc:spChg chg="add del">
          <ac:chgData name="kchanpreet099@gmail.com" userId="f05abb12834edd11" providerId="LiveId" clId="{9050CB6F-8BDC-46D1-B55C-1B7A02C43D25}" dt="2022-11-10T04:23:00.548" v="305" actId="26606"/>
          <ac:spMkLst>
            <pc:docMk/>
            <pc:sldMk cId="0" sldId="260"/>
            <ac:spMk id="46" creationId="{1E547BA6-BAE0-43BB-A7CA-60F69CE252F0}"/>
          </ac:spMkLst>
        </pc:spChg>
        <pc:spChg chg="add del">
          <ac:chgData name="kchanpreet099@gmail.com" userId="f05abb12834edd11" providerId="LiveId" clId="{9050CB6F-8BDC-46D1-B55C-1B7A02C43D25}" dt="2022-11-10T04:21:57.969" v="295" actId="26606"/>
          <ac:spMkLst>
            <pc:docMk/>
            <pc:sldMk cId="0" sldId="260"/>
            <ac:spMk id="47" creationId="{2BD55E05-51A2-4173-A7FA-869DE4F71AC3}"/>
          </ac:spMkLst>
        </pc:spChg>
        <pc:spChg chg="add">
          <ac:chgData name="kchanpreet099@gmail.com" userId="f05abb12834edd11" providerId="LiveId" clId="{9050CB6F-8BDC-46D1-B55C-1B7A02C43D25}" dt="2022-11-10T04:23:00.578" v="306" actId="26606"/>
          <ac:spMkLst>
            <pc:docMk/>
            <pc:sldMk cId="0" sldId="260"/>
            <ac:spMk id="48" creationId="{6C4028FD-8BAA-4A19-BFDE-594D991B7552}"/>
          </ac:spMkLst>
        </pc:spChg>
        <pc:spChg chg="add del">
          <ac:chgData name="kchanpreet099@gmail.com" userId="f05abb12834edd11" providerId="LiveId" clId="{9050CB6F-8BDC-46D1-B55C-1B7A02C43D25}" dt="2022-11-10T04:22:02.915" v="297" actId="26606"/>
          <ac:spMkLst>
            <pc:docMk/>
            <pc:sldMk cId="0" sldId="260"/>
            <ac:spMk id="49" creationId="{4F7EBAE4-9945-4473-9E34-B2C66EA0F03D}"/>
          </ac:spMkLst>
        </pc:spChg>
        <pc:spChg chg="add del">
          <ac:chgData name="kchanpreet099@gmail.com" userId="f05abb12834edd11" providerId="LiveId" clId="{9050CB6F-8BDC-46D1-B55C-1B7A02C43D25}" dt="2022-11-10T04:22:02.915" v="297" actId="26606"/>
          <ac:spMkLst>
            <pc:docMk/>
            <pc:sldMk cId="0" sldId="260"/>
            <ac:spMk id="51" creationId="{70BEB1E7-2F88-40BC-B73D-42E5B6F80BFC}"/>
          </ac:spMkLst>
        </pc:spChg>
        <pc:spChg chg="add del">
          <ac:chgData name="kchanpreet099@gmail.com" userId="f05abb12834edd11" providerId="LiveId" clId="{9050CB6F-8BDC-46D1-B55C-1B7A02C43D25}" dt="2022-11-10T04:22:02.915" v="297" actId="26606"/>
          <ac:spMkLst>
            <pc:docMk/>
            <pc:sldMk cId="0" sldId="260"/>
            <ac:spMk id="52" creationId="{A7B99495-F43F-4D80-A44F-2CB4764EB90B}"/>
          </ac:spMkLst>
        </pc:spChg>
        <pc:spChg chg="add del">
          <ac:chgData name="kchanpreet099@gmail.com" userId="f05abb12834edd11" providerId="LiveId" clId="{9050CB6F-8BDC-46D1-B55C-1B7A02C43D25}" dt="2022-11-10T04:22:26.452" v="301" actId="26606"/>
          <ac:spMkLst>
            <pc:docMk/>
            <pc:sldMk cId="0" sldId="260"/>
            <ac:spMk id="54" creationId="{9228552E-C8B1-4A80-8448-0787CE0FC704}"/>
          </ac:spMkLst>
        </pc:spChg>
        <pc:grpChg chg="add del">
          <ac:chgData name="kchanpreet099@gmail.com" userId="f05abb12834edd11" providerId="LiveId" clId="{9050CB6F-8BDC-46D1-B55C-1B7A02C43D25}" dt="2022-11-10T04:21:25.954" v="281" actId="26606"/>
          <ac:grpSpMkLst>
            <pc:docMk/>
            <pc:sldMk cId="0" sldId="260"/>
            <ac:grpSpMk id="24" creationId="{770AE191-D2EA-45C9-A44D-830C188F74CB}"/>
          </ac:grpSpMkLst>
        </pc:grpChg>
        <pc:grpChg chg="add del">
          <ac:chgData name="kchanpreet099@gmail.com" userId="f05abb12834edd11" providerId="LiveId" clId="{9050CB6F-8BDC-46D1-B55C-1B7A02C43D25}" dt="2022-11-10T04:21:26.861" v="283" actId="26606"/>
          <ac:grpSpMkLst>
            <pc:docMk/>
            <pc:sldMk cId="0" sldId="260"/>
            <ac:grpSpMk id="27" creationId="{770AE191-D2EA-45C9-A44D-830C188F74CB}"/>
          </ac:grpSpMkLst>
        </pc:grpChg>
        <pc:grpChg chg="add del">
          <ac:chgData name="kchanpreet099@gmail.com" userId="f05abb12834edd11" providerId="LiveId" clId="{9050CB6F-8BDC-46D1-B55C-1B7A02C43D25}" dt="2022-11-10T04:21:54.938" v="293" actId="26606"/>
          <ac:grpSpMkLst>
            <pc:docMk/>
            <pc:sldMk cId="0" sldId="260"/>
            <ac:grpSpMk id="41" creationId="{4838236F-3C5F-4D08-ABB6-FAC8384167C8}"/>
          </ac:grpSpMkLst>
        </pc:grpChg>
        <pc:graphicFrameChg chg="add mod modGraphic">
          <ac:chgData name="kchanpreet099@gmail.com" userId="f05abb12834edd11" providerId="LiveId" clId="{9050CB6F-8BDC-46D1-B55C-1B7A02C43D25}" dt="2022-11-10T04:32:26.729" v="373" actId="1076"/>
          <ac:graphicFrameMkLst>
            <pc:docMk/>
            <pc:sldMk cId="0" sldId="260"/>
            <ac:graphicFrameMk id="13" creationId="{BA04B8B8-0F44-12E2-A484-8E427524F452}"/>
          </ac:graphicFrameMkLst>
        </pc:graphicFrameChg>
        <pc:picChg chg="add del">
          <ac:chgData name="kchanpreet099@gmail.com" userId="f05abb12834edd11" providerId="LiveId" clId="{9050CB6F-8BDC-46D1-B55C-1B7A02C43D25}" dt="2022-11-10T04:19:50.584" v="274" actId="26606"/>
          <ac:picMkLst>
            <pc:docMk/>
            <pc:sldMk cId="0" sldId="260"/>
            <ac:picMk id="5" creationId="{A9669740-06BB-3892-6789-0E2E355329B6}"/>
          </ac:picMkLst>
        </pc:picChg>
        <pc:picChg chg="add del">
          <ac:chgData name="kchanpreet099@gmail.com" userId="f05abb12834edd11" providerId="LiveId" clId="{9050CB6F-8BDC-46D1-B55C-1B7A02C43D25}" dt="2022-11-10T04:21:31.965" v="285" actId="26606"/>
          <ac:picMkLst>
            <pc:docMk/>
            <pc:sldMk cId="0" sldId="260"/>
            <ac:picMk id="15" creationId="{925CC240-D81C-FEAA-4788-47023B53FA37}"/>
          </ac:picMkLst>
        </pc:picChg>
        <pc:picChg chg="add del">
          <ac:chgData name="kchanpreet099@gmail.com" userId="f05abb12834edd11" providerId="LiveId" clId="{9050CB6F-8BDC-46D1-B55C-1B7A02C43D25}" dt="2022-11-10T04:22:02.915" v="297" actId="26606"/>
          <ac:picMkLst>
            <pc:docMk/>
            <pc:sldMk cId="0" sldId="260"/>
            <ac:picMk id="50" creationId="{5F49B5D8-9F91-35D6-0D4B-218852051625}"/>
          </ac:picMkLst>
        </pc:picChg>
        <pc:picChg chg="add del">
          <ac:chgData name="kchanpreet099@gmail.com" userId="f05abb12834edd11" providerId="LiveId" clId="{9050CB6F-8BDC-46D1-B55C-1B7A02C43D25}" dt="2022-11-10T04:22:26.452" v="301" actId="26606"/>
          <ac:picMkLst>
            <pc:docMk/>
            <pc:sldMk cId="0" sldId="260"/>
            <ac:picMk id="55" creationId="{D542E7BC-3280-4C0A-33BC-3954C2DE8BF9}"/>
          </ac:picMkLst>
        </pc:picChg>
      </pc:sldChg>
      <pc:sldChg chg="addSp delSp modSp mod setBg">
        <pc:chgData name="kchanpreet099@gmail.com" userId="f05abb12834edd11" providerId="LiveId" clId="{9050CB6F-8BDC-46D1-B55C-1B7A02C43D25}" dt="2022-11-10T04:35:45.500" v="407" actId="26606"/>
        <pc:sldMkLst>
          <pc:docMk/>
          <pc:sldMk cId="0" sldId="261"/>
        </pc:sldMkLst>
        <pc:spChg chg="mod">
          <ac:chgData name="kchanpreet099@gmail.com" userId="f05abb12834edd11" providerId="LiveId" clId="{9050CB6F-8BDC-46D1-B55C-1B7A02C43D25}" dt="2022-11-10T04:35:45.500" v="407" actId="26606"/>
          <ac:spMkLst>
            <pc:docMk/>
            <pc:sldMk cId="0" sldId="261"/>
            <ac:spMk id="2" creationId="{00000000-0000-0000-0000-000000000000}"/>
          </ac:spMkLst>
        </pc:spChg>
        <pc:spChg chg="add del mod">
          <ac:chgData name="kchanpreet099@gmail.com" userId="f05abb12834edd11" providerId="LiveId" clId="{9050CB6F-8BDC-46D1-B55C-1B7A02C43D25}" dt="2022-11-10T01:31:02.808" v="219" actId="26606"/>
          <ac:spMkLst>
            <pc:docMk/>
            <pc:sldMk cId="0" sldId="261"/>
            <ac:spMk id="3" creationId="{00000000-0000-0000-0000-000000000000}"/>
          </ac:spMkLst>
        </pc:spChg>
        <pc:spChg chg="add del">
          <ac:chgData name="kchanpreet099@gmail.com" userId="f05abb12834edd11" providerId="LiveId" clId="{9050CB6F-8BDC-46D1-B55C-1B7A02C43D25}" dt="2022-11-10T01:30:21.825" v="198" actId="26606"/>
          <ac:spMkLst>
            <pc:docMk/>
            <pc:sldMk cId="0" sldId="261"/>
            <ac:spMk id="8" creationId="{3AD318CC-E2A8-4E27-9548-A047A78999B1}"/>
          </ac:spMkLst>
        </pc:spChg>
        <pc:spChg chg="add del">
          <ac:chgData name="kchanpreet099@gmail.com" userId="f05abb12834edd11" providerId="LiveId" clId="{9050CB6F-8BDC-46D1-B55C-1B7A02C43D25}" dt="2022-11-10T01:30:19.826" v="196" actId="26606"/>
          <ac:spMkLst>
            <pc:docMk/>
            <pc:sldMk cId="0" sldId="261"/>
            <ac:spMk id="11" creationId="{FC72A6E7-EEB3-4011-AFDE-5D01CF93E6C8}"/>
          </ac:spMkLst>
        </pc:spChg>
        <pc:spChg chg="add del">
          <ac:chgData name="kchanpreet099@gmail.com" userId="f05abb12834edd11" providerId="LiveId" clId="{9050CB6F-8BDC-46D1-B55C-1B7A02C43D25}" dt="2022-11-10T01:30:19.826" v="196" actId="26606"/>
          <ac:spMkLst>
            <pc:docMk/>
            <pc:sldMk cId="0" sldId="261"/>
            <ac:spMk id="12" creationId="{FB9B907B-F9A2-45A5-BDBA-C371127CA60B}"/>
          </ac:spMkLst>
        </pc:spChg>
        <pc:spChg chg="add del">
          <ac:chgData name="kchanpreet099@gmail.com" userId="f05abb12834edd11" providerId="LiveId" clId="{9050CB6F-8BDC-46D1-B55C-1B7A02C43D25}" dt="2022-11-10T01:30:19.826" v="196" actId="26606"/>
          <ac:spMkLst>
            <pc:docMk/>
            <pc:sldMk cId="0" sldId="261"/>
            <ac:spMk id="13" creationId="{8CD93300-52E3-4A04-AB11-4E86A29BE276}"/>
          </ac:spMkLst>
        </pc:spChg>
        <pc:spChg chg="add del">
          <ac:chgData name="kchanpreet099@gmail.com" userId="f05abb12834edd11" providerId="LiveId" clId="{9050CB6F-8BDC-46D1-B55C-1B7A02C43D25}" dt="2022-11-10T01:30:21.825" v="198" actId="26606"/>
          <ac:spMkLst>
            <pc:docMk/>
            <pc:sldMk cId="0" sldId="261"/>
            <ac:spMk id="14" creationId="{2C1BBA94-3F40-40AA-8BB9-E69E25E537C1}"/>
          </ac:spMkLst>
        </pc:spChg>
        <pc:spChg chg="add del">
          <ac:chgData name="kchanpreet099@gmail.com" userId="f05abb12834edd11" providerId="LiveId" clId="{9050CB6F-8BDC-46D1-B55C-1B7A02C43D25}" dt="2022-11-10T01:30:41.841" v="204" actId="26606"/>
          <ac:spMkLst>
            <pc:docMk/>
            <pc:sldMk cId="0" sldId="261"/>
            <ac:spMk id="22" creationId="{46C2E80F-49A6-4372-B103-219D417A55ED}"/>
          </ac:spMkLst>
        </pc:spChg>
        <pc:spChg chg="add del">
          <ac:chgData name="kchanpreet099@gmail.com" userId="f05abb12834edd11" providerId="LiveId" clId="{9050CB6F-8BDC-46D1-B55C-1B7A02C43D25}" dt="2022-11-10T01:30:51.301" v="212" actId="26606"/>
          <ac:spMkLst>
            <pc:docMk/>
            <pc:sldMk cId="0" sldId="261"/>
            <ac:spMk id="31" creationId="{00000000-0000-0000-0000-000000000000}"/>
          </ac:spMkLst>
        </pc:spChg>
        <pc:spChg chg="add del">
          <ac:chgData name="kchanpreet099@gmail.com" userId="f05abb12834edd11" providerId="LiveId" clId="{9050CB6F-8BDC-46D1-B55C-1B7A02C43D25}" dt="2022-11-10T01:30:52.468" v="214" actId="26606"/>
          <ac:spMkLst>
            <pc:docMk/>
            <pc:sldMk cId="0" sldId="261"/>
            <ac:spMk id="35" creationId="{00000000-0000-0000-0000-000000000000}"/>
          </ac:spMkLst>
        </pc:spChg>
        <pc:spChg chg="add del">
          <ac:chgData name="kchanpreet099@gmail.com" userId="f05abb12834edd11" providerId="LiveId" clId="{9050CB6F-8BDC-46D1-B55C-1B7A02C43D25}" dt="2022-11-10T01:30:55.403" v="216" actId="26606"/>
          <ac:spMkLst>
            <pc:docMk/>
            <pc:sldMk cId="0" sldId="261"/>
            <ac:spMk id="37" creationId="{FB9B907B-F9A2-45A5-BDBA-C371127CA60B}"/>
          </ac:spMkLst>
        </pc:spChg>
        <pc:spChg chg="add del">
          <ac:chgData name="kchanpreet099@gmail.com" userId="f05abb12834edd11" providerId="LiveId" clId="{9050CB6F-8BDC-46D1-B55C-1B7A02C43D25}" dt="2022-11-10T01:30:55.403" v="216" actId="26606"/>
          <ac:spMkLst>
            <pc:docMk/>
            <pc:sldMk cId="0" sldId="261"/>
            <ac:spMk id="39" creationId="{FC72A6E7-EEB3-4011-AFDE-5D01CF93E6C8}"/>
          </ac:spMkLst>
        </pc:spChg>
        <pc:spChg chg="add del">
          <ac:chgData name="kchanpreet099@gmail.com" userId="f05abb12834edd11" providerId="LiveId" clId="{9050CB6F-8BDC-46D1-B55C-1B7A02C43D25}" dt="2022-11-10T01:30:55.403" v="216" actId="26606"/>
          <ac:spMkLst>
            <pc:docMk/>
            <pc:sldMk cId="0" sldId="261"/>
            <ac:spMk id="40" creationId="{8CD93300-52E3-4A04-AB11-4E86A29BE276}"/>
          </ac:spMkLst>
        </pc:spChg>
        <pc:spChg chg="add del">
          <ac:chgData name="kchanpreet099@gmail.com" userId="f05abb12834edd11" providerId="LiveId" clId="{9050CB6F-8BDC-46D1-B55C-1B7A02C43D25}" dt="2022-11-10T01:30:55.403" v="216" actId="26606"/>
          <ac:spMkLst>
            <pc:docMk/>
            <pc:sldMk cId="0" sldId="261"/>
            <ac:spMk id="41" creationId="{00000000-0000-0000-0000-000000000000}"/>
          </ac:spMkLst>
        </pc:spChg>
        <pc:spChg chg="add del">
          <ac:chgData name="kchanpreet099@gmail.com" userId="f05abb12834edd11" providerId="LiveId" clId="{9050CB6F-8BDC-46D1-B55C-1B7A02C43D25}" dt="2022-11-10T01:32:55.332" v="249" actId="26606"/>
          <ac:spMkLst>
            <pc:docMk/>
            <pc:sldMk cId="0" sldId="261"/>
            <ac:spMk id="47" creationId="{6A84B152-3496-4C52-AF08-97AFFC09DD2C}"/>
          </ac:spMkLst>
        </pc:spChg>
        <pc:spChg chg="add del">
          <ac:chgData name="kchanpreet099@gmail.com" userId="f05abb12834edd11" providerId="LiveId" clId="{9050CB6F-8BDC-46D1-B55C-1B7A02C43D25}" dt="2022-11-10T01:32:55.332" v="249" actId="26606"/>
          <ac:spMkLst>
            <pc:docMk/>
            <pc:sldMk cId="0" sldId="261"/>
            <ac:spMk id="48" creationId="{6B2ADB95-0FA3-4BD7-A8AC-89D014A83E5B}"/>
          </ac:spMkLst>
        </pc:spChg>
        <pc:spChg chg="add del">
          <ac:chgData name="kchanpreet099@gmail.com" userId="f05abb12834edd11" providerId="LiveId" clId="{9050CB6F-8BDC-46D1-B55C-1B7A02C43D25}" dt="2022-11-10T01:32:55.332" v="249" actId="26606"/>
          <ac:spMkLst>
            <pc:docMk/>
            <pc:sldMk cId="0" sldId="261"/>
            <ac:spMk id="49" creationId="{C924DBCE-E731-4B22-8181-A39C1D86276C}"/>
          </ac:spMkLst>
        </pc:spChg>
        <pc:spChg chg="add del">
          <ac:chgData name="kchanpreet099@gmail.com" userId="f05abb12834edd11" providerId="LiveId" clId="{9050CB6F-8BDC-46D1-B55C-1B7A02C43D25}" dt="2022-11-10T01:32:40.863" v="243" actId="26606"/>
          <ac:spMkLst>
            <pc:docMk/>
            <pc:sldMk cId="0" sldId="261"/>
            <ac:spMk id="50" creationId="{955A2079-FA98-4876-80F0-72364A7D2EA4}"/>
          </ac:spMkLst>
        </pc:spChg>
        <pc:spChg chg="add del">
          <ac:chgData name="kchanpreet099@gmail.com" userId="f05abb12834edd11" providerId="LiveId" clId="{9050CB6F-8BDC-46D1-B55C-1B7A02C43D25}" dt="2022-11-10T01:32:55.332" v="249" actId="26606"/>
          <ac:spMkLst>
            <pc:docMk/>
            <pc:sldMk cId="0" sldId="261"/>
            <ac:spMk id="51" creationId="{4CBF9756-6AC8-4C65-84DF-56FBFFA1D873}"/>
          </ac:spMkLst>
        </pc:spChg>
        <pc:spChg chg="add del">
          <ac:chgData name="kchanpreet099@gmail.com" userId="f05abb12834edd11" providerId="LiveId" clId="{9050CB6F-8BDC-46D1-B55C-1B7A02C43D25}" dt="2022-11-10T01:32:47.365" v="245" actId="26606"/>
          <ac:spMkLst>
            <pc:docMk/>
            <pc:sldMk cId="0" sldId="261"/>
            <ac:spMk id="52" creationId="{83C98ABE-055B-441F-B07E-44F97F083C39}"/>
          </ac:spMkLst>
        </pc:spChg>
        <pc:spChg chg="add del">
          <ac:chgData name="kchanpreet099@gmail.com" userId="f05abb12834edd11" providerId="LiveId" clId="{9050CB6F-8BDC-46D1-B55C-1B7A02C43D25}" dt="2022-11-10T01:32:47.365" v="245" actId="26606"/>
          <ac:spMkLst>
            <pc:docMk/>
            <pc:sldMk cId="0" sldId="261"/>
            <ac:spMk id="53" creationId="{F3060C83-F051-4F0E-ABAD-AA0DFC48B218}"/>
          </ac:spMkLst>
        </pc:spChg>
        <pc:spChg chg="add del">
          <ac:chgData name="kchanpreet099@gmail.com" userId="f05abb12834edd11" providerId="LiveId" clId="{9050CB6F-8BDC-46D1-B55C-1B7A02C43D25}" dt="2022-11-10T01:32:47.365" v="245" actId="26606"/>
          <ac:spMkLst>
            <pc:docMk/>
            <pc:sldMk cId="0" sldId="261"/>
            <ac:spMk id="54" creationId="{29FDB030-9B49-4CED-8CCD-4D99382388AC}"/>
          </ac:spMkLst>
        </pc:spChg>
        <pc:spChg chg="add del">
          <ac:chgData name="kchanpreet099@gmail.com" userId="f05abb12834edd11" providerId="LiveId" clId="{9050CB6F-8BDC-46D1-B55C-1B7A02C43D25}" dt="2022-11-10T01:32:55.332" v="249" actId="26606"/>
          <ac:spMkLst>
            <pc:docMk/>
            <pc:sldMk cId="0" sldId="261"/>
            <ac:spMk id="55" creationId="{2D385988-EAAF-4C27-AF8A-2BFBECAF3D4F}"/>
          </ac:spMkLst>
        </pc:spChg>
        <pc:spChg chg="add del">
          <ac:chgData name="kchanpreet099@gmail.com" userId="f05abb12834edd11" providerId="LiveId" clId="{9050CB6F-8BDC-46D1-B55C-1B7A02C43D25}" dt="2022-11-10T01:32:47.365" v="245" actId="26606"/>
          <ac:spMkLst>
            <pc:docMk/>
            <pc:sldMk cId="0" sldId="261"/>
            <ac:spMk id="56" creationId="{3783CA14-24A1-485C-8B30-D6A5D87987AD}"/>
          </ac:spMkLst>
        </pc:spChg>
        <pc:spChg chg="add del">
          <ac:chgData name="kchanpreet099@gmail.com" userId="f05abb12834edd11" providerId="LiveId" clId="{9050CB6F-8BDC-46D1-B55C-1B7A02C43D25}" dt="2022-11-10T01:32:47.365" v="245" actId="26606"/>
          <ac:spMkLst>
            <pc:docMk/>
            <pc:sldMk cId="0" sldId="261"/>
            <ac:spMk id="58" creationId="{9A97C86A-04D6-40F7-AE84-31AB43E6A846}"/>
          </ac:spMkLst>
        </pc:spChg>
        <pc:spChg chg="add del">
          <ac:chgData name="kchanpreet099@gmail.com" userId="f05abb12834edd11" providerId="LiveId" clId="{9050CB6F-8BDC-46D1-B55C-1B7A02C43D25}" dt="2022-11-10T01:32:55.332" v="249" actId="26606"/>
          <ac:spMkLst>
            <pc:docMk/>
            <pc:sldMk cId="0" sldId="261"/>
            <ac:spMk id="59" creationId="{B621D332-7329-4994-8836-C429A51B7549}"/>
          </ac:spMkLst>
        </pc:spChg>
        <pc:spChg chg="add del">
          <ac:chgData name="kchanpreet099@gmail.com" userId="f05abb12834edd11" providerId="LiveId" clId="{9050CB6F-8BDC-46D1-B55C-1B7A02C43D25}" dt="2022-11-10T01:32:47.365" v="245" actId="26606"/>
          <ac:spMkLst>
            <pc:docMk/>
            <pc:sldMk cId="0" sldId="261"/>
            <ac:spMk id="60" creationId="{FF9F2414-84E8-453E-B1F3-389FDE8192D9}"/>
          </ac:spMkLst>
        </pc:spChg>
        <pc:spChg chg="add del">
          <ac:chgData name="kchanpreet099@gmail.com" userId="f05abb12834edd11" providerId="LiveId" clId="{9050CB6F-8BDC-46D1-B55C-1B7A02C43D25}" dt="2022-11-10T01:32:47.365" v="245" actId="26606"/>
          <ac:spMkLst>
            <pc:docMk/>
            <pc:sldMk cId="0" sldId="261"/>
            <ac:spMk id="62" creationId="{3ECA69A1-7536-43AC-85EF-C7106179F5ED}"/>
          </ac:spMkLst>
        </pc:spChg>
        <pc:spChg chg="add del">
          <ac:chgData name="kchanpreet099@gmail.com" userId="f05abb12834edd11" providerId="LiveId" clId="{9050CB6F-8BDC-46D1-B55C-1B7A02C43D25}" dt="2022-11-10T01:32:55.332" v="249" actId="26606"/>
          <ac:spMkLst>
            <pc:docMk/>
            <pc:sldMk cId="0" sldId="261"/>
            <ac:spMk id="64" creationId="{2D20F754-35A9-4508-BE3C-C59996D1437B}"/>
          </ac:spMkLst>
        </pc:spChg>
        <pc:spChg chg="add del">
          <ac:chgData name="kchanpreet099@gmail.com" userId="f05abb12834edd11" providerId="LiveId" clId="{9050CB6F-8BDC-46D1-B55C-1B7A02C43D25}" dt="2022-11-10T01:33:06.618" v="251" actId="26606"/>
          <ac:spMkLst>
            <pc:docMk/>
            <pc:sldMk cId="0" sldId="261"/>
            <ac:spMk id="66" creationId="{9427AF5F-9A0E-42B7-A252-FD64C9885F9C}"/>
          </ac:spMkLst>
        </pc:spChg>
        <pc:spChg chg="add del">
          <ac:chgData name="kchanpreet099@gmail.com" userId="f05abb12834edd11" providerId="LiveId" clId="{9050CB6F-8BDC-46D1-B55C-1B7A02C43D25}" dt="2022-11-10T01:33:16.490" v="253" actId="26606"/>
          <ac:spMkLst>
            <pc:docMk/>
            <pc:sldMk cId="0" sldId="261"/>
            <ac:spMk id="68" creationId="{2EB492CD-616E-47F8-933B-5E2D952A0593}"/>
          </ac:spMkLst>
        </pc:spChg>
        <pc:spChg chg="add del">
          <ac:chgData name="kchanpreet099@gmail.com" userId="f05abb12834edd11" providerId="LiveId" clId="{9050CB6F-8BDC-46D1-B55C-1B7A02C43D25}" dt="2022-11-10T01:33:16.490" v="253" actId="26606"/>
          <ac:spMkLst>
            <pc:docMk/>
            <pc:sldMk cId="0" sldId="261"/>
            <ac:spMk id="69" creationId="{59383CF9-23B5-4335-9B21-1791C4CF1C75}"/>
          </ac:spMkLst>
        </pc:spChg>
        <pc:spChg chg="add del">
          <ac:chgData name="kchanpreet099@gmail.com" userId="f05abb12834edd11" providerId="LiveId" clId="{9050CB6F-8BDC-46D1-B55C-1B7A02C43D25}" dt="2022-11-10T01:33:16.490" v="253" actId="26606"/>
          <ac:spMkLst>
            <pc:docMk/>
            <pc:sldMk cId="0" sldId="261"/>
            <ac:spMk id="70" creationId="{0007FE00-9498-4706-B255-6437B0252C02}"/>
          </ac:spMkLst>
        </pc:spChg>
        <pc:spChg chg="add del">
          <ac:chgData name="kchanpreet099@gmail.com" userId="f05abb12834edd11" providerId="LiveId" clId="{9050CB6F-8BDC-46D1-B55C-1B7A02C43D25}" dt="2022-11-10T04:34:10.091" v="382" actId="26606"/>
          <ac:spMkLst>
            <pc:docMk/>
            <pc:sldMk cId="0" sldId="261"/>
            <ac:spMk id="72" creationId="{F3060C83-F051-4F0E-ABAD-AA0DFC48B218}"/>
          </ac:spMkLst>
        </pc:spChg>
        <pc:spChg chg="add del">
          <ac:chgData name="kchanpreet099@gmail.com" userId="f05abb12834edd11" providerId="LiveId" clId="{9050CB6F-8BDC-46D1-B55C-1B7A02C43D25}" dt="2022-11-10T04:34:10.091" v="382" actId="26606"/>
          <ac:spMkLst>
            <pc:docMk/>
            <pc:sldMk cId="0" sldId="261"/>
            <ac:spMk id="73" creationId="{83C98ABE-055B-441F-B07E-44F97F083C39}"/>
          </ac:spMkLst>
        </pc:spChg>
        <pc:spChg chg="add del">
          <ac:chgData name="kchanpreet099@gmail.com" userId="f05abb12834edd11" providerId="LiveId" clId="{9050CB6F-8BDC-46D1-B55C-1B7A02C43D25}" dt="2022-11-10T04:34:10.091" v="382" actId="26606"/>
          <ac:spMkLst>
            <pc:docMk/>
            <pc:sldMk cId="0" sldId="261"/>
            <ac:spMk id="74" creationId="{29FDB030-9B49-4CED-8CCD-4D99382388AC}"/>
          </ac:spMkLst>
        </pc:spChg>
        <pc:spChg chg="add del">
          <ac:chgData name="kchanpreet099@gmail.com" userId="f05abb12834edd11" providerId="LiveId" clId="{9050CB6F-8BDC-46D1-B55C-1B7A02C43D25}" dt="2022-11-10T04:34:10.091" v="382" actId="26606"/>
          <ac:spMkLst>
            <pc:docMk/>
            <pc:sldMk cId="0" sldId="261"/>
            <ac:spMk id="75" creationId="{3783CA14-24A1-485C-8B30-D6A5D87987AD}"/>
          </ac:spMkLst>
        </pc:spChg>
        <pc:spChg chg="add del">
          <ac:chgData name="kchanpreet099@gmail.com" userId="f05abb12834edd11" providerId="LiveId" clId="{9050CB6F-8BDC-46D1-B55C-1B7A02C43D25}" dt="2022-11-10T04:34:10.091" v="382" actId="26606"/>
          <ac:spMkLst>
            <pc:docMk/>
            <pc:sldMk cId="0" sldId="261"/>
            <ac:spMk id="76" creationId="{9A97C86A-04D6-40F7-AE84-31AB43E6A846}"/>
          </ac:spMkLst>
        </pc:spChg>
        <pc:spChg chg="add del">
          <ac:chgData name="kchanpreet099@gmail.com" userId="f05abb12834edd11" providerId="LiveId" clId="{9050CB6F-8BDC-46D1-B55C-1B7A02C43D25}" dt="2022-11-10T04:34:10.091" v="382" actId="26606"/>
          <ac:spMkLst>
            <pc:docMk/>
            <pc:sldMk cId="0" sldId="261"/>
            <ac:spMk id="77" creationId="{FF9F2414-84E8-453E-B1F3-389FDE8192D9}"/>
          </ac:spMkLst>
        </pc:spChg>
        <pc:spChg chg="add del">
          <ac:chgData name="kchanpreet099@gmail.com" userId="f05abb12834edd11" providerId="LiveId" clId="{9050CB6F-8BDC-46D1-B55C-1B7A02C43D25}" dt="2022-11-10T04:34:10.091" v="382" actId="26606"/>
          <ac:spMkLst>
            <pc:docMk/>
            <pc:sldMk cId="0" sldId="261"/>
            <ac:spMk id="78" creationId="{3ECA69A1-7536-43AC-85EF-C7106179F5ED}"/>
          </ac:spMkLst>
        </pc:spChg>
        <pc:spChg chg="add del">
          <ac:chgData name="kchanpreet099@gmail.com" userId="f05abb12834edd11" providerId="LiveId" clId="{9050CB6F-8BDC-46D1-B55C-1B7A02C43D25}" dt="2022-11-10T04:35:45.500" v="407" actId="26606"/>
          <ac:spMkLst>
            <pc:docMk/>
            <pc:sldMk cId="0" sldId="261"/>
            <ac:spMk id="80" creationId="{955A2079-FA98-4876-80F0-72364A7D2EA4}"/>
          </ac:spMkLst>
        </pc:spChg>
        <pc:spChg chg="add del">
          <ac:chgData name="kchanpreet099@gmail.com" userId="f05abb12834edd11" providerId="LiveId" clId="{9050CB6F-8BDC-46D1-B55C-1B7A02C43D25}" dt="2022-11-10T04:34:47.963" v="385" actId="26606"/>
          <ac:spMkLst>
            <pc:docMk/>
            <pc:sldMk cId="0" sldId="261"/>
            <ac:spMk id="82" creationId="{2EB492CD-616E-47F8-933B-5E2D952A0593}"/>
          </ac:spMkLst>
        </pc:spChg>
        <pc:spChg chg="add del">
          <ac:chgData name="kchanpreet099@gmail.com" userId="f05abb12834edd11" providerId="LiveId" clId="{9050CB6F-8BDC-46D1-B55C-1B7A02C43D25}" dt="2022-11-10T04:32:59.405" v="375" actId="26606"/>
          <ac:spMkLst>
            <pc:docMk/>
            <pc:sldMk cId="0" sldId="261"/>
            <ac:spMk id="83" creationId="{6C4028FD-8BAA-4A19-BFDE-594D991B7552}"/>
          </ac:spMkLst>
        </pc:spChg>
        <pc:spChg chg="add del">
          <ac:chgData name="kchanpreet099@gmail.com" userId="f05abb12834edd11" providerId="LiveId" clId="{9050CB6F-8BDC-46D1-B55C-1B7A02C43D25}" dt="2022-11-10T04:34:47.963" v="385" actId="26606"/>
          <ac:spMkLst>
            <pc:docMk/>
            <pc:sldMk cId="0" sldId="261"/>
            <ac:spMk id="84" creationId="{59383CF9-23B5-4335-9B21-1791C4CF1C75}"/>
          </ac:spMkLst>
        </pc:spChg>
        <pc:spChg chg="add del">
          <ac:chgData name="kchanpreet099@gmail.com" userId="f05abb12834edd11" providerId="LiveId" clId="{9050CB6F-8BDC-46D1-B55C-1B7A02C43D25}" dt="2022-11-10T04:33:01.415" v="377" actId="26606"/>
          <ac:spMkLst>
            <pc:docMk/>
            <pc:sldMk cId="0" sldId="261"/>
            <ac:spMk id="85" creationId="{216DD803-634F-4EF2-A1E7-B1911DEE9D0B}"/>
          </ac:spMkLst>
        </pc:spChg>
        <pc:spChg chg="add del">
          <ac:chgData name="kchanpreet099@gmail.com" userId="f05abb12834edd11" providerId="LiveId" clId="{9050CB6F-8BDC-46D1-B55C-1B7A02C43D25}" dt="2022-11-10T04:33:01.415" v="377" actId="26606"/>
          <ac:spMkLst>
            <pc:docMk/>
            <pc:sldMk cId="0" sldId="261"/>
            <ac:spMk id="86" creationId="{4E53A02A-0A33-40D9-A04E-36FA92BFD8A3}"/>
          </ac:spMkLst>
        </pc:spChg>
        <pc:spChg chg="add del">
          <ac:chgData name="kchanpreet099@gmail.com" userId="f05abb12834edd11" providerId="LiveId" clId="{9050CB6F-8BDC-46D1-B55C-1B7A02C43D25}" dt="2022-11-10T04:33:01.415" v="377" actId="26606"/>
          <ac:spMkLst>
            <pc:docMk/>
            <pc:sldMk cId="0" sldId="261"/>
            <ac:spMk id="87" creationId="{A77B63F8-D1F3-4D40-B2D4-779BAE82BE6D}"/>
          </ac:spMkLst>
        </pc:spChg>
        <pc:spChg chg="add del">
          <ac:chgData name="kchanpreet099@gmail.com" userId="f05abb12834edd11" providerId="LiveId" clId="{9050CB6F-8BDC-46D1-B55C-1B7A02C43D25}" dt="2022-11-10T04:34:47.963" v="385" actId="26606"/>
          <ac:spMkLst>
            <pc:docMk/>
            <pc:sldMk cId="0" sldId="261"/>
            <ac:spMk id="88" creationId="{0007FE00-9498-4706-B255-6437B0252C02}"/>
          </ac:spMkLst>
        </pc:spChg>
        <pc:spChg chg="add del">
          <ac:chgData name="kchanpreet099@gmail.com" userId="f05abb12834edd11" providerId="LiveId" clId="{9050CB6F-8BDC-46D1-B55C-1B7A02C43D25}" dt="2022-11-10T04:33:02.263" v="379" actId="26606"/>
          <ac:spMkLst>
            <pc:docMk/>
            <pc:sldMk cId="0" sldId="261"/>
            <ac:spMk id="89" creationId="{1B0549EF-E3A5-48D7-9134-A4E08C0EF1E8}"/>
          </ac:spMkLst>
        </pc:spChg>
        <pc:spChg chg="add del">
          <ac:chgData name="kchanpreet099@gmail.com" userId="f05abb12834edd11" providerId="LiveId" clId="{9050CB6F-8BDC-46D1-B55C-1B7A02C43D25}" dt="2022-11-10T04:33:02.263" v="379" actId="26606"/>
          <ac:spMkLst>
            <pc:docMk/>
            <pc:sldMk cId="0" sldId="261"/>
            <ac:spMk id="90" creationId="{216DD803-634F-4EF2-A1E7-B1911DEE9D0B}"/>
          </ac:spMkLst>
        </pc:spChg>
        <pc:spChg chg="add del">
          <ac:chgData name="kchanpreet099@gmail.com" userId="f05abb12834edd11" providerId="LiveId" clId="{9050CB6F-8BDC-46D1-B55C-1B7A02C43D25}" dt="2022-11-10T04:33:02.263" v="379" actId="26606"/>
          <ac:spMkLst>
            <pc:docMk/>
            <pc:sldMk cId="0" sldId="261"/>
            <ac:spMk id="91" creationId="{A77B63F8-D1F3-4D40-B2D4-779BAE82BE6D}"/>
          </ac:spMkLst>
        </pc:spChg>
        <pc:spChg chg="add del">
          <ac:chgData name="kchanpreet099@gmail.com" userId="f05abb12834edd11" providerId="LiveId" clId="{9050CB6F-8BDC-46D1-B55C-1B7A02C43D25}" dt="2022-11-10T04:34:55.850" v="387" actId="26606"/>
          <ac:spMkLst>
            <pc:docMk/>
            <pc:sldMk cId="0" sldId="261"/>
            <ac:spMk id="92" creationId="{F3060C83-F051-4F0E-ABAD-AA0DFC48B218}"/>
          </ac:spMkLst>
        </pc:spChg>
        <pc:spChg chg="add del">
          <ac:chgData name="kchanpreet099@gmail.com" userId="f05abb12834edd11" providerId="LiveId" clId="{9050CB6F-8BDC-46D1-B55C-1B7A02C43D25}" dt="2022-11-10T04:33:02.876" v="381" actId="26606"/>
          <ac:spMkLst>
            <pc:docMk/>
            <pc:sldMk cId="0" sldId="261"/>
            <ac:spMk id="93" creationId="{5116E49A-CA4D-4983-969D-19FE3C55F387}"/>
          </ac:spMkLst>
        </pc:spChg>
        <pc:spChg chg="add del">
          <ac:chgData name="kchanpreet099@gmail.com" userId="f05abb12834edd11" providerId="LiveId" clId="{9050CB6F-8BDC-46D1-B55C-1B7A02C43D25}" dt="2022-11-10T04:33:02.876" v="381" actId="26606"/>
          <ac:spMkLst>
            <pc:docMk/>
            <pc:sldMk cId="0" sldId="261"/>
            <ac:spMk id="94" creationId="{57F6BDD4-E066-4008-8011-6CC31AEB4556}"/>
          </ac:spMkLst>
        </pc:spChg>
        <pc:spChg chg="add del">
          <ac:chgData name="kchanpreet099@gmail.com" userId="f05abb12834edd11" providerId="LiveId" clId="{9050CB6F-8BDC-46D1-B55C-1B7A02C43D25}" dt="2022-11-10T04:33:02.876" v="381" actId="26606"/>
          <ac:spMkLst>
            <pc:docMk/>
            <pc:sldMk cId="0" sldId="261"/>
            <ac:spMk id="95" creationId="{2711A8FB-68FC-45FC-B01E-38F809E2D439}"/>
          </ac:spMkLst>
        </pc:spChg>
        <pc:spChg chg="add del">
          <ac:chgData name="kchanpreet099@gmail.com" userId="f05abb12834edd11" providerId="LiveId" clId="{9050CB6F-8BDC-46D1-B55C-1B7A02C43D25}" dt="2022-11-10T04:33:02.876" v="381" actId="26606"/>
          <ac:spMkLst>
            <pc:docMk/>
            <pc:sldMk cId="0" sldId="261"/>
            <ac:spMk id="96" creationId="{281E2DF8-F6D8-4E5C-B76E-E082FD8C1FBD}"/>
          </ac:spMkLst>
        </pc:spChg>
        <pc:spChg chg="add del">
          <ac:chgData name="kchanpreet099@gmail.com" userId="f05abb12834edd11" providerId="LiveId" clId="{9050CB6F-8BDC-46D1-B55C-1B7A02C43D25}" dt="2022-11-10T04:34:55.850" v="387" actId="26606"/>
          <ac:spMkLst>
            <pc:docMk/>
            <pc:sldMk cId="0" sldId="261"/>
            <ac:spMk id="97" creationId="{3ECA69A1-7536-43AC-85EF-C7106179F5ED}"/>
          </ac:spMkLst>
        </pc:spChg>
        <pc:spChg chg="add del">
          <ac:chgData name="kchanpreet099@gmail.com" userId="f05abb12834edd11" providerId="LiveId" clId="{9050CB6F-8BDC-46D1-B55C-1B7A02C43D25}" dt="2022-11-10T04:34:55.850" v="387" actId="26606"/>
          <ac:spMkLst>
            <pc:docMk/>
            <pc:sldMk cId="0" sldId="261"/>
            <ac:spMk id="98" creationId="{83C98ABE-055B-441F-B07E-44F97F083C39}"/>
          </ac:spMkLst>
        </pc:spChg>
        <pc:spChg chg="add del">
          <ac:chgData name="kchanpreet099@gmail.com" userId="f05abb12834edd11" providerId="LiveId" clId="{9050CB6F-8BDC-46D1-B55C-1B7A02C43D25}" dt="2022-11-10T04:34:55.850" v="387" actId="26606"/>
          <ac:spMkLst>
            <pc:docMk/>
            <pc:sldMk cId="0" sldId="261"/>
            <ac:spMk id="99" creationId="{29FDB030-9B49-4CED-8CCD-4D99382388AC}"/>
          </ac:spMkLst>
        </pc:spChg>
        <pc:spChg chg="add del">
          <ac:chgData name="kchanpreet099@gmail.com" userId="f05abb12834edd11" providerId="LiveId" clId="{9050CB6F-8BDC-46D1-B55C-1B7A02C43D25}" dt="2022-11-10T04:34:55.850" v="387" actId="26606"/>
          <ac:spMkLst>
            <pc:docMk/>
            <pc:sldMk cId="0" sldId="261"/>
            <ac:spMk id="100" creationId="{3783CA14-24A1-485C-8B30-D6A5D87987AD}"/>
          </ac:spMkLst>
        </pc:spChg>
        <pc:spChg chg="add del">
          <ac:chgData name="kchanpreet099@gmail.com" userId="f05abb12834edd11" providerId="LiveId" clId="{9050CB6F-8BDC-46D1-B55C-1B7A02C43D25}" dt="2022-11-10T04:34:55.850" v="387" actId="26606"/>
          <ac:spMkLst>
            <pc:docMk/>
            <pc:sldMk cId="0" sldId="261"/>
            <ac:spMk id="101" creationId="{9A97C86A-04D6-40F7-AE84-31AB43E6A846}"/>
          </ac:spMkLst>
        </pc:spChg>
        <pc:spChg chg="add del">
          <ac:chgData name="kchanpreet099@gmail.com" userId="f05abb12834edd11" providerId="LiveId" clId="{9050CB6F-8BDC-46D1-B55C-1B7A02C43D25}" dt="2022-11-10T04:34:55.850" v="387" actId="26606"/>
          <ac:spMkLst>
            <pc:docMk/>
            <pc:sldMk cId="0" sldId="261"/>
            <ac:spMk id="102" creationId="{FF9F2414-84E8-453E-B1F3-389FDE8192D9}"/>
          </ac:spMkLst>
        </pc:spChg>
        <pc:spChg chg="add del">
          <ac:chgData name="kchanpreet099@gmail.com" userId="f05abb12834edd11" providerId="LiveId" clId="{9050CB6F-8BDC-46D1-B55C-1B7A02C43D25}" dt="2022-11-10T04:35:17.274" v="395" actId="26606"/>
          <ac:spMkLst>
            <pc:docMk/>
            <pc:sldMk cId="0" sldId="261"/>
            <ac:spMk id="103" creationId="{32BC26D8-82FB-445E-AA49-62A77D7C1EE0}"/>
          </ac:spMkLst>
        </pc:spChg>
        <pc:spChg chg="add del">
          <ac:chgData name="kchanpreet099@gmail.com" userId="f05abb12834edd11" providerId="LiveId" clId="{9050CB6F-8BDC-46D1-B55C-1B7A02C43D25}" dt="2022-11-10T04:35:04.039" v="389" actId="26606"/>
          <ac:spMkLst>
            <pc:docMk/>
            <pc:sldMk cId="0" sldId="261"/>
            <ac:spMk id="104" creationId="{1CD81A2A-6ED4-4EF4-A14C-912D31E14800}"/>
          </ac:spMkLst>
        </pc:spChg>
        <pc:spChg chg="add del">
          <ac:chgData name="kchanpreet099@gmail.com" userId="f05abb12834edd11" providerId="LiveId" clId="{9050CB6F-8BDC-46D1-B55C-1B7A02C43D25}" dt="2022-11-10T04:35:04.039" v="389" actId="26606"/>
          <ac:spMkLst>
            <pc:docMk/>
            <pc:sldMk cId="0" sldId="261"/>
            <ac:spMk id="105" creationId="{1661932C-CA15-4E17-B115-FAE7CBEE4789}"/>
          </ac:spMkLst>
        </pc:spChg>
        <pc:spChg chg="add del">
          <ac:chgData name="kchanpreet099@gmail.com" userId="f05abb12834edd11" providerId="LiveId" clId="{9050CB6F-8BDC-46D1-B55C-1B7A02C43D25}" dt="2022-11-10T04:35:04.039" v="389" actId="26606"/>
          <ac:spMkLst>
            <pc:docMk/>
            <pc:sldMk cId="0" sldId="261"/>
            <ac:spMk id="106" creationId="{8590ADD5-9383-4D3D-9047-3DA2593CCB5D}"/>
          </ac:spMkLst>
        </pc:spChg>
        <pc:spChg chg="add del">
          <ac:chgData name="kchanpreet099@gmail.com" userId="f05abb12834edd11" providerId="LiveId" clId="{9050CB6F-8BDC-46D1-B55C-1B7A02C43D25}" dt="2022-11-10T04:35:04.039" v="389" actId="26606"/>
          <ac:spMkLst>
            <pc:docMk/>
            <pc:sldMk cId="0" sldId="261"/>
            <ac:spMk id="107" creationId="{DABE3E45-88CF-45D8-8D40-C773324D93F6}"/>
          </ac:spMkLst>
        </pc:spChg>
        <pc:spChg chg="add del">
          <ac:chgData name="kchanpreet099@gmail.com" userId="f05abb12834edd11" providerId="LiveId" clId="{9050CB6F-8BDC-46D1-B55C-1B7A02C43D25}" dt="2022-11-10T04:35:04.039" v="389" actId="26606"/>
          <ac:spMkLst>
            <pc:docMk/>
            <pc:sldMk cId="0" sldId="261"/>
            <ac:spMk id="109" creationId="{B91ECDA9-56DC-4270-8F33-01C5637B8CEB}"/>
          </ac:spMkLst>
        </pc:spChg>
        <pc:spChg chg="add del">
          <ac:chgData name="kchanpreet099@gmail.com" userId="f05abb12834edd11" providerId="LiveId" clId="{9050CB6F-8BDC-46D1-B55C-1B7A02C43D25}" dt="2022-11-10T04:35:04.039" v="389" actId="26606"/>
          <ac:spMkLst>
            <pc:docMk/>
            <pc:sldMk cId="0" sldId="261"/>
            <ac:spMk id="110" creationId="{75F47824-961D-465D-84F9-EAE11BC6173B}"/>
          </ac:spMkLst>
        </pc:spChg>
        <pc:spChg chg="add del">
          <ac:chgData name="kchanpreet099@gmail.com" userId="f05abb12834edd11" providerId="LiveId" clId="{9050CB6F-8BDC-46D1-B55C-1B7A02C43D25}" dt="2022-11-10T04:35:04.039" v="389" actId="26606"/>
          <ac:spMkLst>
            <pc:docMk/>
            <pc:sldMk cId="0" sldId="261"/>
            <ac:spMk id="111" creationId="{FEC9DA3E-C1D7-472D-B7C0-F71AE41FBA23}"/>
          </ac:spMkLst>
        </pc:spChg>
        <pc:spChg chg="add del">
          <ac:chgData name="kchanpreet099@gmail.com" userId="f05abb12834edd11" providerId="LiveId" clId="{9050CB6F-8BDC-46D1-B55C-1B7A02C43D25}" dt="2022-11-10T04:35:17.274" v="395" actId="26606"/>
          <ac:spMkLst>
            <pc:docMk/>
            <pc:sldMk cId="0" sldId="261"/>
            <ac:spMk id="112" creationId="{CB44330D-EA18-4254-AA95-EB49948539B8}"/>
          </ac:spMkLst>
        </pc:spChg>
        <pc:spChg chg="add del">
          <ac:chgData name="kchanpreet099@gmail.com" userId="f05abb12834edd11" providerId="LiveId" clId="{9050CB6F-8BDC-46D1-B55C-1B7A02C43D25}" dt="2022-11-10T04:35:05.482" v="391" actId="26606"/>
          <ac:spMkLst>
            <pc:docMk/>
            <pc:sldMk cId="0" sldId="261"/>
            <ac:spMk id="113" creationId="{D3E17859-C5F0-476F-A082-A4CB8841DB24}"/>
          </ac:spMkLst>
        </pc:spChg>
        <pc:spChg chg="add del">
          <ac:chgData name="kchanpreet099@gmail.com" userId="f05abb12834edd11" providerId="LiveId" clId="{9050CB6F-8BDC-46D1-B55C-1B7A02C43D25}" dt="2022-11-10T04:35:05.482" v="391" actId="26606"/>
          <ac:spMkLst>
            <pc:docMk/>
            <pc:sldMk cId="0" sldId="261"/>
            <ac:spMk id="114" creationId="{70BEB1E7-2F88-40BC-B73D-42E5B6F80BFC}"/>
          </ac:spMkLst>
        </pc:spChg>
        <pc:spChg chg="add del">
          <ac:chgData name="kchanpreet099@gmail.com" userId="f05abb12834edd11" providerId="LiveId" clId="{9050CB6F-8BDC-46D1-B55C-1B7A02C43D25}" dt="2022-11-10T04:35:05.482" v="391" actId="26606"/>
          <ac:spMkLst>
            <pc:docMk/>
            <pc:sldMk cId="0" sldId="261"/>
            <ac:spMk id="115" creationId="{A7B99495-F43F-4D80-A44F-2CB4764EB90B}"/>
          </ac:spMkLst>
        </pc:spChg>
        <pc:spChg chg="add del">
          <ac:chgData name="kchanpreet099@gmail.com" userId="f05abb12834edd11" providerId="LiveId" clId="{9050CB6F-8BDC-46D1-B55C-1B7A02C43D25}" dt="2022-11-10T04:35:36.660" v="397" actId="26606"/>
          <ac:spMkLst>
            <pc:docMk/>
            <pc:sldMk cId="0" sldId="261"/>
            <ac:spMk id="116" creationId="{04812C46-200A-4DEB-A05E-3ED6C68C2387}"/>
          </ac:spMkLst>
        </pc:spChg>
        <pc:spChg chg="add del">
          <ac:chgData name="kchanpreet099@gmail.com" userId="f05abb12834edd11" providerId="LiveId" clId="{9050CB6F-8BDC-46D1-B55C-1B7A02C43D25}" dt="2022-11-10T04:35:07.781" v="393" actId="26606"/>
          <ac:spMkLst>
            <pc:docMk/>
            <pc:sldMk cId="0" sldId="261"/>
            <ac:spMk id="117" creationId="{1CD81A2A-6ED4-4EF4-A14C-912D31E14800}"/>
          </ac:spMkLst>
        </pc:spChg>
        <pc:spChg chg="add del">
          <ac:chgData name="kchanpreet099@gmail.com" userId="f05abb12834edd11" providerId="LiveId" clId="{9050CB6F-8BDC-46D1-B55C-1B7A02C43D25}" dt="2022-11-10T04:35:07.781" v="393" actId="26606"/>
          <ac:spMkLst>
            <pc:docMk/>
            <pc:sldMk cId="0" sldId="261"/>
            <ac:spMk id="118" creationId="{1661932C-CA15-4E17-B115-FAE7CBEE4789}"/>
          </ac:spMkLst>
        </pc:spChg>
        <pc:spChg chg="add del">
          <ac:chgData name="kchanpreet099@gmail.com" userId="f05abb12834edd11" providerId="LiveId" clId="{9050CB6F-8BDC-46D1-B55C-1B7A02C43D25}" dt="2022-11-10T04:35:07.781" v="393" actId="26606"/>
          <ac:spMkLst>
            <pc:docMk/>
            <pc:sldMk cId="0" sldId="261"/>
            <ac:spMk id="119" creationId="{8590ADD5-9383-4D3D-9047-3DA2593CCB5D}"/>
          </ac:spMkLst>
        </pc:spChg>
        <pc:spChg chg="add del">
          <ac:chgData name="kchanpreet099@gmail.com" userId="f05abb12834edd11" providerId="LiveId" clId="{9050CB6F-8BDC-46D1-B55C-1B7A02C43D25}" dt="2022-11-10T04:35:07.781" v="393" actId="26606"/>
          <ac:spMkLst>
            <pc:docMk/>
            <pc:sldMk cId="0" sldId="261"/>
            <ac:spMk id="120" creationId="{DABE3E45-88CF-45D8-8D40-C773324D93F6}"/>
          </ac:spMkLst>
        </pc:spChg>
        <pc:spChg chg="add del">
          <ac:chgData name="kchanpreet099@gmail.com" userId="f05abb12834edd11" providerId="LiveId" clId="{9050CB6F-8BDC-46D1-B55C-1B7A02C43D25}" dt="2022-11-10T04:35:07.781" v="393" actId="26606"/>
          <ac:spMkLst>
            <pc:docMk/>
            <pc:sldMk cId="0" sldId="261"/>
            <ac:spMk id="122" creationId="{B91ECDA9-56DC-4270-8F33-01C5637B8CEB}"/>
          </ac:spMkLst>
        </pc:spChg>
        <pc:spChg chg="add del">
          <ac:chgData name="kchanpreet099@gmail.com" userId="f05abb12834edd11" providerId="LiveId" clId="{9050CB6F-8BDC-46D1-B55C-1B7A02C43D25}" dt="2022-11-10T04:35:07.781" v="393" actId="26606"/>
          <ac:spMkLst>
            <pc:docMk/>
            <pc:sldMk cId="0" sldId="261"/>
            <ac:spMk id="123" creationId="{75F47824-961D-465D-84F9-EAE11BC6173B}"/>
          </ac:spMkLst>
        </pc:spChg>
        <pc:spChg chg="add del">
          <ac:chgData name="kchanpreet099@gmail.com" userId="f05abb12834edd11" providerId="LiveId" clId="{9050CB6F-8BDC-46D1-B55C-1B7A02C43D25}" dt="2022-11-10T04:35:07.781" v="393" actId="26606"/>
          <ac:spMkLst>
            <pc:docMk/>
            <pc:sldMk cId="0" sldId="261"/>
            <ac:spMk id="124" creationId="{FEC9DA3E-C1D7-472D-B7C0-F71AE41FBA23}"/>
          </ac:spMkLst>
        </pc:spChg>
        <pc:spChg chg="add del">
          <ac:chgData name="kchanpreet099@gmail.com" userId="f05abb12834edd11" providerId="LiveId" clId="{9050CB6F-8BDC-46D1-B55C-1B7A02C43D25}" dt="2022-11-10T04:35:36.660" v="397" actId="26606"/>
          <ac:spMkLst>
            <pc:docMk/>
            <pc:sldMk cId="0" sldId="261"/>
            <ac:spMk id="125" creationId="{D1EA859B-E555-4109-94F3-6700E046E008}"/>
          </ac:spMkLst>
        </pc:spChg>
        <pc:spChg chg="add del">
          <ac:chgData name="kchanpreet099@gmail.com" userId="f05abb12834edd11" providerId="LiveId" clId="{9050CB6F-8BDC-46D1-B55C-1B7A02C43D25}" dt="2022-11-10T04:35:39.669" v="399" actId="26606"/>
          <ac:spMkLst>
            <pc:docMk/>
            <pc:sldMk cId="0" sldId="261"/>
            <ac:spMk id="127" creationId="{7654728C-67BF-4E79-A6C5-739E38E4EEE4}"/>
          </ac:spMkLst>
        </pc:spChg>
        <pc:spChg chg="add del">
          <ac:chgData name="kchanpreet099@gmail.com" userId="f05abb12834edd11" providerId="LiveId" clId="{9050CB6F-8BDC-46D1-B55C-1B7A02C43D25}" dt="2022-11-10T04:35:40.756" v="401" actId="26606"/>
          <ac:spMkLst>
            <pc:docMk/>
            <pc:sldMk cId="0" sldId="261"/>
            <ac:spMk id="132" creationId="{45D37F4E-DDB4-456B-97E0-9937730A039F}"/>
          </ac:spMkLst>
        </pc:spChg>
        <pc:spChg chg="add del">
          <ac:chgData name="kchanpreet099@gmail.com" userId="f05abb12834edd11" providerId="LiveId" clId="{9050CB6F-8BDC-46D1-B55C-1B7A02C43D25}" dt="2022-11-10T04:35:40.756" v="401" actId="26606"/>
          <ac:spMkLst>
            <pc:docMk/>
            <pc:sldMk cId="0" sldId="261"/>
            <ac:spMk id="133" creationId="{B2DD41CD-8F47-4F56-AD12-4E2FF7696987}"/>
          </ac:spMkLst>
        </pc:spChg>
        <pc:spChg chg="add del">
          <ac:chgData name="kchanpreet099@gmail.com" userId="f05abb12834edd11" providerId="LiveId" clId="{9050CB6F-8BDC-46D1-B55C-1B7A02C43D25}" dt="2022-11-10T04:35:42.943" v="403" actId="26606"/>
          <ac:spMkLst>
            <pc:docMk/>
            <pc:sldMk cId="0" sldId="261"/>
            <ac:spMk id="135" creationId="{B86AA2DA-281A-4806-8977-D617AEAC830F}"/>
          </ac:spMkLst>
        </pc:spChg>
        <pc:spChg chg="add del">
          <ac:chgData name="kchanpreet099@gmail.com" userId="f05abb12834edd11" providerId="LiveId" clId="{9050CB6F-8BDC-46D1-B55C-1B7A02C43D25}" dt="2022-11-10T04:35:42.943" v="403" actId="26606"/>
          <ac:spMkLst>
            <pc:docMk/>
            <pc:sldMk cId="0" sldId="261"/>
            <ac:spMk id="136" creationId="{64185774-6FC0-4B8D-A8DB-A8854688960B}"/>
          </ac:spMkLst>
        </pc:spChg>
        <pc:spChg chg="add del">
          <ac:chgData name="kchanpreet099@gmail.com" userId="f05abb12834edd11" providerId="LiveId" clId="{9050CB6F-8BDC-46D1-B55C-1B7A02C43D25}" dt="2022-11-10T04:35:42.943" v="403" actId="26606"/>
          <ac:spMkLst>
            <pc:docMk/>
            <pc:sldMk cId="0" sldId="261"/>
            <ac:spMk id="137" creationId="{B7D3B4FC-79F4-47D2-9D79-DA876E6AD813}"/>
          </ac:spMkLst>
        </pc:spChg>
        <pc:spChg chg="add del">
          <ac:chgData name="kchanpreet099@gmail.com" userId="f05abb12834edd11" providerId="LiveId" clId="{9050CB6F-8BDC-46D1-B55C-1B7A02C43D25}" dt="2022-11-10T04:35:42.943" v="403" actId="26606"/>
          <ac:spMkLst>
            <pc:docMk/>
            <pc:sldMk cId="0" sldId="261"/>
            <ac:spMk id="138" creationId="{2775D660-3127-4688-9782-F7C4639B1691}"/>
          </ac:spMkLst>
        </pc:spChg>
        <pc:spChg chg="add del">
          <ac:chgData name="kchanpreet099@gmail.com" userId="f05abb12834edd11" providerId="LiveId" clId="{9050CB6F-8BDC-46D1-B55C-1B7A02C43D25}" dt="2022-11-10T04:35:44.097" v="405" actId="26606"/>
          <ac:spMkLst>
            <pc:docMk/>
            <pc:sldMk cId="0" sldId="261"/>
            <ac:spMk id="140" creationId="{96CCB34B-F23E-409E-BCF2-F7597AFEC7A8}"/>
          </ac:spMkLst>
        </pc:spChg>
        <pc:spChg chg="add del">
          <ac:chgData name="kchanpreet099@gmail.com" userId="f05abb12834edd11" providerId="LiveId" clId="{9050CB6F-8BDC-46D1-B55C-1B7A02C43D25}" dt="2022-11-10T04:35:44.097" v="405" actId="26606"/>
          <ac:spMkLst>
            <pc:docMk/>
            <pc:sldMk cId="0" sldId="261"/>
            <ac:spMk id="141" creationId="{2B09CB55-601F-455B-92EA-46DED0B42D0E}"/>
          </ac:spMkLst>
        </pc:spChg>
        <pc:spChg chg="add del">
          <ac:chgData name="kchanpreet099@gmail.com" userId="f05abb12834edd11" providerId="LiveId" clId="{9050CB6F-8BDC-46D1-B55C-1B7A02C43D25}" dt="2022-11-10T04:35:44.097" v="405" actId="26606"/>
          <ac:spMkLst>
            <pc:docMk/>
            <pc:sldMk cId="0" sldId="261"/>
            <ac:spMk id="163" creationId="{978D011F-6E1D-4D08-9C1C-FCA4F90219DC}"/>
          </ac:spMkLst>
        </pc:spChg>
        <pc:grpChg chg="add del">
          <ac:chgData name="kchanpreet099@gmail.com" userId="f05abb12834edd11" providerId="LiveId" clId="{9050CB6F-8BDC-46D1-B55C-1B7A02C43D25}" dt="2022-11-10T01:30:21.825" v="198" actId="26606"/>
          <ac:grpSpMkLst>
            <pc:docMk/>
            <pc:sldMk cId="0" sldId="261"/>
            <ac:grpSpMk id="10" creationId="{B14B560F-9DD7-4302-A60B-EBD3EF59B073}"/>
          </ac:grpSpMkLst>
        </pc:grpChg>
        <pc:grpChg chg="add del">
          <ac:chgData name="kchanpreet099@gmail.com" userId="f05abb12834edd11" providerId="LiveId" clId="{9050CB6F-8BDC-46D1-B55C-1B7A02C43D25}" dt="2022-11-10T04:35:39.669" v="399" actId="26606"/>
          <ac:grpSpMkLst>
            <pc:docMk/>
            <pc:sldMk cId="0" sldId="261"/>
            <ac:grpSpMk id="128" creationId="{543A8382-3FFB-447A-951B-056231F5FA05}"/>
          </ac:grpSpMkLst>
        </pc:grpChg>
        <pc:grpChg chg="add del">
          <ac:chgData name="kchanpreet099@gmail.com" userId="f05abb12834edd11" providerId="LiveId" clId="{9050CB6F-8BDC-46D1-B55C-1B7A02C43D25}" dt="2022-11-10T04:35:44.097" v="405" actId="26606"/>
          <ac:grpSpMkLst>
            <pc:docMk/>
            <pc:sldMk cId="0" sldId="261"/>
            <ac:grpSpMk id="142" creationId="{CC5BA15F-EF2E-4737-B739-20BF809C2D90}"/>
          </ac:grpSpMkLst>
        </pc:grpChg>
        <pc:graphicFrameChg chg="add del">
          <ac:chgData name="kchanpreet099@gmail.com" userId="f05abb12834edd11" providerId="LiveId" clId="{9050CB6F-8BDC-46D1-B55C-1B7A02C43D25}" dt="2022-11-10T01:30:39.029" v="202" actId="26606"/>
          <ac:graphicFrameMkLst>
            <pc:docMk/>
            <pc:sldMk cId="0" sldId="261"/>
            <ac:graphicFrameMk id="20" creationId="{E26440CD-11B4-F843-73E5-0B6486FF65A1}"/>
          </ac:graphicFrameMkLst>
        </pc:graphicFrameChg>
        <pc:graphicFrameChg chg="add del">
          <ac:chgData name="kchanpreet099@gmail.com" userId="f05abb12834edd11" providerId="LiveId" clId="{9050CB6F-8BDC-46D1-B55C-1B7A02C43D25}" dt="2022-11-10T01:30:41.841" v="204" actId="26606"/>
          <ac:graphicFrameMkLst>
            <pc:docMk/>
            <pc:sldMk cId="0" sldId="261"/>
            <ac:graphicFrameMk id="23" creationId="{9EB8308D-504A-4E59-6C84-5CC12116FC32}"/>
          </ac:graphicFrameMkLst>
        </pc:graphicFrameChg>
        <pc:graphicFrameChg chg="add del">
          <ac:chgData name="kchanpreet099@gmail.com" userId="f05abb12834edd11" providerId="LiveId" clId="{9050CB6F-8BDC-46D1-B55C-1B7A02C43D25}" dt="2022-11-10T01:30:43.653" v="206" actId="26606"/>
          <ac:graphicFrameMkLst>
            <pc:docMk/>
            <pc:sldMk cId="0" sldId="261"/>
            <ac:graphicFrameMk id="25" creationId="{62B7F243-B6A0-0A82-C66D-BB56A3266A1D}"/>
          </ac:graphicFrameMkLst>
        </pc:graphicFrameChg>
        <pc:graphicFrameChg chg="add del">
          <ac:chgData name="kchanpreet099@gmail.com" userId="f05abb12834edd11" providerId="LiveId" clId="{9050CB6F-8BDC-46D1-B55C-1B7A02C43D25}" dt="2022-11-10T01:30:48.502" v="208" actId="26606"/>
          <ac:graphicFrameMkLst>
            <pc:docMk/>
            <pc:sldMk cId="0" sldId="261"/>
            <ac:graphicFrameMk id="27" creationId="{4E96C214-4EC3-DDD2-9864-67EB388519A0}"/>
          </ac:graphicFrameMkLst>
        </pc:graphicFrameChg>
        <pc:graphicFrameChg chg="add del">
          <ac:chgData name="kchanpreet099@gmail.com" userId="f05abb12834edd11" providerId="LiveId" clId="{9050CB6F-8BDC-46D1-B55C-1B7A02C43D25}" dt="2022-11-10T01:30:50.339" v="210" actId="26606"/>
          <ac:graphicFrameMkLst>
            <pc:docMk/>
            <pc:sldMk cId="0" sldId="261"/>
            <ac:graphicFrameMk id="29" creationId="{94A9C792-6151-72E5-9A8C-56F9F50E992C}"/>
          </ac:graphicFrameMkLst>
        </pc:graphicFrameChg>
        <pc:graphicFrameChg chg="add del">
          <ac:chgData name="kchanpreet099@gmail.com" userId="f05abb12834edd11" providerId="LiveId" clId="{9050CB6F-8BDC-46D1-B55C-1B7A02C43D25}" dt="2022-11-10T01:31:02.773" v="218" actId="26606"/>
          <ac:graphicFrameMkLst>
            <pc:docMk/>
            <pc:sldMk cId="0" sldId="261"/>
            <ac:graphicFrameMk id="43" creationId="{4E96C214-4EC3-DDD2-9864-67EB388519A0}"/>
          </ac:graphicFrameMkLst>
        </pc:graphicFrameChg>
        <pc:graphicFrameChg chg="add mod modGraphic">
          <ac:chgData name="kchanpreet099@gmail.com" userId="f05abb12834edd11" providerId="LiveId" clId="{9050CB6F-8BDC-46D1-B55C-1B7A02C43D25}" dt="2022-11-10T04:35:45.500" v="407" actId="26606"/>
          <ac:graphicFrameMkLst>
            <pc:docMk/>
            <pc:sldMk cId="0" sldId="261"/>
            <ac:graphicFrameMk id="45" creationId="{413B4D4B-22A0-2FBA-B6BF-050DC33E2AA3}"/>
          </ac:graphicFrameMkLst>
        </pc:graphicFrameChg>
        <pc:picChg chg="add del">
          <ac:chgData name="kchanpreet099@gmail.com" userId="f05abb12834edd11" providerId="LiveId" clId="{9050CB6F-8BDC-46D1-B55C-1B7A02C43D25}" dt="2022-11-10T01:30:19.826" v="196" actId="26606"/>
          <ac:picMkLst>
            <pc:docMk/>
            <pc:sldMk cId="0" sldId="261"/>
            <ac:picMk id="5" creationId="{10E536D1-113D-2FDA-6268-23911ACE5627}"/>
          </ac:picMkLst>
        </pc:picChg>
        <pc:picChg chg="add del">
          <ac:chgData name="kchanpreet099@gmail.com" userId="f05abb12834edd11" providerId="LiveId" clId="{9050CB6F-8BDC-46D1-B55C-1B7A02C43D25}" dt="2022-11-10T01:30:50.339" v="210" actId="26606"/>
          <ac:picMkLst>
            <pc:docMk/>
            <pc:sldMk cId="0" sldId="261"/>
            <ac:picMk id="6" creationId="{90C69F71-C3B7-7155-06B0-7B20D3D09088}"/>
          </ac:picMkLst>
        </pc:picChg>
        <pc:picChg chg="add del">
          <ac:chgData name="kchanpreet099@gmail.com" userId="f05abb12834edd11" providerId="LiveId" clId="{9050CB6F-8BDC-46D1-B55C-1B7A02C43D25}" dt="2022-11-10T01:30:16.404" v="192" actId="26606"/>
          <ac:picMkLst>
            <pc:docMk/>
            <pc:sldMk cId="0" sldId="261"/>
            <ac:picMk id="7" creationId="{EB410AB8-7A9E-32B9-E1E0-89462A149161}"/>
          </ac:picMkLst>
        </pc:picChg>
        <pc:picChg chg="add del">
          <ac:chgData name="kchanpreet099@gmail.com" userId="f05abb12834edd11" providerId="LiveId" clId="{9050CB6F-8BDC-46D1-B55C-1B7A02C43D25}" dt="2022-11-10T01:30:18.265" v="194" actId="26606"/>
          <ac:picMkLst>
            <pc:docMk/>
            <pc:sldMk cId="0" sldId="261"/>
            <ac:picMk id="9" creationId="{A34A1383-B979-EE0F-E6E1-5BB469C105A4}"/>
          </ac:picMkLst>
        </pc:picChg>
        <pc:picChg chg="add del">
          <ac:chgData name="kchanpreet099@gmail.com" userId="f05abb12834edd11" providerId="LiveId" clId="{9050CB6F-8BDC-46D1-B55C-1B7A02C43D25}" dt="2022-11-10T01:30:33.153" v="200" actId="26606"/>
          <ac:picMkLst>
            <pc:docMk/>
            <pc:sldMk cId="0" sldId="261"/>
            <ac:picMk id="18" creationId="{D8A6F090-186B-B68D-2EAC-CB0BBD5545B8}"/>
          </ac:picMkLst>
        </pc:picChg>
        <pc:picChg chg="add del">
          <ac:chgData name="kchanpreet099@gmail.com" userId="f05abb12834edd11" providerId="LiveId" clId="{9050CB6F-8BDC-46D1-B55C-1B7A02C43D25}" dt="2022-11-10T01:30:51.301" v="212" actId="26606"/>
          <ac:picMkLst>
            <pc:docMk/>
            <pc:sldMk cId="0" sldId="261"/>
            <ac:picMk id="32" creationId="{392F75F3-0A7A-AE09-B3CF-9F124B0857A3}"/>
          </ac:picMkLst>
        </pc:picChg>
        <pc:picChg chg="add del">
          <ac:chgData name="kchanpreet099@gmail.com" userId="f05abb12834edd11" providerId="LiveId" clId="{9050CB6F-8BDC-46D1-B55C-1B7A02C43D25}" dt="2022-11-10T01:30:52.468" v="214" actId="26606"/>
          <ac:picMkLst>
            <pc:docMk/>
            <pc:sldMk cId="0" sldId="261"/>
            <ac:picMk id="34" creationId="{EB410AB8-7A9E-32B9-E1E0-89462A149161}"/>
          </ac:picMkLst>
        </pc:picChg>
        <pc:picChg chg="add del">
          <ac:chgData name="kchanpreet099@gmail.com" userId="f05abb12834edd11" providerId="LiveId" clId="{9050CB6F-8BDC-46D1-B55C-1B7A02C43D25}" dt="2022-11-10T01:30:55.403" v="216" actId="26606"/>
          <ac:picMkLst>
            <pc:docMk/>
            <pc:sldMk cId="0" sldId="261"/>
            <ac:picMk id="38" creationId="{10E536D1-113D-2FDA-6268-23911ACE5627}"/>
          </ac:picMkLst>
        </pc:picChg>
        <pc:cxnChg chg="add del">
          <ac:chgData name="kchanpreet099@gmail.com" userId="f05abb12834edd11" providerId="LiveId" clId="{9050CB6F-8BDC-46D1-B55C-1B7A02C43D25}" dt="2022-11-10T01:32:55.332" v="249" actId="26606"/>
          <ac:cxnSpMkLst>
            <pc:docMk/>
            <pc:sldMk cId="0" sldId="261"/>
            <ac:cxnSpMk id="57" creationId="{43621FD4-D14D-45D5-9A57-9A2DE5EA59C0}"/>
          </ac:cxnSpMkLst>
        </pc:cxnChg>
        <pc:cxnChg chg="add del">
          <ac:chgData name="kchanpreet099@gmail.com" userId="f05abb12834edd11" providerId="LiveId" clId="{9050CB6F-8BDC-46D1-B55C-1B7A02C43D25}" dt="2022-11-10T04:35:04.039" v="389" actId="26606"/>
          <ac:cxnSpMkLst>
            <pc:docMk/>
            <pc:sldMk cId="0" sldId="261"/>
            <ac:cxnSpMk id="108" creationId="{49CD1692-827B-4C8D-B4A1-134FD04CF45C}"/>
          </ac:cxnSpMkLst>
        </pc:cxnChg>
        <pc:cxnChg chg="add del">
          <ac:chgData name="kchanpreet099@gmail.com" userId="f05abb12834edd11" providerId="LiveId" clId="{9050CB6F-8BDC-46D1-B55C-1B7A02C43D25}" dt="2022-11-10T04:35:07.781" v="393" actId="26606"/>
          <ac:cxnSpMkLst>
            <pc:docMk/>
            <pc:sldMk cId="0" sldId="261"/>
            <ac:cxnSpMk id="121" creationId="{49CD1692-827B-4C8D-B4A1-134FD04CF45C}"/>
          </ac:cxnSpMkLst>
        </pc:cxnChg>
      </pc:sldChg>
      <pc:sldChg chg="addSp delSp modSp mod setBg">
        <pc:chgData name="kchanpreet099@gmail.com" userId="f05abb12834edd11" providerId="LiveId" clId="{9050CB6F-8BDC-46D1-B55C-1B7A02C43D25}" dt="2022-11-10T01:32:06.839" v="240" actId="20577"/>
        <pc:sldMkLst>
          <pc:docMk/>
          <pc:sldMk cId="0" sldId="262"/>
        </pc:sldMkLst>
        <pc:spChg chg="mod">
          <ac:chgData name="kchanpreet099@gmail.com" userId="f05abb12834edd11" providerId="LiveId" clId="{9050CB6F-8BDC-46D1-B55C-1B7A02C43D25}" dt="2022-11-10T01:31:50.323" v="237" actId="26606"/>
          <ac:spMkLst>
            <pc:docMk/>
            <pc:sldMk cId="0" sldId="262"/>
            <ac:spMk id="2" creationId="{00000000-0000-0000-0000-000000000000}"/>
          </ac:spMkLst>
        </pc:spChg>
        <pc:spChg chg="mod">
          <ac:chgData name="kchanpreet099@gmail.com" userId="f05abb12834edd11" providerId="LiveId" clId="{9050CB6F-8BDC-46D1-B55C-1B7A02C43D25}" dt="2022-11-10T01:32:06.839" v="240" actId="20577"/>
          <ac:spMkLst>
            <pc:docMk/>
            <pc:sldMk cId="0" sldId="262"/>
            <ac:spMk id="3" creationId="{00000000-0000-0000-0000-000000000000}"/>
          </ac:spMkLst>
        </pc:spChg>
        <pc:spChg chg="add del">
          <ac:chgData name="kchanpreet099@gmail.com" userId="f05abb12834edd11" providerId="LiveId" clId="{9050CB6F-8BDC-46D1-B55C-1B7A02C43D25}" dt="2022-11-10T01:31:24.218" v="226" actId="26606"/>
          <ac:spMkLst>
            <pc:docMk/>
            <pc:sldMk cId="0" sldId="262"/>
            <ac:spMk id="8" creationId="{B6CDA21F-E7AF-4C75-8395-33F58D5B0E45}"/>
          </ac:spMkLst>
        </pc:spChg>
        <pc:spChg chg="add del">
          <ac:chgData name="kchanpreet099@gmail.com" userId="f05abb12834edd11" providerId="LiveId" clId="{9050CB6F-8BDC-46D1-B55C-1B7A02C43D25}" dt="2022-11-10T01:31:23.390" v="224" actId="26606"/>
          <ac:spMkLst>
            <pc:docMk/>
            <pc:sldMk cId="0" sldId="262"/>
            <ac:spMk id="9" creationId="{257363FD-7E77-4145-9483-331A807ADF0E}"/>
          </ac:spMkLst>
        </pc:spChg>
        <pc:spChg chg="add del">
          <ac:chgData name="kchanpreet099@gmail.com" userId="f05abb12834edd11" providerId="LiveId" clId="{9050CB6F-8BDC-46D1-B55C-1B7A02C43D25}" dt="2022-11-10T01:31:34.922" v="230" actId="26606"/>
          <ac:spMkLst>
            <pc:docMk/>
            <pc:sldMk cId="0" sldId="262"/>
            <ac:spMk id="12" creationId="{081E4A58-353D-44AE-B2FC-2A74E2E400F7}"/>
          </ac:spMkLst>
        </pc:spChg>
        <pc:spChg chg="add del">
          <ac:chgData name="kchanpreet099@gmail.com" userId="f05abb12834edd11" providerId="LiveId" clId="{9050CB6F-8BDC-46D1-B55C-1B7A02C43D25}" dt="2022-11-10T01:31:50.323" v="237" actId="26606"/>
          <ac:spMkLst>
            <pc:docMk/>
            <pc:sldMk cId="0" sldId="262"/>
            <ac:spMk id="14" creationId="{FA23A907-97FB-4A8F-880A-DD77401C4296}"/>
          </ac:spMkLst>
        </pc:spChg>
        <pc:spChg chg="add del">
          <ac:chgData name="kchanpreet099@gmail.com" userId="f05abb12834edd11" providerId="LiveId" clId="{9050CB6F-8BDC-46D1-B55C-1B7A02C43D25}" dt="2022-11-10T01:31:24.218" v="226" actId="26606"/>
          <ac:spMkLst>
            <pc:docMk/>
            <pc:sldMk cId="0" sldId="262"/>
            <ac:spMk id="15" creationId="{D5B0017B-2ECA-49AF-B397-DC140825DF8D}"/>
          </ac:spMkLst>
        </pc:spChg>
        <pc:spChg chg="add del">
          <ac:chgData name="kchanpreet099@gmail.com" userId="f05abb12834edd11" providerId="LiveId" clId="{9050CB6F-8BDC-46D1-B55C-1B7A02C43D25}" dt="2022-11-10T01:31:34.022" v="228" actId="26606"/>
          <ac:spMkLst>
            <pc:docMk/>
            <pc:sldMk cId="0" sldId="262"/>
            <ac:spMk id="19" creationId="{04812C46-200A-4DEB-A05E-3ED6C68C2387}"/>
          </ac:spMkLst>
        </pc:spChg>
        <pc:spChg chg="add del">
          <ac:chgData name="kchanpreet099@gmail.com" userId="f05abb12834edd11" providerId="LiveId" clId="{9050CB6F-8BDC-46D1-B55C-1B7A02C43D25}" dt="2022-11-10T01:31:34.022" v="228" actId="26606"/>
          <ac:spMkLst>
            <pc:docMk/>
            <pc:sldMk cId="0" sldId="262"/>
            <ac:spMk id="21" creationId="{D1EA859B-E555-4109-94F3-6700E046E008}"/>
          </ac:spMkLst>
        </pc:spChg>
        <pc:spChg chg="add del">
          <ac:chgData name="kchanpreet099@gmail.com" userId="f05abb12834edd11" providerId="LiveId" clId="{9050CB6F-8BDC-46D1-B55C-1B7A02C43D25}" dt="2022-11-10T01:31:34.922" v="230" actId="26606"/>
          <ac:spMkLst>
            <pc:docMk/>
            <pc:sldMk cId="0" sldId="262"/>
            <ac:spMk id="23" creationId="{907EF6B7-1338-4443-8C46-6A318D952DFD}"/>
          </ac:spMkLst>
        </pc:spChg>
        <pc:spChg chg="add del">
          <ac:chgData name="kchanpreet099@gmail.com" userId="f05abb12834edd11" providerId="LiveId" clId="{9050CB6F-8BDC-46D1-B55C-1B7A02C43D25}" dt="2022-11-10T01:31:34.922" v="230" actId="26606"/>
          <ac:spMkLst>
            <pc:docMk/>
            <pc:sldMk cId="0" sldId="262"/>
            <ac:spMk id="24" creationId="{DAAE4CDD-124C-4DCF-9584-B6033B545DD5}"/>
          </ac:spMkLst>
        </pc:spChg>
        <pc:spChg chg="add del">
          <ac:chgData name="kchanpreet099@gmail.com" userId="f05abb12834edd11" providerId="LiveId" clId="{9050CB6F-8BDC-46D1-B55C-1B7A02C43D25}" dt="2022-11-10T01:31:37.337" v="232" actId="26606"/>
          <ac:spMkLst>
            <pc:docMk/>
            <pc:sldMk cId="0" sldId="262"/>
            <ac:spMk id="26" creationId="{1BB867FF-FC45-48F7-8104-F89BE54909F1}"/>
          </ac:spMkLst>
        </pc:spChg>
        <pc:spChg chg="add del">
          <ac:chgData name="kchanpreet099@gmail.com" userId="f05abb12834edd11" providerId="LiveId" clId="{9050CB6F-8BDC-46D1-B55C-1B7A02C43D25}" dt="2022-11-10T01:31:37.337" v="232" actId="26606"/>
          <ac:spMkLst>
            <pc:docMk/>
            <pc:sldMk cId="0" sldId="262"/>
            <ac:spMk id="27" creationId="{8BB56887-D0D5-4F0C-9E19-7247EB83C8B7}"/>
          </ac:spMkLst>
        </pc:spChg>
        <pc:spChg chg="add del">
          <ac:chgData name="kchanpreet099@gmail.com" userId="f05abb12834edd11" providerId="LiveId" clId="{9050CB6F-8BDC-46D1-B55C-1B7A02C43D25}" dt="2022-11-10T01:31:37.337" v="232" actId="26606"/>
          <ac:spMkLst>
            <pc:docMk/>
            <pc:sldMk cId="0" sldId="262"/>
            <ac:spMk id="28" creationId="{081E4A58-353D-44AE-B2FC-2A74E2E400F7}"/>
          </ac:spMkLst>
        </pc:spChg>
        <pc:spChg chg="add del">
          <ac:chgData name="kchanpreet099@gmail.com" userId="f05abb12834edd11" providerId="LiveId" clId="{9050CB6F-8BDC-46D1-B55C-1B7A02C43D25}" dt="2022-11-10T01:31:50.323" v="237" actId="26606"/>
          <ac:spMkLst>
            <pc:docMk/>
            <pc:sldMk cId="0" sldId="262"/>
            <ac:spMk id="30" creationId="{C2554CA6-288E-4202-BC52-2E5A8F0C0AED}"/>
          </ac:spMkLst>
        </pc:spChg>
        <pc:spChg chg="add del">
          <ac:chgData name="kchanpreet099@gmail.com" userId="f05abb12834edd11" providerId="LiveId" clId="{9050CB6F-8BDC-46D1-B55C-1B7A02C43D25}" dt="2022-11-10T01:31:50.323" v="237" actId="26606"/>
          <ac:spMkLst>
            <pc:docMk/>
            <pc:sldMk cId="0" sldId="262"/>
            <ac:spMk id="31" creationId="{B10BB131-AC8E-4A8E-A5D1-36260F720C3B}"/>
          </ac:spMkLst>
        </pc:spChg>
        <pc:spChg chg="add del">
          <ac:chgData name="kchanpreet099@gmail.com" userId="f05abb12834edd11" providerId="LiveId" clId="{9050CB6F-8BDC-46D1-B55C-1B7A02C43D25}" dt="2022-11-10T01:31:50.323" v="237" actId="26606"/>
          <ac:spMkLst>
            <pc:docMk/>
            <pc:sldMk cId="0" sldId="262"/>
            <ac:spMk id="32" creationId="{5B7778FC-632E-4DCA-A7CB-0D7731CCF970}"/>
          </ac:spMkLst>
        </pc:spChg>
        <pc:spChg chg="add">
          <ac:chgData name="kchanpreet099@gmail.com" userId="f05abb12834edd11" providerId="LiveId" clId="{9050CB6F-8BDC-46D1-B55C-1B7A02C43D25}" dt="2022-11-10T01:31:50.323" v="237" actId="26606"/>
          <ac:spMkLst>
            <pc:docMk/>
            <pc:sldMk cId="0" sldId="262"/>
            <ac:spMk id="37" creationId="{1709F1D5-B0F1-4714-A239-E5B61C161915}"/>
          </ac:spMkLst>
        </pc:spChg>
        <pc:spChg chg="add">
          <ac:chgData name="kchanpreet099@gmail.com" userId="f05abb12834edd11" providerId="LiveId" clId="{9050CB6F-8BDC-46D1-B55C-1B7A02C43D25}" dt="2022-11-10T01:31:50.323" v="237" actId="26606"/>
          <ac:spMkLst>
            <pc:docMk/>
            <pc:sldMk cId="0" sldId="262"/>
            <ac:spMk id="39" creationId="{228FB460-D3FF-4440-A020-05982A09E517}"/>
          </ac:spMkLst>
        </pc:spChg>
        <pc:spChg chg="add">
          <ac:chgData name="kchanpreet099@gmail.com" userId="f05abb12834edd11" providerId="LiveId" clId="{9050CB6F-8BDC-46D1-B55C-1B7A02C43D25}" dt="2022-11-10T01:31:50.323" v="237" actId="26606"/>
          <ac:spMkLst>
            <pc:docMk/>
            <pc:sldMk cId="0" sldId="262"/>
            <ac:spMk id="41" creationId="{14847E93-7DC1-4D4B-8829-B19AA7137C50}"/>
          </ac:spMkLst>
        </pc:spChg>
        <pc:spChg chg="add">
          <ac:chgData name="kchanpreet099@gmail.com" userId="f05abb12834edd11" providerId="LiveId" clId="{9050CB6F-8BDC-46D1-B55C-1B7A02C43D25}" dt="2022-11-10T01:31:50.323" v="237" actId="26606"/>
          <ac:spMkLst>
            <pc:docMk/>
            <pc:sldMk cId="0" sldId="262"/>
            <ac:spMk id="43" creationId="{5566D6E1-03A1-4D73-A4E0-35D74D568A04}"/>
          </ac:spMkLst>
        </pc:spChg>
        <pc:spChg chg="add">
          <ac:chgData name="kchanpreet099@gmail.com" userId="f05abb12834edd11" providerId="LiveId" clId="{9050CB6F-8BDC-46D1-B55C-1B7A02C43D25}" dt="2022-11-10T01:31:50.323" v="237" actId="26606"/>
          <ac:spMkLst>
            <pc:docMk/>
            <pc:sldMk cId="0" sldId="262"/>
            <ac:spMk id="45" creationId="{9F835A99-04AC-494A-A572-AFE8413CC938}"/>
          </ac:spMkLst>
        </pc:spChg>
        <pc:spChg chg="add">
          <ac:chgData name="kchanpreet099@gmail.com" userId="f05abb12834edd11" providerId="LiveId" clId="{9050CB6F-8BDC-46D1-B55C-1B7A02C43D25}" dt="2022-11-10T01:31:50.323" v="237" actId="26606"/>
          <ac:spMkLst>
            <pc:docMk/>
            <pc:sldMk cId="0" sldId="262"/>
            <ac:spMk id="47" creationId="{7B786209-1B0B-4CA9-9BDD-F7327066A84D}"/>
          </ac:spMkLst>
        </pc:spChg>
        <pc:spChg chg="add">
          <ac:chgData name="kchanpreet099@gmail.com" userId="f05abb12834edd11" providerId="LiveId" clId="{9050CB6F-8BDC-46D1-B55C-1B7A02C43D25}" dt="2022-11-10T01:31:50.323" v="237" actId="26606"/>
          <ac:spMkLst>
            <pc:docMk/>
            <pc:sldMk cId="0" sldId="262"/>
            <ac:spMk id="49" creationId="{2D2964BB-484D-45AE-AD66-D407D0629652}"/>
          </ac:spMkLst>
        </pc:spChg>
        <pc:spChg chg="add">
          <ac:chgData name="kchanpreet099@gmail.com" userId="f05abb12834edd11" providerId="LiveId" clId="{9050CB6F-8BDC-46D1-B55C-1B7A02C43D25}" dt="2022-11-10T01:31:50.323" v="237" actId="26606"/>
          <ac:spMkLst>
            <pc:docMk/>
            <pc:sldMk cId="0" sldId="262"/>
            <ac:spMk id="51" creationId="{6691AC69-A76E-4DAB-B565-468B6B87ACF3}"/>
          </ac:spMkLst>
        </pc:spChg>
        <pc:grpChg chg="add del">
          <ac:chgData name="kchanpreet099@gmail.com" userId="f05abb12834edd11" providerId="LiveId" clId="{9050CB6F-8BDC-46D1-B55C-1B7A02C43D25}" dt="2022-11-10T01:31:24.218" v="226" actId="26606"/>
          <ac:grpSpMkLst>
            <pc:docMk/>
            <pc:sldMk cId="0" sldId="262"/>
            <ac:grpSpMk id="10" creationId="{AE1C45F0-260A-458C-96ED-C1F6D2151219}"/>
          </ac:grpSpMkLst>
        </pc:grpChg>
        <pc:picChg chg="add del">
          <ac:chgData name="kchanpreet099@gmail.com" userId="f05abb12834edd11" providerId="LiveId" clId="{9050CB6F-8BDC-46D1-B55C-1B7A02C43D25}" dt="2022-11-10T01:31:20.963" v="222" actId="26606"/>
          <ac:picMkLst>
            <pc:docMk/>
            <pc:sldMk cId="0" sldId="262"/>
            <ac:picMk id="5" creationId="{C1367D26-7CFE-824E-BD2B-9ACE05D98BC3}"/>
          </ac:picMkLst>
        </pc:picChg>
        <pc:picChg chg="add del">
          <ac:chgData name="kchanpreet099@gmail.com" userId="f05abb12834edd11" providerId="LiveId" clId="{9050CB6F-8BDC-46D1-B55C-1B7A02C43D25}" dt="2022-11-10T01:31:23.390" v="224" actId="26606"/>
          <ac:picMkLst>
            <pc:docMk/>
            <pc:sldMk cId="0" sldId="262"/>
            <ac:picMk id="7" creationId="{A0F9707A-E866-8649-90D5-7C525F5A30FB}"/>
          </ac:picMkLst>
        </pc:picChg>
        <pc:picChg chg="add del">
          <ac:chgData name="kchanpreet099@gmail.com" userId="f05abb12834edd11" providerId="LiveId" clId="{9050CB6F-8BDC-46D1-B55C-1B7A02C43D25}" dt="2022-11-10T01:31:34.022" v="228" actId="26606"/>
          <ac:picMkLst>
            <pc:docMk/>
            <pc:sldMk cId="0" sldId="262"/>
            <ac:picMk id="20" creationId="{FDEDB91C-29B4-CCFE-688A-887DCB3C2449}"/>
          </ac:picMkLst>
        </pc:picChg>
        <pc:picChg chg="add del">
          <ac:chgData name="kchanpreet099@gmail.com" userId="f05abb12834edd11" providerId="LiveId" clId="{9050CB6F-8BDC-46D1-B55C-1B7A02C43D25}" dt="2022-11-10T01:31:50.320" v="236" actId="26606"/>
          <ac:picMkLst>
            <pc:docMk/>
            <pc:sldMk cId="0" sldId="262"/>
            <ac:picMk id="34" creationId="{8C4A3066-ACF1-0D2B-8314-107895C0361A}"/>
          </ac:picMkLst>
        </pc:picChg>
        <pc:cxnChg chg="add del">
          <ac:chgData name="kchanpreet099@gmail.com" userId="f05abb12834edd11" providerId="LiveId" clId="{9050CB6F-8BDC-46D1-B55C-1B7A02C43D25}" dt="2022-11-10T01:31:24.218" v="226" actId="26606"/>
          <ac:cxnSpMkLst>
            <pc:docMk/>
            <pc:sldMk cId="0" sldId="262"/>
            <ac:cxnSpMk id="17" creationId="{6CF1BAF6-AD41-4082-B212-8A1F9A2E8779}"/>
          </ac:cxnSpMkLst>
        </pc:cxnChg>
      </pc:sldChg>
      <pc:sldChg chg="new del">
        <pc:chgData name="kchanpreet099@gmail.com" userId="f05abb12834edd11" providerId="LiveId" clId="{9050CB6F-8BDC-46D1-B55C-1B7A02C43D25}" dt="2022-11-10T01:28:11.363" v="174" actId="2696"/>
        <pc:sldMkLst>
          <pc:docMk/>
          <pc:sldMk cId="262074490" sldId="263"/>
        </pc:sldMkLst>
      </pc:sldChg>
      <pc:sldChg chg="addSp delSp modSp new mod setBg addAnim delAnim">
        <pc:chgData name="kchanpreet099@gmail.com" userId="f05abb12834edd11" providerId="LiveId" clId="{9050CB6F-8BDC-46D1-B55C-1B7A02C43D25}" dt="2022-11-10T04:29:47.164" v="356" actId="26606"/>
        <pc:sldMkLst>
          <pc:docMk/>
          <pc:sldMk cId="3643384866" sldId="263"/>
        </pc:sldMkLst>
        <pc:spChg chg="mod">
          <ac:chgData name="kchanpreet099@gmail.com" userId="f05abb12834edd11" providerId="LiveId" clId="{9050CB6F-8BDC-46D1-B55C-1B7A02C43D25}" dt="2022-11-10T04:29:47.164" v="356" actId="26606"/>
          <ac:spMkLst>
            <pc:docMk/>
            <pc:sldMk cId="3643384866" sldId="263"/>
            <ac:spMk id="2" creationId="{ECFB6472-633F-7872-7998-808A209ACE8D}"/>
          </ac:spMkLst>
        </pc:spChg>
        <pc:spChg chg="del mod">
          <ac:chgData name="kchanpreet099@gmail.com" userId="f05abb12834edd11" providerId="LiveId" clId="{9050CB6F-8BDC-46D1-B55C-1B7A02C43D25}" dt="2022-11-10T04:23:17.269" v="310" actId="478"/>
          <ac:spMkLst>
            <pc:docMk/>
            <pc:sldMk cId="3643384866" sldId="263"/>
            <ac:spMk id="3" creationId="{879BEC5D-31B1-37CF-F487-16D1864FA14F}"/>
          </ac:spMkLst>
        </pc:spChg>
        <pc:spChg chg="add del">
          <ac:chgData name="kchanpreet099@gmail.com" userId="f05abb12834edd11" providerId="LiveId" clId="{9050CB6F-8BDC-46D1-B55C-1B7A02C43D25}" dt="2022-11-10T04:29:47.164" v="356" actId="26606"/>
          <ac:spMkLst>
            <pc:docMk/>
            <pc:sldMk cId="3643384866" sldId="263"/>
            <ac:spMk id="11" creationId="{74751229-0244-4FBB-BED1-407467F4C951}"/>
          </ac:spMkLst>
        </pc:spChg>
        <pc:spChg chg="add del">
          <ac:chgData name="kchanpreet099@gmail.com" userId="f05abb12834edd11" providerId="LiveId" clId="{9050CB6F-8BDC-46D1-B55C-1B7A02C43D25}" dt="2022-11-10T04:25:13.520" v="341" actId="26606"/>
          <ac:spMkLst>
            <pc:docMk/>
            <pc:sldMk cId="3643384866" sldId="263"/>
            <ac:spMk id="16" creationId="{1ACA2EA0-FFD3-42EC-9406-B595015ED96E}"/>
          </ac:spMkLst>
        </pc:spChg>
        <pc:spChg chg="add del">
          <ac:chgData name="kchanpreet099@gmail.com" userId="f05abb12834edd11" providerId="LiveId" clId="{9050CB6F-8BDC-46D1-B55C-1B7A02C43D25}" dt="2022-11-10T04:25:13.520" v="341" actId="26606"/>
          <ac:spMkLst>
            <pc:docMk/>
            <pc:sldMk cId="3643384866" sldId="263"/>
            <ac:spMk id="18" creationId="{D5288BCE-665C-472A-8C43-664BCFA31E43}"/>
          </ac:spMkLst>
        </pc:spChg>
        <pc:spChg chg="add del">
          <ac:chgData name="kchanpreet099@gmail.com" userId="f05abb12834edd11" providerId="LiveId" clId="{9050CB6F-8BDC-46D1-B55C-1B7A02C43D25}" dt="2022-11-10T04:25:13.520" v="341" actId="26606"/>
          <ac:spMkLst>
            <pc:docMk/>
            <pc:sldMk cId="3643384866" sldId="263"/>
            <ac:spMk id="20" creationId="{46C57131-53A7-4C1A-BEA8-25F06A06AD29}"/>
          </ac:spMkLst>
        </pc:spChg>
        <pc:spChg chg="add del">
          <ac:chgData name="kchanpreet099@gmail.com" userId="f05abb12834edd11" providerId="LiveId" clId="{9050CB6F-8BDC-46D1-B55C-1B7A02C43D25}" dt="2022-11-10T04:25:36.470" v="344" actId="26606"/>
          <ac:spMkLst>
            <pc:docMk/>
            <pc:sldMk cId="3643384866" sldId="263"/>
            <ac:spMk id="22" creationId="{3629484E-3792-4B3D-89AD-7C8A1ED0E0D4}"/>
          </ac:spMkLst>
        </pc:spChg>
        <pc:spChg chg="add del">
          <ac:chgData name="kchanpreet099@gmail.com" userId="f05abb12834edd11" providerId="LiveId" clId="{9050CB6F-8BDC-46D1-B55C-1B7A02C43D25}" dt="2022-11-10T04:25:36.470" v="344" actId="26606"/>
          <ac:spMkLst>
            <pc:docMk/>
            <pc:sldMk cId="3643384866" sldId="263"/>
            <ac:spMk id="23" creationId="{FFD48BC7-DC40-47DE-87EE-9F4B6ECB9ABB}"/>
          </ac:spMkLst>
        </pc:spChg>
        <pc:spChg chg="add del">
          <ac:chgData name="kchanpreet099@gmail.com" userId="f05abb12834edd11" providerId="LiveId" clId="{9050CB6F-8BDC-46D1-B55C-1B7A02C43D25}" dt="2022-11-10T04:25:36.470" v="344" actId="26606"/>
          <ac:spMkLst>
            <pc:docMk/>
            <pc:sldMk cId="3643384866" sldId="263"/>
            <ac:spMk id="24" creationId="{E502BBC7-2C76-46F3-BC24-5985BC13DB88}"/>
          </ac:spMkLst>
        </pc:spChg>
        <pc:spChg chg="add del">
          <ac:chgData name="kchanpreet099@gmail.com" userId="f05abb12834edd11" providerId="LiveId" clId="{9050CB6F-8BDC-46D1-B55C-1B7A02C43D25}" dt="2022-11-10T04:25:36.470" v="344" actId="26606"/>
          <ac:spMkLst>
            <pc:docMk/>
            <pc:sldMk cId="3643384866" sldId="263"/>
            <ac:spMk id="25" creationId="{C7F28D52-2A5F-4D23-81AE-7CB8B591C7AF}"/>
          </ac:spMkLst>
        </pc:spChg>
        <pc:spChg chg="add del">
          <ac:chgData name="kchanpreet099@gmail.com" userId="f05abb12834edd11" providerId="LiveId" clId="{9050CB6F-8BDC-46D1-B55C-1B7A02C43D25}" dt="2022-11-10T04:25:50.234" v="347" actId="26606"/>
          <ac:spMkLst>
            <pc:docMk/>
            <pc:sldMk cId="3643384866" sldId="263"/>
            <ac:spMk id="27" creationId="{5463EB0A-3D7C-4AA5-BFA5-8EE5B4BA5624}"/>
          </ac:spMkLst>
        </pc:spChg>
        <pc:spChg chg="add del">
          <ac:chgData name="kchanpreet099@gmail.com" userId="f05abb12834edd11" providerId="LiveId" clId="{9050CB6F-8BDC-46D1-B55C-1B7A02C43D25}" dt="2022-11-10T04:25:50.234" v="347" actId="26606"/>
          <ac:spMkLst>
            <pc:docMk/>
            <pc:sldMk cId="3643384866" sldId="263"/>
            <ac:spMk id="28" creationId="{7945AD00-F967-454D-A4B2-39ABA5C88C20}"/>
          </ac:spMkLst>
        </pc:spChg>
        <pc:spChg chg="add del">
          <ac:chgData name="kchanpreet099@gmail.com" userId="f05abb12834edd11" providerId="LiveId" clId="{9050CB6F-8BDC-46D1-B55C-1B7A02C43D25}" dt="2022-11-10T04:25:50.234" v="347" actId="26606"/>
          <ac:spMkLst>
            <pc:docMk/>
            <pc:sldMk cId="3643384866" sldId="263"/>
            <ac:spMk id="29" creationId="{E9BC5B79-B912-427C-8219-E3E50943FCDE}"/>
          </ac:spMkLst>
        </pc:spChg>
        <pc:spChg chg="add del">
          <ac:chgData name="kchanpreet099@gmail.com" userId="f05abb12834edd11" providerId="LiveId" clId="{9050CB6F-8BDC-46D1-B55C-1B7A02C43D25}" dt="2022-11-10T04:25:52.533" v="350" actId="26606"/>
          <ac:spMkLst>
            <pc:docMk/>
            <pc:sldMk cId="3643384866" sldId="263"/>
            <ac:spMk id="31" creationId="{72C7A71F-A746-4AB2-8FF5-03D4135FAFAD}"/>
          </ac:spMkLst>
        </pc:spChg>
        <pc:spChg chg="add del">
          <ac:chgData name="kchanpreet099@gmail.com" userId="f05abb12834edd11" providerId="LiveId" clId="{9050CB6F-8BDC-46D1-B55C-1B7A02C43D25}" dt="2022-11-10T04:25:52.533" v="350" actId="26606"/>
          <ac:spMkLst>
            <pc:docMk/>
            <pc:sldMk cId="3643384866" sldId="263"/>
            <ac:spMk id="32" creationId="{17FF8914-DDE9-46F8-AF0A-54FD0AC09BEE}"/>
          </ac:spMkLst>
        </pc:spChg>
        <pc:spChg chg="add del">
          <ac:chgData name="kchanpreet099@gmail.com" userId="f05abb12834edd11" providerId="LiveId" clId="{9050CB6F-8BDC-46D1-B55C-1B7A02C43D25}" dt="2022-11-10T04:25:52.533" v="350" actId="26606"/>
          <ac:spMkLst>
            <pc:docMk/>
            <pc:sldMk cId="3643384866" sldId="263"/>
            <ac:spMk id="33" creationId="{094C1DE0-31FE-4AD0-95EA-B65CA6B89D58}"/>
          </ac:spMkLst>
        </pc:spChg>
        <pc:spChg chg="add del">
          <ac:chgData name="kchanpreet099@gmail.com" userId="f05abb12834edd11" providerId="LiveId" clId="{9050CB6F-8BDC-46D1-B55C-1B7A02C43D25}" dt="2022-11-10T04:25:52.533" v="350" actId="26606"/>
          <ac:spMkLst>
            <pc:docMk/>
            <pc:sldMk cId="3643384866" sldId="263"/>
            <ac:spMk id="34" creationId="{3F736409-6C07-4CE8-86F8-1174E2235C2E}"/>
          </ac:spMkLst>
        </pc:spChg>
        <pc:spChg chg="add del">
          <ac:chgData name="kchanpreet099@gmail.com" userId="f05abb12834edd11" providerId="LiveId" clId="{9050CB6F-8BDC-46D1-B55C-1B7A02C43D25}" dt="2022-11-10T04:25:54.644" v="352" actId="26606"/>
          <ac:spMkLst>
            <pc:docMk/>
            <pc:sldMk cId="3643384866" sldId="263"/>
            <ac:spMk id="36" creationId="{50A3C1AB-1153-42D2-8378-34B849C1C4B6}"/>
          </ac:spMkLst>
        </pc:spChg>
        <pc:spChg chg="add del">
          <ac:chgData name="kchanpreet099@gmail.com" userId="f05abb12834edd11" providerId="LiveId" clId="{9050CB6F-8BDC-46D1-B55C-1B7A02C43D25}" dt="2022-11-10T04:25:54.644" v="352" actId="26606"/>
          <ac:spMkLst>
            <pc:docMk/>
            <pc:sldMk cId="3643384866" sldId="263"/>
            <ac:spMk id="37" creationId="{A3473CF9-37EB-43E7-89EF-D2D1C53D1DAC}"/>
          </ac:spMkLst>
        </pc:spChg>
        <pc:spChg chg="add del">
          <ac:chgData name="kchanpreet099@gmail.com" userId="f05abb12834edd11" providerId="LiveId" clId="{9050CB6F-8BDC-46D1-B55C-1B7A02C43D25}" dt="2022-11-10T04:25:54.644" v="352" actId="26606"/>
          <ac:spMkLst>
            <pc:docMk/>
            <pc:sldMk cId="3643384866" sldId="263"/>
            <ac:spMk id="38" creationId="{586B4EF9-43BA-4655-A6FF-1D8E21574C95}"/>
          </ac:spMkLst>
        </pc:spChg>
        <pc:spChg chg="add del">
          <ac:chgData name="kchanpreet099@gmail.com" userId="f05abb12834edd11" providerId="LiveId" clId="{9050CB6F-8BDC-46D1-B55C-1B7A02C43D25}" dt="2022-11-10T04:29:47.164" v="356" actId="26606"/>
          <ac:spMkLst>
            <pc:docMk/>
            <pc:sldMk cId="3643384866" sldId="263"/>
            <ac:spMk id="40" creationId="{8EE94D8D-BC47-413E-91AB-A2FCCE172B57}"/>
          </ac:spMkLst>
        </pc:spChg>
        <pc:spChg chg="add del">
          <ac:chgData name="kchanpreet099@gmail.com" userId="f05abb12834edd11" providerId="LiveId" clId="{9050CB6F-8BDC-46D1-B55C-1B7A02C43D25}" dt="2022-11-10T04:29:47.164" v="356" actId="26606"/>
          <ac:spMkLst>
            <pc:docMk/>
            <pc:sldMk cId="3643384866" sldId="263"/>
            <ac:spMk id="41" creationId="{284A8429-F65A-490D-96E4-1158D3E8A026}"/>
          </ac:spMkLst>
        </pc:spChg>
        <pc:spChg chg="add del">
          <ac:chgData name="kchanpreet099@gmail.com" userId="f05abb12834edd11" providerId="LiveId" clId="{9050CB6F-8BDC-46D1-B55C-1B7A02C43D25}" dt="2022-11-10T04:29:47.164" v="356" actId="26606"/>
          <ac:spMkLst>
            <pc:docMk/>
            <pc:sldMk cId="3643384866" sldId="263"/>
            <ac:spMk id="43" creationId="{0F022291-A82B-4D23-A1E0-5F9BD684669E}"/>
          </ac:spMkLst>
        </pc:spChg>
        <pc:picChg chg="add del">
          <ac:chgData name="kchanpreet099@gmail.com" userId="f05abb12834edd11" providerId="LiveId" clId="{9050CB6F-8BDC-46D1-B55C-1B7A02C43D25}" dt="2022-11-10T04:25:10.392" v="338" actId="478"/>
          <ac:picMkLst>
            <pc:docMk/>
            <pc:sldMk cId="3643384866" sldId="263"/>
            <ac:picMk id="6" creationId="{FAF44B76-BEEF-9B7A-6A9D-D772DC9234C2}"/>
          </ac:picMkLst>
        </pc:picChg>
        <pc:picChg chg="add del">
          <ac:chgData name="kchanpreet099@gmail.com" userId="f05abb12834edd11" providerId="LiveId" clId="{9050CB6F-8BDC-46D1-B55C-1B7A02C43D25}" dt="2022-11-10T04:29:47.164" v="356" actId="26606"/>
          <ac:picMkLst>
            <pc:docMk/>
            <pc:sldMk cId="3643384866" sldId="263"/>
            <ac:picMk id="8" creationId="{D806F535-B894-43C0-9B00-1C8B29C5B1B6}"/>
          </ac:picMkLst>
        </pc:picChg>
        <pc:picChg chg="add del">
          <ac:chgData name="kchanpreet099@gmail.com" userId="f05abb12834edd11" providerId="LiveId" clId="{9050CB6F-8BDC-46D1-B55C-1B7A02C43D25}" dt="2022-11-10T04:25:54.644" v="352" actId="26606"/>
          <ac:picMkLst>
            <pc:docMk/>
            <pc:sldMk cId="3643384866" sldId="263"/>
            <ac:picMk id="15" creationId="{8B5F277E-0CB7-ECBC-ED9A-ED0F0A0E113C}"/>
          </ac:picMkLst>
        </pc:picChg>
        <pc:picChg chg="add del">
          <ac:chgData name="kchanpreet099@gmail.com" userId="f05abb12834edd11" providerId="LiveId" clId="{9050CB6F-8BDC-46D1-B55C-1B7A02C43D25}" dt="2022-11-10T04:29:47.164" v="356" actId="26606"/>
          <ac:picMkLst>
            <pc:docMk/>
            <pc:sldMk cId="3643384866" sldId="263"/>
            <ac:picMk id="42" creationId="{FC183EAC-3978-8D23-E459-56FA5190F1B7}"/>
          </ac:picMkLst>
        </pc:picChg>
      </pc:sldChg>
      <pc:sldMasterChg chg="new del mod addSldLayout delSldLayout">
        <pc:chgData name="kchanpreet099@gmail.com" userId="f05abb12834edd11" providerId="LiveId" clId="{9050CB6F-8BDC-46D1-B55C-1B7A02C43D25}" dt="2022-11-10T04:29:17.837" v="355" actId="6938"/>
        <pc:sldMasterMkLst>
          <pc:docMk/>
          <pc:sldMasterMk cId="2495999607" sldId="2147483660"/>
        </pc:sldMasterMkLst>
        <pc:sldLayoutChg chg="new del replId">
          <pc:chgData name="kchanpreet099@gmail.com" userId="f05abb12834edd11" providerId="LiveId" clId="{9050CB6F-8BDC-46D1-B55C-1B7A02C43D25}" dt="2022-11-10T04:29:17.837" v="355" actId="6938"/>
          <pc:sldLayoutMkLst>
            <pc:docMk/>
            <pc:sldMasterMk cId="2495999607" sldId="2147483660"/>
            <pc:sldLayoutMk cId="2987062677" sldId="2147483661"/>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1244781499" sldId="2147483662"/>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414951391" sldId="2147483663"/>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616518980" sldId="2147483664"/>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1217390012" sldId="2147483665"/>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2288859641" sldId="2147483666"/>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949184192" sldId="2147483667"/>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2173030735" sldId="2147483668"/>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2812316109" sldId="2147483669"/>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1350742108" sldId="2147483670"/>
          </pc:sldLayoutMkLst>
        </pc:sldLayoutChg>
        <pc:sldLayoutChg chg="new del replId">
          <pc:chgData name="kchanpreet099@gmail.com" userId="f05abb12834edd11" providerId="LiveId" clId="{9050CB6F-8BDC-46D1-B55C-1B7A02C43D25}" dt="2022-11-10T04:29:17.837" v="355" actId="6938"/>
          <pc:sldLayoutMkLst>
            <pc:docMk/>
            <pc:sldMasterMk cId="2495999607" sldId="2147483660"/>
            <pc:sldLayoutMk cId="811295082" sldId="2147483671"/>
          </pc:sldLayoutMkLst>
        </pc:sldLayoutChg>
      </pc:sldMasterChg>
    </pc:docChg>
  </pc:docChgLst>
  <pc:docChgLst>
    <pc:chgData name="kchanpreet099@gmail.com" userId="f05abb12834edd11" providerId="LiveId" clId="{BEA44DCE-6FE2-4514-AEF2-82D4D87EFDD7}"/>
    <pc:docChg chg="undo custSel modSld">
      <pc:chgData name="kchanpreet099@gmail.com" userId="f05abb12834edd11" providerId="LiveId" clId="{BEA44DCE-6FE2-4514-AEF2-82D4D87EFDD7}" dt="2022-12-07T20:33:52.168" v="152" actId="12"/>
      <pc:docMkLst>
        <pc:docMk/>
      </pc:docMkLst>
      <pc:sldChg chg="addSp delSp modSp mod setBg setClrOvrMap">
        <pc:chgData name="kchanpreet099@gmail.com" userId="f05abb12834edd11" providerId="LiveId" clId="{BEA44DCE-6FE2-4514-AEF2-82D4D87EFDD7}" dt="2022-12-07T20:33:52.168" v="152" actId="12"/>
        <pc:sldMkLst>
          <pc:docMk/>
          <pc:sldMk cId="1463967914" sldId="256"/>
        </pc:sldMkLst>
        <pc:spChg chg="mod">
          <ac:chgData name="kchanpreet099@gmail.com" userId="f05abb12834edd11" providerId="LiveId" clId="{BEA44DCE-6FE2-4514-AEF2-82D4D87EFDD7}" dt="2022-12-07T20:33:27.984" v="147" actId="26606"/>
          <ac:spMkLst>
            <pc:docMk/>
            <pc:sldMk cId="1463967914" sldId="256"/>
            <ac:spMk id="2" creationId="{A90CD59F-12B9-4349-D8CB-020E3F98086D}"/>
          </ac:spMkLst>
        </pc:spChg>
        <pc:spChg chg="mod">
          <ac:chgData name="kchanpreet099@gmail.com" userId="f05abb12834edd11" providerId="LiveId" clId="{BEA44DCE-6FE2-4514-AEF2-82D4D87EFDD7}" dt="2022-12-07T20:33:52.168" v="152" actId="12"/>
          <ac:spMkLst>
            <pc:docMk/>
            <pc:sldMk cId="1463967914" sldId="256"/>
            <ac:spMk id="3" creationId="{7CBDC912-7E51-3AC3-B093-97C26BF367B0}"/>
          </ac:spMkLst>
        </pc:spChg>
        <pc:spChg chg="add del">
          <ac:chgData name="kchanpreet099@gmail.com" userId="f05abb12834edd11" providerId="LiveId" clId="{BEA44DCE-6FE2-4514-AEF2-82D4D87EFDD7}" dt="2022-12-07T20:32:53.698" v="142" actId="26606"/>
          <ac:spMkLst>
            <pc:docMk/>
            <pc:sldMk cId="1463967914" sldId="256"/>
            <ac:spMk id="109" creationId="{8A95209C-5275-4E15-8EA7-7F42980ABF2D}"/>
          </ac:spMkLst>
        </pc:spChg>
        <pc:spChg chg="add del">
          <ac:chgData name="kchanpreet099@gmail.com" userId="f05abb12834edd11" providerId="LiveId" clId="{BEA44DCE-6FE2-4514-AEF2-82D4D87EFDD7}" dt="2022-12-07T20:32:53.698" v="142" actId="26606"/>
          <ac:spMkLst>
            <pc:docMk/>
            <pc:sldMk cId="1463967914" sldId="256"/>
            <ac:spMk id="111" creationId="{4F2ED431-E304-4FF0-9F4E-032783C9D612}"/>
          </ac:spMkLst>
        </pc:spChg>
        <pc:spChg chg="add del">
          <ac:chgData name="kchanpreet099@gmail.com" userId="f05abb12834edd11" providerId="LiveId" clId="{BEA44DCE-6FE2-4514-AEF2-82D4D87EFDD7}" dt="2022-12-07T20:32:53.698" v="142" actId="26606"/>
          <ac:spMkLst>
            <pc:docMk/>
            <pc:sldMk cId="1463967914" sldId="256"/>
            <ac:spMk id="137" creationId="{4E87FCFB-2CCE-460D-B3DD-557C8BD1B94A}"/>
          </ac:spMkLst>
        </pc:spChg>
        <pc:spChg chg="add del">
          <ac:chgData name="kchanpreet099@gmail.com" userId="f05abb12834edd11" providerId="LiveId" clId="{BEA44DCE-6FE2-4514-AEF2-82D4D87EFDD7}" dt="2022-12-07T20:32:53.686" v="141" actId="26606"/>
          <ac:spMkLst>
            <pc:docMk/>
            <pc:sldMk cId="1463967914" sldId="256"/>
            <ac:spMk id="139" creationId="{8537B233-9CDD-4A90-AABB-A8963DEE4FBC}"/>
          </ac:spMkLst>
        </pc:spChg>
        <pc:spChg chg="add del">
          <ac:chgData name="kchanpreet099@gmail.com" userId="f05abb12834edd11" providerId="LiveId" clId="{BEA44DCE-6FE2-4514-AEF2-82D4D87EFDD7}" dt="2022-12-07T20:32:51.809" v="137" actId="26606"/>
          <ac:spMkLst>
            <pc:docMk/>
            <pc:sldMk cId="1463967914" sldId="256"/>
            <ac:spMk id="142" creationId="{3AFE8227-C443-417B-BA91-520EB1EF4559}"/>
          </ac:spMkLst>
        </pc:spChg>
        <pc:spChg chg="add del">
          <ac:chgData name="kchanpreet099@gmail.com" userId="f05abb12834edd11" providerId="LiveId" clId="{BEA44DCE-6FE2-4514-AEF2-82D4D87EFDD7}" dt="2022-12-07T20:33:27.984" v="147" actId="26606"/>
          <ac:spMkLst>
            <pc:docMk/>
            <pc:sldMk cId="1463967914" sldId="256"/>
            <ac:spMk id="143" creationId="{C0B27210-D0CA-4654-B3E3-9ABB4F178EA1}"/>
          </ac:spMkLst>
        </pc:spChg>
        <pc:spChg chg="add del">
          <ac:chgData name="kchanpreet099@gmail.com" userId="f05abb12834edd11" providerId="LiveId" clId="{BEA44DCE-6FE2-4514-AEF2-82D4D87EFDD7}" dt="2022-12-07T20:32:51.809" v="137" actId="26606"/>
          <ac:spMkLst>
            <pc:docMk/>
            <pc:sldMk cId="1463967914" sldId="256"/>
            <ac:spMk id="144" creationId="{907741FC-B544-4A6E-B831-6789D042333D}"/>
          </ac:spMkLst>
        </pc:spChg>
        <pc:spChg chg="add del">
          <ac:chgData name="kchanpreet099@gmail.com" userId="f05abb12834edd11" providerId="LiveId" clId="{BEA44DCE-6FE2-4514-AEF2-82D4D87EFDD7}" dt="2022-12-07T20:33:27.984" v="147" actId="26606"/>
          <ac:spMkLst>
            <pc:docMk/>
            <pc:sldMk cId="1463967914" sldId="256"/>
            <ac:spMk id="145" creationId="{1DB7C82F-AB7E-4F0C-B829-FA1B9C415180}"/>
          </ac:spMkLst>
        </pc:spChg>
        <pc:spChg chg="add del">
          <ac:chgData name="kchanpreet099@gmail.com" userId="f05abb12834edd11" providerId="LiveId" clId="{BEA44DCE-6FE2-4514-AEF2-82D4D87EFDD7}" dt="2022-12-07T20:32:51.809" v="137" actId="26606"/>
          <ac:spMkLst>
            <pc:docMk/>
            <pc:sldMk cId="1463967914" sldId="256"/>
            <ac:spMk id="146" creationId="{3F0BE7ED-7814-4273-B18A-F26CC0380380}"/>
          </ac:spMkLst>
        </pc:spChg>
        <pc:spChg chg="add del">
          <ac:chgData name="kchanpreet099@gmail.com" userId="f05abb12834edd11" providerId="LiveId" clId="{BEA44DCE-6FE2-4514-AEF2-82D4D87EFDD7}" dt="2022-12-07T20:33:27.984" v="147" actId="26606"/>
          <ac:spMkLst>
            <pc:docMk/>
            <pc:sldMk cId="1463967914" sldId="256"/>
            <ac:spMk id="147" creationId="{70B66945-4967-4040-926D-DCA44313CDAB}"/>
          </ac:spMkLst>
        </pc:spChg>
        <pc:spChg chg="add del">
          <ac:chgData name="kchanpreet099@gmail.com" userId="f05abb12834edd11" providerId="LiveId" clId="{BEA44DCE-6FE2-4514-AEF2-82D4D87EFDD7}" dt="2022-12-07T20:33:21.702" v="144" actId="26606"/>
          <ac:spMkLst>
            <pc:docMk/>
            <pc:sldMk cId="1463967914" sldId="256"/>
            <ac:spMk id="152" creationId="{47942995-B07F-4636-9A06-C6A104B260A8}"/>
          </ac:spMkLst>
        </pc:spChg>
        <pc:spChg chg="add">
          <ac:chgData name="kchanpreet099@gmail.com" userId="f05abb12834edd11" providerId="LiveId" clId="{BEA44DCE-6FE2-4514-AEF2-82D4D87EFDD7}" dt="2022-12-07T20:33:27.984" v="147" actId="26606"/>
          <ac:spMkLst>
            <pc:docMk/>
            <pc:sldMk cId="1463967914" sldId="256"/>
            <ac:spMk id="156" creationId="{AF2F604E-43BE-4DC3-B983-E071523364F8}"/>
          </ac:spMkLst>
        </pc:spChg>
        <pc:spChg chg="add">
          <ac:chgData name="kchanpreet099@gmail.com" userId="f05abb12834edd11" providerId="LiveId" clId="{BEA44DCE-6FE2-4514-AEF2-82D4D87EFDD7}" dt="2022-12-07T20:33:27.984" v="147" actId="26606"/>
          <ac:spMkLst>
            <pc:docMk/>
            <pc:sldMk cId="1463967914" sldId="256"/>
            <ac:spMk id="158" creationId="{08C9B587-E65E-4B52-B37C-ABEBB6E87928}"/>
          </ac:spMkLst>
        </pc:spChg>
        <pc:spChg chg="add del">
          <ac:chgData name="kchanpreet099@gmail.com" userId="f05abb12834edd11" providerId="LiveId" clId="{BEA44DCE-6FE2-4514-AEF2-82D4D87EFDD7}" dt="2022-12-07T20:33:21.702" v="144" actId="26606"/>
          <ac:spMkLst>
            <pc:docMk/>
            <pc:sldMk cId="1463967914" sldId="256"/>
            <ac:spMk id="159" creationId="{B81933D1-5615-42C7-9C0B-4EB7105CCE2D}"/>
          </ac:spMkLst>
        </pc:spChg>
        <pc:spChg chg="add del">
          <ac:chgData name="kchanpreet099@gmail.com" userId="f05abb12834edd11" providerId="LiveId" clId="{BEA44DCE-6FE2-4514-AEF2-82D4D87EFDD7}" dt="2022-12-07T20:33:21.702" v="144" actId="26606"/>
          <ac:spMkLst>
            <pc:docMk/>
            <pc:sldMk cId="1463967914" sldId="256"/>
            <ac:spMk id="161" creationId="{19C9EAEA-39D0-4B0E-A0EB-51E7B26740B1}"/>
          </ac:spMkLst>
        </pc:spChg>
        <pc:spChg chg="add del">
          <ac:chgData name="kchanpreet099@gmail.com" userId="f05abb12834edd11" providerId="LiveId" clId="{BEA44DCE-6FE2-4514-AEF2-82D4D87EFDD7}" dt="2022-12-07T20:33:27.976" v="146" actId="26606"/>
          <ac:spMkLst>
            <pc:docMk/>
            <pc:sldMk cId="1463967914" sldId="256"/>
            <ac:spMk id="163" creationId="{E49CC64F-7275-4E33-961B-0C5CDC439875}"/>
          </ac:spMkLst>
        </pc:spChg>
        <pc:spChg chg="add">
          <ac:chgData name="kchanpreet099@gmail.com" userId="f05abb12834edd11" providerId="LiveId" clId="{BEA44DCE-6FE2-4514-AEF2-82D4D87EFDD7}" dt="2022-12-07T20:33:27.984" v="147" actId="26606"/>
          <ac:spMkLst>
            <pc:docMk/>
            <pc:sldMk cId="1463967914" sldId="256"/>
            <ac:spMk id="165" creationId="{0671A8AE-40A1-4631-A6B8-581AFF065482}"/>
          </ac:spMkLst>
        </pc:spChg>
        <pc:spChg chg="add">
          <ac:chgData name="kchanpreet099@gmail.com" userId="f05abb12834edd11" providerId="LiveId" clId="{BEA44DCE-6FE2-4514-AEF2-82D4D87EFDD7}" dt="2022-12-07T20:33:27.984" v="147" actId="26606"/>
          <ac:spMkLst>
            <pc:docMk/>
            <pc:sldMk cId="1463967914" sldId="256"/>
            <ac:spMk id="166" creationId="{AB58EF07-17C2-48CF-ABB0-EEF1F17CB8F0}"/>
          </ac:spMkLst>
        </pc:spChg>
        <pc:grpChg chg="add del">
          <ac:chgData name="kchanpreet099@gmail.com" userId="f05abb12834edd11" providerId="LiveId" clId="{BEA44DCE-6FE2-4514-AEF2-82D4D87EFDD7}" dt="2022-12-07T20:33:21.702" v="144" actId="26606"/>
          <ac:grpSpMkLst>
            <pc:docMk/>
            <pc:sldMk cId="1463967914" sldId="256"/>
            <ac:grpSpMk id="154" creationId="{032D8612-31EB-44CF-A1D0-14FD4C705424}"/>
          </ac:grpSpMkLst>
        </pc:grpChg>
        <pc:picChg chg="mod ord">
          <ac:chgData name="kchanpreet099@gmail.com" userId="f05abb12834edd11" providerId="LiveId" clId="{BEA44DCE-6FE2-4514-AEF2-82D4D87EFDD7}" dt="2022-12-07T20:33:27.984" v="147" actId="26606"/>
          <ac:picMkLst>
            <pc:docMk/>
            <pc:sldMk cId="1463967914" sldId="256"/>
            <ac:picMk id="36" creationId="{2619A177-D283-432D-DE94-611D8C7979CA}"/>
          </ac:picMkLst>
        </pc:picChg>
        <pc:cxnChg chg="add del">
          <ac:chgData name="kchanpreet099@gmail.com" userId="f05abb12834edd11" providerId="LiveId" clId="{BEA44DCE-6FE2-4514-AEF2-82D4D87EFDD7}" dt="2022-12-07T20:32:53.686" v="141" actId="26606"/>
          <ac:cxnSpMkLst>
            <pc:docMk/>
            <pc:sldMk cId="1463967914" sldId="256"/>
            <ac:cxnSpMk id="140" creationId="{040575EE-C594-4566-BC00-663004E52AB5}"/>
          </ac:cxnSpMkLst>
        </pc:cxnChg>
      </pc:sldChg>
      <pc:sldChg chg="addSp delSp modSp mod">
        <pc:chgData name="kchanpreet099@gmail.com" userId="f05abb12834edd11" providerId="LiveId" clId="{BEA44DCE-6FE2-4514-AEF2-82D4D87EFDD7}" dt="2022-12-07T20:18:25.458" v="82" actId="26606"/>
        <pc:sldMkLst>
          <pc:docMk/>
          <pc:sldMk cId="0" sldId="261"/>
        </pc:sldMkLst>
        <pc:spChg chg="del">
          <ac:chgData name="kchanpreet099@gmail.com" userId="f05abb12834edd11" providerId="LiveId" clId="{BEA44DCE-6FE2-4514-AEF2-82D4D87EFDD7}" dt="2022-12-07T20:18:25.458" v="82" actId="26606"/>
          <ac:spMkLst>
            <pc:docMk/>
            <pc:sldMk cId="0" sldId="261"/>
            <ac:spMk id="80" creationId="{955A2079-FA98-4876-80F0-72364A7D2EA4}"/>
          </ac:spMkLst>
        </pc:spChg>
        <pc:spChg chg="add">
          <ac:chgData name="kchanpreet099@gmail.com" userId="f05abb12834edd11" providerId="LiveId" clId="{BEA44DCE-6FE2-4514-AEF2-82D4D87EFDD7}" dt="2022-12-07T20:18:25.458" v="82" actId="26606"/>
          <ac:spMkLst>
            <pc:docMk/>
            <pc:sldMk cId="0" sldId="261"/>
            <ac:spMk id="126" creationId="{955A2079-FA98-4876-80F0-72364A7D2EA4}"/>
          </ac:spMkLst>
        </pc:spChg>
        <pc:graphicFrameChg chg="mod modGraphic">
          <ac:chgData name="kchanpreet099@gmail.com" userId="f05abb12834edd11" providerId="LiveId" clId="{BEA44DCE-6FE2-4514-AEF2-82D4D87EFDD7}" dt="2022-12-07T20:18:25.458" v="82" actId="26606"/>
          <ac:graphicFrameMkLst>
            <pc:docMk/>
            <pc:sldMk cId="0" sldId="261"/>
            <ac:graphicFrameMk id="45" creationId="{413B4D4B-22A0-2FBA-B6BF-050DC33E2AA3}"/>
          </ac:graphicFrameMkLst>
        </pc:graphicFrameChg>
      </pc:sldChg>
      <pc:sldChg chg="addSp delSp modSp mod setBg addAnim delAnim setClrOvrMap">
        <pc:chgData name="kchanpreet099@gmail.com" userId="f05abb12834edd11" providerId="LiveId" clId="{BEA44DCE-6FE2-4514-AEF2-82D4D87EFDD7}" dt="2022-12-07T20:32:34.343" v="135" actId="26606"/>
        <pc:sldMkLst>
          <pc:docMk/>
          <pc:sldMk cId="3643384866" sldId="263"/>
        </pc:sldMkLst>
        <pc:spChg chg="mod ord">
          <ac:chgData name="kchanpreet099@gmail.com" userId="f05abb12834edd11" providerId="LiveId" clId="{BEA44DCE-6FE2-4514-AEF2-82D4D87EFDD7}" dt="2022-12-07T20:32:34.343" v="135" actId="26606"/>
          <ac:spMkLst>
            <pc:docMk/>
            <pc:sldMk cId="3643384866" sldId="263"/>
            <ac:spMk id="2" creationId="{ECFB6472-633F-7872-7998-808A209ACE8D}"/>
          </ac:spMkLst>
        </pc:spChg>
        <pc:spChg chg="add del">
          <ac:chgData name="kchanpreet099@gmail.com" userId="f05abb12834edd11" providerId="LiveId" clId="{BEA44DCE-6FE2-4514-AEF2-82D4D87EFDD7}" dt="2022-12-07T20:20:17.656" v="111" actId="26606"/>
          <ac:spMkLst>
            <pc:docMk/>
            <pc:sldMk cId="3643384866" sldId="263"/>
            <ac:spMk id="11" creationId="{74751229-0244-4FBB-BED1-407467F4C951}"/>
          </ac:spMkLst>
        </pc:spChg>
        <pc:spChg chg="add del">
          <ac:chgData name="kchanpreet099@gmail.com" userId="f05abb12834edd11" providerId="LiveId" clId="{BEA44DCE-6FE2-4514-AEF2-82D4D87EFDD7}" dt="2022-12-07T20:20:05.388" v="106" actId="26606"/>
          <ac:spMkLst>
            <pc:docMk/>
            <pc:sldMk cId="3643384866" sldId="263"/>
            <ac:spMk id="13" creationId="{FFD48BC7-DC40-47DE-87EE-9F4B6ECB9ABB}"/>
          </ac:spMkLst>
        </pc:spChg>
        <pc:spChg chg="add del">
          <ac:chgData name="kchanpreet099@gmail.com" userId="f05abb12834edd11" providerId="LiveId" clId="{BEA44DCE-6FE2-4514-AEF2-82D4D87EFDD7}" dt="2022-12-07T20:20:05.388" v="106" actId="26606"/>
          <ac:spMkLst>
            <pc:docMk/>
            <pc:sldMk cId="3643384866" sldId="263"/>
            <ac:spMk id="14" creationId="{E502BBC7-2C76-46F3-BC24-5985BC13DB88}"/>
          </ac:spMkLst>
        </pc:spChg>
        <pc:spChg chg="add del">
          <ac:chgData name="kchanpreet099@gmail.com" userId="f05abb12834edd11" providerId="LiveId" clId="{BEA44DCE-6FE2-4514-AEF2-82D4D87EFDD7}" dt="2022-12-07T20:20:05.388" v="106" actId="26606"/>
          <ac:spMkLst>
            <pc:docMk/>
            <pc:sldMk cId="3643384866" sldId="263"/>
            <ac:spMk id="17" creationId="{C7F28D52-2A5F-4D23-81AE-7CB8B591C7AF}"/>
          </ac:spMkLst>
        </pc:spChg>
        <pc:spChg chg="add del">
          <ac:chgData name="kchanpreet099@gmail.com" userId="f05abb12834edd11" providerId="LiveId" clId="{BEA44DCE-6FE2-4514-AEF2-82D4D87EFDD7}" dt="2022-12-07T20:20:05.388" v="106" actId="26606"/>
          <ac:spMkLst>
            <pc:docMk/>
            <pc:sldMk cId="3643384866" sldId="263"/>
            <ac:spMk id="19" creationId="{3629484E-3792-4B3D-89AD-7C8A1ED0E0D4}"/>
          </ac:spMkLst>
        </pc:spChg>
        <pc:spChg chg="add del">
          <ac:chgData name="kchanpreet099@gmail.com" userId="f05abb12834edd11" providerId="LiveId" clId="{BEA44DCE-6FE2-4514-AEF2-82D4D87EFDD7}" dt="2022-12-07T20:20:11.983" v="108" actId="26606"/>
          <ac:spMkLst>
            <pc:docMk/>
            <pc:sldMk cId="3643384866" sldId="263"/>
            <ac:spMk id="21" creationId="{9875CB60-0ADB-4461-9603-35F613FBE898}"/>
          </ac:spMkLst>
        </pc:spChg>
        <pc:spChg chg="add del">
          <ac:chgData name="kchanpreet099@gmail.com" userId="f05abb12834edd11" providerId="LiveId" clId="{BEA44DCE-6FE2-4514-AEF2-82D4D87EFDD7}" dt="2022-12-07T20:20:17.641" v="110" actId="26606"/>
          <ac:spMkLst>
            <pc:docMk/>
            <pc:sldMk cId="3643384866" sldId="263"/>
            <ac:spMk id="30" creationId="{4E1BEB12-92AF-4445-98AD-4C7756E7C93B}"/>
          </ac:spMkLst>
        </pc:spChg>
        <pc:spChg chg="add del">
          <ac:chgData name="kchanpreet099@gmail.com" userId="f05abb12834edd11" providerId="LiveId" clId="{BEA44DCE-6FE2-4514-AEF2-82D4D87EFDD7}" dt="2022-12-07T20:20:17.641" v="110" actId="26606"/>
          <ac:spMkLst>
            <pc:docMk/>
            <pc:sldMk cId="3643384866" sldId="263"/>
            <ac:spMk id="35" creationId="{D0522C2C-7B5C-48A7-A969-03941E5D2E76}"/>
          </ac:spMkLst>
        </pc:spChg>
        <pc:spChg chg="add del">
          <ac:chgData name="kchanpreet099@gmail.com" userId="f05abb12834edd11" providerId="LiveId" clId="{BEA44DCE-6FE2-4514-AEF2-82D4D87EFDD7}" dt="2022-12-07T20:20:17.641" v="110" actId="26606"/>
          <ac:spMkLst>
            <pc:docMk/>
            <pc:sldMk cId="3643384866" sldId="263"/>
            <ac:spMk id="39" creationId="{9C682A1A-5B2D-4111-BBD6-620165633E5B}"/>
          </ac:spMkLst>
        </pc:spChg>
        <pc:spChg chg="add del">
          <ac:chgData name="kchanpreet099@gmail.com" userId="f05abb12834edd11" providerId="LiveId" clId="{BEA44DCE-6FE2-4514-AEF2-82D4D87EFDD7}" dt="2022-12-07T20:20:17.641" v="110" actId="26606"/>
          <ac:spMkLst>
            <pc:docMk/>
            <pc:sldMk cId="3643384866" sldId="263"/>
            <ac:spMk id="44" creationId="{D6EE29F2-D77F-4BD0-A20B-334D316A1C9D}"/>
          </ac:spMkLst>
        </pc:spChg>
        <pc:spChg chg="add del">
          <ac:chgData name="kchanpreet099@gmail.com" userId="f05abb12834edd11" providerId="LiveId" clId="{BEA44DCE-6FE2-4514-AEF2-82D4D87EFDD7}" dt="2022-12-07T20:20:17.641" v="110" actId="26606"/>
          <ac:spMkLst>
            <pc:docMk/>
            <pc:sldMk cId="3643384866" sldId="263"/>
            <ac:spMk id="45" creationId="{22D09ED2-868F-42C6-866E-F92E0CEF314F}"/>
          </ac:spMkLst>
        </pc:spChg>
        <pc:spChg chg="add del">
          <ac:chgData name="kchanpreet099@gmail.com" userId="f05abb12834edd11" providerId="LiveId" clId="{BEA44DCE-6FE2-4514-AEF2-82D4D87EFDD7}" dt="2022-12-07T20:32:34.343" v="135" actId="26606"/>
          <ac:spMkLst>
            <pc:docMk/>
            <pc:sldMk cId="3643384866" sldId="263"/>
            <ac:spMk id="47" creationId="{06A07E96-3969-4595-802D-25631B3CB61A}"/>
          </ac:spMkLst>
        </pc:spChg>
        <pc:spChg chg="add del">
          <ac:chgData name="kchanpreet099@gmail.com" userId="f05abb12834edd11" providerId="LiveId" clId="{BEA44DCE-6FE2-4514-AEF2-82D4D87EFDD7}" dt="2022-12-07T20:32:34.343" v="135" actId="26606"/>
          <ac:spMkLst>
            <pc:docMk/>
            <pc:sldMk cId="3643384866" sldId="263"/>
            <ac:spMk id="71" creationId="{BC72E954-3173-4229-93A2-B05A46E096FC}"/>
          </ac:spMkLst>
        </pc:spChg>
        <pc:spChg chg="add del">
          <ac:chgData name="kchanpreet099@gmail.com" userId="f05abb12834edd11" providerId="LiveId" clId="{BEA44DCE-6FE2-4514-AEF2-82D4D87EFDD7}" dt="2022-12-07T20:32:03.020" v="128" actId="26606"/>
          <ac:spMkLst>
            <pc:docMk/>
            <pc:sldMk cId="3643384866" sldId="263"/>
            <ac:spMk id="73" creationId="{D4771268-CB57-404A-9271-370EB28F6090}"/>
          </ac:spMkLst>
        </pc:spChg>
        <pc:spChg chg="add del">
          <ac:chgData name="kchanpreet099@gmail.com" userId="f05abb12834edd11" providerId="LiveId" clId="{BEA44DCE-6FE2-4514-AEF2-82D4D87EFDD7}" dt="2022-12-07T20:32:34.326" v="134" actId="26606"/>
          <ac:spMkLst>
            <pc:docMk/>
            <pc:sldMk cId="3643384866" sldId="263"/>
            <ac:spMk id="74" creationId="{9B7AD9F6-8CE7-4299-8FC6-328F4DCD3FF9}"/>
          </ac:spMkLst>
        </pc:spChg>
        <pc:spChg chg="add del">
          <ac:chgData name="kchanpreet099@gmail.com" userId="f05abb12834edd11" providerId="LiveId" clId="{BEA44DCE-6FE2-4514-AEF2-82D4D87EFDD7}" dt="2022-12-07T20:32:20.346" v="130" actId="26606"/>
          <ac:spMkLst>
            <pc:docMk/>
            <pc:sldMk cId="3643384866" sldId="263"/>
            <ac:spMk id="75" creationId="{07322A9E-F1EC-405E-8971-BA906EFFCCB8}"/>
          </ac:spMkLst>
        </pc:spChg>
        <pc:spChg chg="add del">
          <ac:chgData name="kchanpreet099@gmail.com" userId="f05abb12834edd11" providerId="LiveId" clId="{BEA44DCE-6FE2-4514-AEF2-82D4D87EFDD7}" dt="2022-12-07T20:31:37.336" v="118" actId="26606"/>
          <ac:spMkLst>
            <pc:docMk/>
            <pc:sldMk cId="3643384866" sldId="263"/>
            <ac:spMk id="76" creationId="{D928DD85-BB99-450D-A702-2683E0296282}"/>
          </ac:spMkLst>
        </pc:spChg>
        <pc:spChg chg="add del">
          <ac:chgData name="kchanpreet099@gmail.com" userId="f05abb12834edd11" providerId="LiveId" clId="{BEA44DCE-6FE2-4514-AEF2-82D4D87EFDD7}" dt="2022-12-07T20:32:20.346" v="130" actId="26606"/>
          <ac:spMkLst>
            <pc:docMk/>
            <pc:sldMk cId="3643384866" sldId="263"/>
            <ac:spMk id="77" creationId="{A5704422-1118-4FD1-95AD-29A064EB80D9}"/>
          </ac:spMkLst>
        </pc:spChg>
        <pc:spChg chg="add del">
          <ac:chgData name="kchanpreet099@gmail.com" userId="f05abb12834edd11" providerId="LiveId" clId="{BEA44DCE-6FE2-4514-AEF2-82D4D87EFDD7}" dt="2022-12-07T20:31:37.336" v="118" actId="26606"/>
          <ac:spMkLst>
            <pc:docMk/>
            <pc:sldMk cId="3643384866" sldId="263"/>
            <ac:spMk id="78" creationId="{240E5BD2-4019-4012-A1AA-628900E659E9}"/>
          </ac:spMkLst>
        </pc:spChg>
        <pc:spChg chg="add del">
          <ac:chgData name="kchanpreet099@gmail.com" userId="f05abb12834edd11" providerId="LiveId" clId="{BEA44DCE-6FE2-4514-AEF2-82D4D87EFDD7}" dt="2022-12-07T20:32:20.346" v="130" actId="26606"/>
          <ac:spMkLst>
            <pc:docMk/>
            <pc:sldMk cId="3643384866" sldId="263"/>
            <ac:spMk id="79" creationId="{A88B2AAA-B805-498E-A9E6-98B885855498}"/>
          </ac:spMkLst>
        </pc:spChg>
        <pc:spChg chg="add del">
          <ac:chgData name="kchanpreet099@gmail.com" userId="f05abb12834edd11" providerId="LiveId" clId="{BEA44DCE-6FE2-4514-AEF2-82D4D87EFDD7}" dt="2022-12-07T20:31:40.386" v="121" actId="26606"/>
          <ac:spMkLst>
            <pc:docMk/>
            <pc:sldMk cId="3643384866" sldId="263"/>
            <ac:spMk id="80" creationId="{71B2258F-86CA-4D4D-8270-BC05FCDEBFB3}"/>
          </ac:spMkLst>
        </pc:spChg>
        <pc:spChg chg="add del">
          <ac:chgData name="kchanpreet099@gmail.com" userId="f05abb12834edd11" providerId="LiveId" clId="{BEA44DCE-6FE2-4514-AEF2-82D4D87EFDD7}" dt="2022-12-07T20:32:20.346" v="130" actId="26606"/>
          <ac:spMkLst>
            <pc:docMk/>
            <pc:sldMk cId="3643384866" sldId="263"/>
            <ac:spMk id="81" creationId="{9B8051E0-19D7-43E1-BFD9-E6DBFEB3A3F1}"/>
          </ac:spMkLst>
        </pc:spChg>
        <pc:spChg chg="add del">
          <ac:chgData name="kchanpreet099@gmail.com" userId="f05abb12834edd11" providerId="LiveId" clId="{BEA44DCE-6FE2-4514-AEF2-82D4D87EFDD7}" dt="2022-12-07T20:31:43.053" v="123" actId="26606"/>
          <ac:spMkLst>
            <pc:docMk/>
            <pc:sldMk cId="3643384866" sldId="263"/>
            <ac:spMk id="82" creationId="{D4771268-CB57-404A-9271-370EB28F6090}"/>
          </ac:spMkLst>
        </pc:spChg>
        <pc:spChg chg="add del">
          <ac:chgData name="kchanpreet099@gmail.com" userId="f05abb12834edd11" providerId="LiveId" clId="{BEA44DCE-6FE2-4514-AEF2-82D4D87EFDD7}" dt="2022-12-07T20:32:20.346" v="130" actId="26606"/>
          <ac:spMkLst>
            <pc:docMk/>
            <pc:sldMk cId="3643384866" sldId="263"/>
            <ac:spMk id="83" creationId="{4EDB2B02-86A2-46F5-A4BE-B7D9B10411D6}"/>
          </ac:spMkLst>
        </pc:spChg>
        <pc:spChg chg="add del">
          <ac:chgData name="kchanpreet099@gmail.com" userId="f05abb12834edd11" providerId="LiveId" clId="{BEA44DCE-6FE2-4514-AEF2-82D4D87EFDD7}" dt="2022-12-07T20:31:49.561" v="125" actId="26606"/>
          <ac:spMkLst>
            <pc:docMk/>
            <pc:sldMk cId="3643384866" sldId="263"/>
            <ac:spMk id="84" creationId="{C1DD1A8A-57D5-4A81-AD04-532B043C5611}"/>
          </ac:spMkLst>
        </pc:spChg>
        <pc:spChg chg="add del">
          <ac:chgData name="kchanpreet099@gmail.com" userId="f05abb12834edd11" providerId="LiveId" clId="{BEA44DCE-6FE2-4514-AEF2-82D4D87EFDD7}" dt="2022-12-07T20:31:49.561" v="125" actId="26606"/>
          <ac:spMkLst>
            <pc:docMk/>
            <pc:sldMk cId="3643384866" sldId="263"/>
            <ac:spMk id="85" creationId="{007891EC-4501-44ED-A8C8-B11B6DB767AB}"/>
          </ac:spMkLst>
        </pc:spChg>
        <pc:spChg chg="add del">
          <ac:chgData name="kchanpreet099@gmail.com" userId="f05abb12834edd11" providerId="LiveId" clId="{BEA44DCE-6FE2-4514-AEF2-82D4D87EFDD7}" dt="2022-12-07T20:32:20.346" v="130" actId="26606"/>
          <ac:spMkLst>
            <pc:docMk/>
            <pc:sldMk cId="3643384866" sldId="263"/>
            <ac:spMk id="86" creationId="{43954639-FB5D-41F4-9560-6F6DFE778425}"/>
          </ac:spMkLst>
        </pc:spChg>
        <pc:spChg chg="add del">
          <ac:chgData name="kchanpreet099@gmail.com" userId="f05abb12834edd11" providerId="LiveId" clId="{BEA44DCE-6FE2-4514-AEF2-82D4D87EFDD7}" dt="2022-12-07T20:32:34.326" v="134" actId="26606"/>
          <ac:spMkLst>
            <pc:docMk/>
            <pc:sldMk cId="3643384866" sldId="263"/>
            <ac:spMk id="87" creationId="{3F9B0603-37C5-4312-AE4D-A3D015475403}"/>
          </ac:spMkLst>
        </pc:spChg>
        <pc:spChg chg="add del">
          <ac:chgData name="kchanpreet099@gmail.com" userId="f05abb12834edd11" providerId="LiveId" clId="{BEA44DCE-6FE2-4514-AEF2-82D4D87EFDD7}" dt="2022-12-07T20:32:20.346" v="130" actId="26606"/>
          <ac:spMkLst>
            <pc:docMk/>
            <pc:sldMk cId="3643384866" sldId="263"/>
            <ac:spMk id="88" creationId="{E898931C-0323-41FA-A036-20F818B1FF81}"/>
          </ac:spMkLst>
        </pc:spChg>
        <pc:spChg chg="add">
          <ac:chgData name="kchanpreet099@gmail.com" userId="f05abb12834edd11" providerId="LiveId" clId="{BEA44DCE-6FE2-4514-AEF2-82D4D87EFDD7}" dt="2022-12-07T20:32:34.343" v="135" actId="26606"/>
          <ac:spMkLst>
            <pc:docMk/>
            <pc:sldMk cId="3643384866" sldId="263"/>
            <ac:spMk id="89" creationId="{07322A9E-F1EC-405E-8971-BA906EFFCCB8}"/>
          </ac:spMkLst>
        </pc:spChg>
        <pc:spChg chg="add del">
          <ac:chgData name="kchanpreet099@gmail.com" userId="f05abb12834edd11" providerId="LiveId" clId="{BEA44DCE-6FE2-4514-AEF2-82D4D87EFDD7}" dt="2022-12-07T20:32:20.346" v="130" actId="26606"/>
          <ac:spMkLst>
            <pc:docMk/>
            <pc:sldMk cId="3643384866" sldId="263"/>
            <ac:spMk id="90" creationId="{89AFE9DD-0792-4B98-B4EB-97ACA17E6AA8}"/>
          </ac:spMkLst>
        </pc:spChg>
        <pc:spChg chg="add">
          <ac:chgData name="kchanpreet099@gmail.com" userId="f05abb12834edd11" providerId="LiveId" clId="{BEA44DCE-6FE2-4514-AEF2-82D4D87EFDD7}" dt="2022-12-07T20:32:34.343" v="135" actId="26606"/>
          <ac:spMkLst>
            <pc:docMk/>
            <pc:sldMk cId="3643384866" sldId="263"/>
            <ac:spMk id="91" creationId="{A5704422-1118-4FD1-95AD-29A064EB80D9}"/>
          </ac:spMkLst>
        </pc:spChg>
        <pc:spChg chg="add del">
          <ac:chgData name="kchanpreet099@gmail.com" userId="f05abb12834edd11" providerId="LiveId" clId="{BEA44DCE-6FE2-4514-AEF2-82D4D87EFDD7}" dt="2022-12-07T20:32:20.346" v="130" actId="26606"/>
          <ac:spMkLst>
            <pc:docMk/>
            <pc:sldMk cId="3643384866" sldId="263"/>
            <ac:spMk id="92" creationId="{3981F5C4-9AE1-404E-AF44-A4E6DB374F9D}"/>
          </ac:spMkLst>
        </pc:spChg>
        <pc:spChg chg="add">
          <ac:chgData name="kchanpreet099@gmail.com" userId="f05abb12834edd11" providerId="LiveId" clId="{BEA44DCE-6FE2-4514-AEF2-82D4D87EFDD7}" dt="2022-12-07T20:32:34.343" v="135" actId="26606"/>
          <ac:spMkLst>
            <pc:docMk/>
            <pc:sldMk cId="3643384866" sldId="263"/>
            <ac:spMk id="93" creationId="{A88B2AAA-B805-498E-A9E6-98B885855498}"/>
          </ac:spMkLst>
        </pc:spChg>
        <pc:spChg chg="add del">
          <ac:chgData name="kchanpreet099@gmail.com" userId="f05abb12834edd11" providerId="LiveId" clId="{BEA44DCE-6FE2-4514-AEF2-82D4D87EFDD7}" dt="2022-12-07T20:32:20.346" v="130" actId="26606"/>
          <ac:spMkLst>
            <pc:docMk/>
            <pc:sldMk cId="3643384866" sldId="263"/>
            <ac:spMk id="94" creationId="{763C1781-8726-4FAC-8C45-FF40376BE409}"/>
          </ac:spMkLst>
        </pc:spChg>
        <pc:spChg chg="add">
          <ac:chgData name="kchanpreet099@gmail.com" userId="f05abb12834edd11" providerId="LiveId" clId="{BEA44DCE-6FE2-4514-AEF2-82D4D87EFDD7}" dt="2022-12-07T20:32:34.343" v="135" actId="26606"/>
          <ac:spMkLst>
            <pc:docMk/>
            <pc:sldMk cId="3643384866" sldId="263"/>
            <ac:spMk id="95" creationId="{9B8051E0-19D7-43E1-BFD9-E6DBFEB3A3F1}"/>
          </ac:spMkLst>
        </pc:spChg>
        <pc:spChg chg="add del">
          <ac:chgData name="kchanpreet099@gmail.com" userId="f05abb12834edd11" providerId="LiveId" clId="{BEA44DCE-6FE2-4514-AEF2-82D4D87EFDD7}" dt="2022-12-07T20:32:20.346" v="130" actId="26606"/>
          <ac:spMkLst>
            <pc:docMk/>
            <pc:sldMk cId="3643384866" sldId="263"/>
            <ac:spMk id="96" creationId="{301491B5-56C7-43DC-A3D9-861EECCA056A}"/>
          </ac:spMkLst>
        </pc:spChg>
        <pc:spChg chg="add">
          <ac:chgData name="kchanpreet099@gmail.com" userId="f05abb12834edd11" providerId="LiveId" clId="{BEA44DCE-6FE2-4514-AEF2-82D4D87EFDD7}" dt="2022-12-07T20:32:34.343" v="135" actId="26606"/>
          <ac:spMkLst>
            <pc:docMk/>
            <pc:sldMk cId="3643384866" sldId="263"/>
            <ac:spMk id="97" creationId="{4EDB2B02-86A2-46F5-A4BE-B7D9B10411D6}"/>
          </ac:spMkLst>
        </pc:spChg>
        <pc:spChg chg="add del">
          <ac:chgData name="kchanpreet099@gmail.com" userId="f05abb12834edd11" providerId="LiveId" clId="{BEA44DCE-6FE2-4514-AEF2-82D4D87EFDD7}" dt="2022-12-07T20:32:20.346" v="130" actId="26606"/>
          <ac:spMkLst>
            <pc:docMk/>
            <pc:sldMk cId="3643384866" sldId="263"/>
            <ac:spMk id="98" creationId="{237E2353-22DF-46E0-A200-FB30F8F394E2}"/>
          </ac:spMkLst>
        </pc:spChg>
        <pc:spChg chg="add">
          <ac:chgData name="kchanpreet099@gmail.com" userId="f05abb12834edd11" providerId="LiveId" clId="{BEA44DCE-6FE2-4514-AEF2-82D4D87EFDD7}" dt="2022-12-07T20:32:34.343" v="135" actId="26606"/>
          <ac:spMkLst>
            <pc:docMk/>
            <pc:sldMk cId="3643384866" sldId="263"/>
            <ac:spMk id="99" creationId="{43954639-FB5D-41F4-9560-6F6DFE778425}"/>
          </ac:spMkLst>
        </pc:spChg>
        <pc:spChg chg="add del">
          <ac:chgData name="kchanpreet099@gmail.com" userId="f05abb12834edd11" providerId="LiveId" clId="{BEA44DCE-6FE2-4514-AEF2-82D4D87EFDD7}" dt="2022-12-07T20:32:20.346" v="130" actId="26606"/>
          <ac:spMkLst>
            <pc:docMk/>
            <pc:sldMk cId="3643384866" sldId="263"/>
            <ac:spMk id="100" creationId="{DD6138DB-057B-45F7-A5F4-E7BFDA20D02C}"/>
          </ac:spMkLst>
        </pc:spChg>
        <pc:spChg chg="add">
          <ac:chgData name="kchanpreet099@gmail.com" userId="f05abb12834edd11" providerId="LiveId" clId="{BEA44DCE-6FE2-4514-AEF2-82D4D87EFDD7}" dt="2022-12-07T20:32:34.343" v="135" actId="26606"/>
          <ac:spMkLst>
            <pc:docMk/>
            <pc:sldMk cId="3643384866" sldId="263"/>
            <ac:spMk id="101" creationId="{E898931C-0323-41FA-A036-20F818B1FF81}"/>
          </ac:spMkLst>
        </pc:spChg>
        <pc:spChg chg="add del">
          <ac:chgData name="kchanpreet099@gmail.com" userId="f05abb12834edd11" providerId="LiveId" clId="{BEA44DCE-6FE2-4514-AEF2-82D4D87EFDD7}" dt="2022-12-07T20:32:20.346" v="130" actId="26606"/>
          <ac:spMkLst>
            <pc:docMk/>
            <pc:sldMk cId="3643384866" sldId="263"/>
            <ac:spMk id="102" creationId="{79A54AB1-B64F-4843-BFAB-81CB74E66B65}"/>
          </ac:spMkLst>
        </pc:spChg>
        <pc:spChg chg="add">
          <ac:chgData name="kchanpreet099@gmail.com" userId="f05abb12834edd11" providerId="LiveId" clId="{BEA44DCE-6FE2-4514-AEF2-82D4D87EFDD7}" dt="2022-12-07T20:32:34.343" v="135" actId="26606"/>
          <ac:spMkLst>
            <pc:docMk/>
            <pc:sldMk cId="3643384866" sldId="263"/>
            <ac:spMk id="103" creationId="{89AFE9DD-0792-4B98-B4EB-97ACA17E6AA8}"/>
          </ac:spMkLst>
        </pc:spChg>
        <pc:spChg chg="add del">
          <ac:chgData name="kchanpreet099@gmail.com" userId="f05abb12834edd11" providerId="LiveId" clId="{BEA44DCE-6FE2-4514-AEF2-82D4D87EFDD7}" dt="2022-12-07T20:32:23.924" v="132" actId="26606"/>
          <ac:spMkLst>
            <pc:docMk/>
            <pc:sldMk cId="3643384866" sldId="263"/>
            <ac:spMk id="104" creationId="{9B7AD9F6-8CE7-4299-8FC6-328F4DCD3FF9}"/>
          </ac:spMkLst>
        </pc:spChg>
        <pc:spChg chg="add del">
          <ac:chgData name="kchanpreet099@gmail.com" userId="f05abb12834edd11" providerId="LiveId" clId="{BEA44DCE-6FE2-4514-AEF2-82D4D87EFDD7}" dt="2022-12-07T20:32:23.924" v="132" actId="26606"/>
          <ac:spMkLst>
            <pc:docMk/>
            <pc:sldMk cId="3643384866" sldId="263"/>
            <ac:spMk id="105" creationId="{3F9B0603-37C5-4312-AE4D-A3D015475403}"/>
          </ac:spMkLst>
        </pc:spChg>
        <pc:spChg chg="add">
          <ac:chgData name="kchanpreet099@gmail.com" userId="f05abb12834edd11" providerId="LiveId" clId="{BEA44DCE-6FE2-4514-AEF2-82D4D87EFDD7}" dt="2022-12-07T20:32:34.343" v="135" actId="26606"/>
          <ac:spMkLst>
            <pc:docMk/>
            <pc:sldMk cId="3643384866" sldId="263"/>
            <ac:spMk id="106" creationId="{3981F5C4-9AE1-404E-AF44-A4E6DB374F9D}"/>
          </ac:spMkLst>
        </pc:spChg>
        <pc:spChg chg="add">
          <ac:chgData name="kchanpreet099@gmail.com" userId="f05abb12834edd11" providerId="LiveId" clId="{BEA44DCE-6FE2-4514-AEF2-82D4D87EFDD7}" dt="2022-12-07T20:32:34.343" v="135" actId="26606"/>
          <ac:spMkLst>
            <pc:docMk/>
            <pc:sldMk cId="3643384866" sldId="263"/>
            <ac:spMk id="107" creationId="{763C1781-8726-4FAC-8C45-FF40376BE409}"/>
          </ac:spMkLst>
        </pc:spChg>
        <pc:spChg chg="add">
          <ac:chgData name="kchanpreet099@gmail.com" userId="f05abb12834edd11" providerId="LiveId" clId="{BEA44DCE-6FE2-4514-AEF2-82D4D87EFDD7}" dt="2022-12-07T20:32:34.343" v="135" actId="26606"/>
          <ac:spMkLst>
            <pc:docMk/>
            <pc:sldMk cId="3643384866" sldId="263"/>
            <ac:spMk id="108" creationId="{301491B5-56C7-43DC-A3D9-861EECCA056A}"/>
          </ac:spMkLst>
        </pc:spChg>
        <pc:spChg chg="add">
          <ac:chgData name="kchanpreet099@gmail.com" userId="f05abb12834edd11" providerId="LiveId" clId="{BEA44DCE-6FE2-4514-AEF2-82D4D87EFDD7}" dt="2022-12-07T20:32:34.343" v="135" actId="26606"/>
          <ac:spMkLst>
            <pc:docMk/>
            <pc:sldMk cId="3643384866" sldId="263"/>
            <ac:spMk id="109" creationId="{237E2353-22DF-46E0-A200-FB30F8F394E2}"/>
          </ac:spMkLst>
        </pc:spChg>
        <pc:spChg chg="add">
          <ac:chgData name="kchanpreet099@gmail.com" userId="f05abb12834edd11" providerId="LiveId" clId="{BEA44DCE-6FE2-4514-AEF2-82D4D87EFDD7}" dt="2022-12-07T20:32:34.343" v="135" actId="26606"/>
          <ac:spMkLst>
            <pc:docMk/>
            <pc:sldMk cId="3643384866" sldId="263"/>
            <ac:spMk id="110" creationId="{DD6138DB-057B-45F7-A5F4-E7BFDA20D02C}"/>
          </ac:spMkLst>
        </pc:spChg>
        <pc:spChg chg="add">
          <ac:chgData name="kchanpreet099@gmail.com" userId="f05abb12834edd11" providerId="LiveId" clId="{BEA44DCE-6FE2-4514-AEF2-82D4D87EFDD7}" dt="2022-12-07T20:32:34.343" v="135" actId="26606"/>
          <ac:spMkLst>
            <pc:docMk/>
            <pc:sldMk cId="3643384866" sldId="263"/>
            <ac:spMk id="111" creationId="{79A54AB1-B64F-4843-BFAB-81CB74E66B65}"/>
          </ac:spMkLst>
        </pc:spChg>
        <pc:grpChg chg="add del">
          <ac:chgData name="kchanpreet099@gmail.com" userId="f05abb12834edd11" providerId="LiveId" clId="{BEA44DCE-6FE2-4514-AEF2-82D4D87EFDD7}" dt="2022-12-07T20:32:34.343" v="135" actId="26606"/>
          <ac:grpSpMkLst>
            <pc:docMk/>
            <pc:sldMk cId="3643384866" sldId="263"/>
            <ac:grpSpMk id="48" creationId="{D4EE850F-AE83-4C3F-A64D-8B67DEF33C2D}"/>
          </ac:grpSpMkLst>
        </pc:grpChg>
        <pc:grpChg chg="add del">
          <ac:chgData name="kchanpreet099@gmail.com" userId="f05abb12834edd11" providerId="LiveId" clId="{BEA44DCE-6FE2-4514-AEF2-82D4D87EFDD7}" dt="2022-12-07T20:32:34.343" v="135" actId="26606"/>
          <ac:grpSpMkLst>
            <pc:docMk/>
            <pc:sldMk cId="3643384866" sldId="263"/>
            <ac:grpSpMk id="68" creationId="{C7D119FF-606C-4006-A3CB-C83426DCA15E}"/>
          </ac:grpSpMkLst>
        </pc:grpChg>
        <pc:picChg chg="add mod">
          <ac:chgData name="kchanpreet099@gmail.com" userId="f05abb12834edd11" providerId="LiveId" clId="{BEA44DCE-6FE2-4514-AEF2-82D4D87EFDD7}" dt="2022-12-07T20:32:34.343" v="135" actId="26606"/>
          <ac:picMkLst>
            <pc:docMk/>
            <pc:sldMk cId="3643384866" sldId="263"/>
            <ac:picMk id="4" creationId="{1F21275D-EF23-9DCC-2E8A-795D8C6AAFF3}"/>
          </ac:picMkLst>
        </pc:picChg>
        <pc:picChg chg="add del">
          <ac:chgData name="kchanpreet099@gmail.com" userId="f05abb12834edd11" providerId="LiveId" clId="{BEA44DCE-6FE2-4514-AEF2-82D4D87EFDD7}" dt="2022-12-07T20:20:17.656" v="111" actId="26606"/>
          <ac:picMkLst>
            <pc:docMk/>
            <pc:sldMk cId="3643384866" sldId="263"/>
            <ac:picMk id="8" creationId="{D806F535-B894-43C0-9B00-1C8B29C5B1B6}"/>
          </ac:picMkLst>
        </pc:picChg>
        <pc:picChg chg="add del">
          <ac:chgData name="kchanpreet099@gmail.com" userId="f05abb12834edd11" providerId="LiveId" clId="{BEA44DCE-6FE2-4514-AEF2-82D4D87EFDD7}" dt="2022-12-07T20:20:11.983" v="108" actId="26606"/>
          <ac:picMkLst>
            <pc:docMk/>
            <pc:sldMk cId="3643384866" sldId="263"/>
            <ac:picMk id="26" creationId="{12281975-AF12-8A7D-3211-7BDAEBD2716B}"/>
          </ac:picMkLst>
        </pc:picChg>
        <pc:picChg chg="add del">
          <ac:chgData name="kchanpreet099@gmail.com" userId="f05abb12834edd11" providerId="LiveId" clId="{BEA44DCE-6FE2-4514-AEF2-82D4D87EFDD7}" dt="2022-12-07T20:31:11.897" v="112" actId="478"/>
          <ac:picMkLst>
            <pc:docMk/>
            <pc:sldMk cId="3643384866" sldId="263"/>
            <ac:picMk id="72" creationId="{A0635FB4-FE74-78B9-3690-71F134A69CBF}"/>
          </ac:picMkLst>
        </pc:picChg>
      </pc:sldChg>
      <pc:sldChg chg="addSp delSp modSp mod">
        <pc:chgData name="kchanpreet099@gmail.com" userId="f05abb12834edd11" providerId="LiveId" clId="{BEA44DCE-6FE2-4514-AEF2-82D4D87EFDD7}" dt="2022-12-07T20:13:16.466" v="0" actId="26606"/>
        <pc:sldMkLst>
          <pc:docMk/>
          <pc:sldMk cId="667489727" sldId="266"/>
        </pc:sldMkLst>
        <pc:spChg chg="mod">
          <ac:chgData name="kchanpreet099@gmail.com" userId="f05abb12834edd11" providerId="LiveId" clId="{BEA44DCE-6FE2-4514-AEF2-82D4D87EFDD7}" dt="2022-12-07T20:13:16.466" v="0" actId="26606"/>
          <ac:spMkLst>
            <pc:docMk/>
            <pc:sldMk cId="667489727" sldId="266"/>
            <ac:spMk id="2" creationId="{82E594A9-9E11-7F03-0198-64CE1C9ACE39}"/>
          </ac:spMkLst>
        </pc:spChg>
        <pc:spChg chg="mod">
          <ac:chgData name="kchanpreet099@gmail.com" userId="f05abb12834edd11" providerId="LiveId" clId="{BEA44DCE-6FE2-4514-AEF2-82D4D87EFDD7}" dt="2022-12-07T20:13:16.466" v="0" actId="26606"/>
          <ac:spMkLst>
            <pc:docMk/>
            <pc:sldMk cId="667489727" sldId="266"/>
            <ac:spMk id="3" creationId="{D9CFB8D8-6D2D-4098-16E4-84A5EE6B4E84}"/>
          </ac:spMkLst>
        </pc:spChg>
        <pc:spChg chg="del">
          <ac:chgData name="kchanpreet099@gmail.com" userId="f05abb12834edd11" providerId="LiveId" clId="{BEA44DCE-6FE2-4514-AEF2-82D4D87EFDD7}" dt="2022-12-07T20:13:16.466" v="0" actId="26606"/>
          <ac:spMkLst>
            <pc:docMk/>
            <pc:sldMk cId="667489727" sldId="266"/>
            <ac:spMk id="8" creationId="{100EDD19-6802-4EC3-95CE-CFFAB042CFD6}"/>
          </ac:spMkLst>
        </pc:spChg>
        <pc:spChg chg="del">
          <ac:chgData name="kchanpreet099@gmail.com" userId="f05abb12834edd11" providerId="LiveId" clId="{BEA44DCE-6FE2-4514-AEF2-82D4D87EFDD7}" dt="2022-12-07T20:13:16.466" v="0" actId="26606"/>
          <ac:spMkLst>
            <pc:docMk/>
            <pc:sldMk cId="667489727" sldId="266"/>
            <ac:spMk id="10" creationId="{DB17E863-922E-4C26-BD64-E8FD41D28661}"/>
          </ac:spMkLst>
        </pc:spChg>
        <pc:spChg chg="add">
          <ac:chgData name="kchanpreet099@gmail.com" userId="f05abb12834edd11" providerId="LiveId" clId="{BEA44DCE-6FE2-4514-AEF2-82D4D87EFDD7}" dt="2022-12-07T20:13:16.466" v="0" actId="26606"/>
          <ac:spMkLst>
            <pc:docMk/>
            <pc:sldMk cId="667489727" sldId="266"/>
            <ac:spMk id="16" creationId="{2C61293E-6EBE-43EF-A52C-9BEBFD7679D4}"/>
          </ac:spMkLst>
        </pc:spChg>
        <pc:spChg chg="add">
          <ac:chgData name="kchanpreet099@gmail.com" userId="f05abb12834edd11" providerId="LiveId" clId="{BEA44DCE-6FE2-4514-AEF2-82D4D87EFDD7}" dt="2022-12-07T20:13:16.466" v="0" actId="26606"/>
          <ac:spMkLst>
            <pc:docMk/>
            <pc:sldMk cId="667489727" sldId="266"/>
            <ac:spMk id="18" creationId="{21540236-BFD5-4A9D-8840-4703E7F76825}"/>
          </ac:spMkLst>
        </pc:spChg>
        <pc:picChg chg="add">
          <ac:chgData name="kchanpreet099@gmail.com" userId="f05abb12834edd11" providerId="LiveId" clId="{BEA44DCE-6FE2-4514-AEF2-82D4D87EFDD7}" dt="2022-12-07T20:13:16.466" v="0" actId="26606"/>
          <ac:picMkLst>
            <pc:docMk/>
            <pc:sldMk cId="667489727" sldId="266"/>
            <ac:picMk id="12" creationId="{A88196AB-5930-7A65-9351-205D53D0E07D}"/>
          </ac:picMkLst>
        </pc:picChg>
      </pc:sldChg>
      <pc:sldChg chg="addSp delSp modSp mod setBg">
        <pc:chgData name="kchanpreet099@gmail.com" userId="f05abb12834edd11" providerId="LiveId" clId="{BEA44DCE-6FE2-4514-AEF2-82D4D87EFDD7}" dt="2022-12-07T20:13:38.199" v="11" actId="26606"/>
        <pc:sldMkLst>
          <pc:docMk/>
          <pc:sldMk cId="1235176661" sldId="267"/>
        </pc:sldMkLst>
        <pc:spChg chg="mod">
          <ac:chgData name="kchanpreet099@gmail.com" userId="f05abb12834edd11" providerId="LiveId" clId="{BEA44DCE-6FE2-4514-AEF2-82D4D87EFDD7}" dt="2022-12-07T20:13:31.940" v="4" actId="26606"/>
          <ac:spMkLst>
            <pc:docMk/>
            <pc:sldMk cId="1235176661" sldId="267"/>
            <ac:spMk id="2" creationId="{A416E994-CE6A-5F28-AB3E-BCE17612EE60}"/>
          </ac:spMkLst>
        </pc:spChg>
        <pc:spChg chg="add del mod ord">
          <ac:chgData name="kchanpreet099@gmail.com" userId="f05abb12834edd11" providerId="LiveId" clId="{BEA44DCE-6FE2-4514-AEF2-82D4D87EFDD7}" dt="2022-12-07T20:13:38.199" v="11" actId="26606"/>
          <ac:spMkLst>
            <pc:docMk/>
            <pc:sldMk cId="1235176661" sldId="267"/>
            <ac:spMk id="3" creationId="{6DE985FA-19F4-CD96-899B-8C129AC75588}"/>
          </ac:spMkLst>
        </pc:spChg>
        <pc:spChg chg="add del">
          <ac:chgData name="kchanpreet099@gmail.com" userId="f05abb12834edd11" providerId="LiveId" clId="{BEA44DCE-6FE2-4514-AEF2-82D4D87EFDD7}" dt="2022-12-07T20:13:28.212" v="2" actId="26606"/>
          <ac:spMkLst>
            <pc:docMk/>
            <pc:sldMk cId="1235176661" sldId="267"/>
            <ac:spMk id="10" creationId="{1E020063-2385-44AC-BD67-258E1F0B9FCE}"/>
          </ac:spMkLst>
        </pc:spChg>
        <pc:spChg chg="add del">
          <ac:chgData name="kchanpreet099@gmail.com" userId="f05abb12834edd11" providerId="LiveId" clId="{BEA44DCE-6FE2-4514-AEF2-82D4D87EFDD7}" dt="2022-12-07T20:13:28.212" v="2" actId="26606"/>
          <ac:spMkLst>
            <pc:docMk/>
            <pc:sldMk cId="1235176661" sldId="267"/>
            <ac:spMk id="12" creationId="{7E014A0B-5338-4077-AFE9-A90D04D4492B}"/>
          </ac:spMkLst>
        </pc:spChg>
        <pc:spChg chg="add del">
          <ac:chgData name="kchanpreet099@gmail.com" userId="f05abb12834edd11" providerId="LiveId" clId="{BEA44DCE-6FE2-4514-AEF2-82D4D87EFDD7}" dt="2022-12-07T20:13:31.940" v="4" actId="26606"/>
          <ac:spMkLst>
            <pc:docMk/>
            <pc:sldMk cId="1235176661" sldId="267"/>
            <ac:spMk id="26" creationId="{9D25F302-27C5-414F-97F8-6EA0A6C028BA}"/>
          </ac:spMkLst>
        </pc:spChg>
        <pc:spChg chg="add del">
          <ac:chgData name="kchanpreet099@gmail.com" userId="f05abb12834edd11" providerId="LiveId" clId="{BEA44DCE-6FE2-4514-AEF2-82D4D87EFDD7}" dt="2022-12-07T20:13:31.940" v="4" actId="26606"/>
          <ac:spMkLst>
            <pc:docMk/>
            <pc:sldMk cId="1235176661" sldId="267"/>
            <ac:spMk id="27" creationId="{830A36F8-48C2-4842-A87B-8CE8DF4E7FD2}"/>
          </ac:spMkLst>
        </pc:spChg>
        <pc:spChg chg="add del">
          <ac:chgData name="kchanpreet099@gmail.com" userId="f05abb12834edd11" providerId="LiveId" clId="{BEA44DCE-6FE2-4514-AEF2-82D4D87EFDD7}" dt="2022-12-07T20:13:31.940" v="4" actId="26606"/>
          <ac:spMkLst>
            <pc:docMk/>
            <pc:sldMk cId="1235176661" sldId="267"/>
            <ac:spMk id="28" creationId="{8F451A30-466B-4996-9BA5-CD6ABCC6D558}"/>
          </ac:spMkLst>
        </pc:spChg>
        <pc:grpChg chg="add del">
          <ac:chgData name="kchanpreet099@gmail.com" userId="f05abb12834edd11" providerId="LiveId" clId="{BEA44DCE-6FE2-4514-AEF2-82D4D87EFDD7}" dt="2022-12-07T20:13:28.212" v="2" actId="26606"/>
          <ac:grpSpMkLst>
            <pc:docMk/>
            <pc:sldMk cId="1235176661" sldId="267"/>
            <ac:grpSpMk id="14" creationId="{78127680-150F-4A90-9950-F66392578116}"/>
          </ac:grpSpMkLst>
        </pc:grpChg>
        <pc:grpChg chg="add del">
          <ac:chgData name="kchanpreet099@gmail.com" userId="f05abb12834edd11" providerId="LiveId" clId="{BEA44DCE-6FE2-4514-AEF2-82D4D87EFDD7}" dt="2022-12-07T20:13:28.212" v="2" actId="26606"/>
          <ac:grpSpMkLst>
            <pc:docMk/>
            <pc:sldMk cId="1235176661" sldId="267"/>
            <ac:grpSpMk id="20" creationId="{466920E5-8640-4C24-A775-8647637094A7}"/>
          </ac:grpSpMkLst>
        </pc:grpChg>
        <pc:graphicFrameChg chg="add del">
          <ac:chgData name="kchanpreet099@gmail.com" userId="f05abb12834edd11" providerId="LiveId" clId="{BEA44DCE-6FE2-4514-AEF2-82D4D87EFDD7}" dt="2022-12-07T20:13:33.427" v="6" actId="26606"/>
          <ac:graphicFrameMkLst>
            <pc:docMk/>
            <pc:sldMk cId="1235176661" sldId="267"/>
            <ac:graphicFrameMk id="7" creationId="{9EE2ED18-9ECF-DB53-3B99-D77983B80250}"/>
          </ac:graphicFrameMkLst>
        </pc:graphicFrameChg>
        <pc:graphicFrameChg chg="add del">
          <ac:chgData name="kchanpreet099@gmail.com" userId="f05abb12834edd11" providerId="LiveId" clId="{BEA44DCE-6FE2-4514-AEF2-82D4D87EFDD7}" dt="2022-12-07T20:13:35.231" v="8" actId="26606"/>
          <ac:graphicFrameMkLst>
            <pc:docMk/>
            <pc:sldMk cId="1235176661" sldId="267"/>
            <ac:graphicFrameMk id="9" creationId="{AD246DD0-560E-06F7-9609-EDCEA23D97EF}"/>
          </ac:graphicFrameMkLst>
        </pc:graphicFrameChg>
        <pc:graphicFrameChg chg="add del">
          <ac:chgData name="kchanpreet099@gmail.com" userId="f05abb12834edd11" providerId="LiveId" clId="{BEA44DCE-6FE2-4514-AEF2-82D4D87EFDD7}" dt="2022-12-07T20:13:38.164" v="10" actId="26606"/>
          <ac:graphicFrameMkLst>
            <pc:docMk/>
            <pc:sldMk cId="1235176661" sldId="267"/>
            <ac:graphicFrameMk id="11" creationId="{E6E64219-1C88-74E6-3D1B-1A77BD18D599}"/>
          </ac:graphicFrameMkLst>
        </pc:graphicFrameChg>
        <pc:graphicFrameChg chg="add">
          <ac:chgData name="kchanpreet099@gmail.com" userId="f05abb12834edd11" providerId="LiveId" clId="{BEA44DCE-6FE2-4514-AEF2-82D4D87EFDD7}" dt="2022-12-07T20:13:38.199" v="11" actId="26606"/>
          <ac:graphicFrameMkLst>
            <pc:docMk/>
            <pc:sldMk cId="1235176661" sldId="267"/>
            <ac:graphicFrameMk id="13" creationId="{CEC92C5D-F0FD-AC37-D998-F98884FA5A69}"/>
          </ac:graphicFrameMkLst>
        </pc:graphicFrameChg>
        <pc:picChg chg="mod">
          <ac:chgData name="kchanpreet099@gmail.com" userId="f05abb12834edd11" providerId="LiveId" clId="{BEA44DCE-6FE2-4514-AEF2-82D4D87EFDD7}" dt="2022-12-07T20:13:31.940" v="4" actId="26606"/>
          <ac:picMkLst>
            <pc:docMk/>
            <pc:sldMk cId="1235176661" sldId="267"/>
            <ac:picMk id="5" creationId="{C2F2EB6D-DE7A-9242-44E7-A6717F0DAEAF}"/>
          </ac:picMkLst>
        </pc:picChg>
      </pc:sldChg>
      <pc:sldChg chg="addSp delSp modSp mod setBg">
        <pc:chgData name="kchanpreet099@gmail.com" userId="f05abb12834edd11" providerId="LiveId" clId="{BEA44DCE-6FE2-4514-AEF2-82D4D87EFDD7}" dt="2022-12-07T20:14:18.998" v="20" actId="26606"/>
        <pc:sldMkLst>
          <pc:docMk/>
          <pc:sldMk cId="1847485643" sldId="268"/>
        </pc:sldMkLst>
        <pc:spChg chg="mod">
          <ac:chgData name="kchanpreet099@gmail.com" userId="f05abb12834edd11" providerId="LiveId" clId="{BEA44DCE-6FE2-4514-AEF2-82D4D87EFDD7}" dt="2022-12-07T20:14:18.998" v="20" actId="26606"/>
          <ac:spMkLst>
            <pc:docMk/>
            <pc:sldMk cId="1847485643" sldId="268"/>
            <ac:spMk id="2" creationId="{FAED8F16-49BA-9304-D511-2A19D3C27A77}"/>
          </ac:spMkLst>
        </pc:spChg>
        <pc:spChg chg="add del mod">
          <ac:chgData name="kchanpreet099@gmail.com" userId="f05abb12834edd11" providerId="LiveId" clId="{BEA44DCE-6FE2-4514-AEF2-82D4D87EFDD7}" dt="2022-12-07T20:13:52.469" v="18" actId="26606"/>
          <ac:spMkLst>
            <pc:docMk/>
            <pc:sldMk cId="1847485643" sldId="268"/>
            <ac:spMk id="3" creationId="{58DA83E0-C4FE-F1FB-CA43-439A26061FBA}"/>
          </ac:spMkLst>
        </pc:spChg>
        <pc:spChg chg="add del">
          <ac:chgData name="kchanpreet099@gmail.com" userId="f05abb12834edd11" providerId="LiveId" clId="{BEA44DCE-6FE2-4514-AEF2-82D4D87EFDD7}" dt="2022-12-07T20:13:48.361" v="13" actId="26606"/>
          <ac:spMkLst>
            <pc:docMk/>
            <pc:sldMk cId="1847485643" sldId="268"/>
            <ac:spMk id="8" creationId="{100EDD19-6802-4EC3-95CE-CFFAB042CFD6}"/>
          </ac:spMkLst>
        </pc:spChg>
        <pc:spChg chg="add del">
          <ac:chgData name="kchanpreet099@gmail.com" userId="f05abb12834edd11" providerId="LiveId" clId="{BEA44DCE-6FE2-4514-AEF2-82D4D87EFDD7}" dt="2022-12-07T20:13:48.361" v="13" actId="26606"/>
          <ac:spMkLst>
            <pc:docMk/>
            <pc:sldMk cId="1847485643" sldId="268"/>
            <ac:spMk id="10" creationId="{DB17E863-922E-4C26-BD64-E8FD41D28661}"/>
          </ac:spMkLst>
        </pc:spChg>
        <pc:spChg chg="add del">
          <ac:chgData name="kchanpreet099@gmail.com" userId="f05abb12834edd11" providerId="LiveId" clId="{BEA44DCE-6FE2-4514-AEF2-82D4D87EFDD7}" dt="2022-12-07T20:14:18.998" v="20" actId="26606"/>
          <ac:spMkLst>
            <pc:docMk/>
            <pc:sldMk cId="1847485643" sldId="268"/>
            <ac:spMk id="14" creationId="{2E442304-DDBD-4F7B-8017-36BCC863FB40}"/>
          </ac:spMkLst>
        </pc:spChg>
        <pc:spChg chg="add del">
          <ac:chgData name="kchanpreet099@gmail.com" userId="f05abb12834edd11" providerId="LiveId" clId="{BEA44DCE-6FE2-4514-AEF2-82D4D87EFDD7}" dt="2022-12-07T20:14:18.998" v="20" actId="26606"/>
          <ac:spMkLst>
            <pc:docMk/>
            <pc:sldMk cId="1847485643" sldId="268"/>
            <ac:spMk id="16" creationId="{5E107275-3853-46FD-A241-DE4355A42675}"/>
          </ac:spMkLst>
        </pc:spChg>
        <pc:graphicFrameChg chg="add del">
          <ac:chgData name="kchanpreet099@gmail.com" userId="f05abb12834edd11" providerId="LiveId" clId="{BEA44DCE-6FE2-4514-AEF2-82D4D87EFDD7}" dt="2022-12-07T20:13:51.105" v="15" actId="26606"/>
          <ac:graphicFrameMkLst>
            <pc:docMk/>
            <pc:sldMk cId="1847485643" sldId="268"/>
            <ac:graphicFrameMk id="5" creationId="{A823A117-9DAC-9DD1-A174-16D8CE7F888C}"/>
          </ac:graphicFrameMkLst>
        </pc:graphicFrameChg>
        <pc:graphicFrameChg chg="add del">
          <ac:chgData name="kchanpreet099@gmail.com" userId="f05abb12834edd11" providerId="LiveId" clId="{BEA44DCE-6FE2-4514-AEF2-82D4D87EFDD7}" dt="2022-12-07T20:13:52.422" v="17" actId="26606"/>
          <ac:graphicFrameMkLst>
            <pc:docMk/>
            <pc:sldMk cId="1847485643" sldId="268"/>
            <ac:graphicFrameMk id="7" creationId="{BE57CF36-804A-86FE-4BA6-CB7651D2EA34}"/>
          </ac:graphicFrameMkLst>
        </pc:graphicFrameChg>
        <pc:graphicFrameChg chg="add mod modGraphic">
          <ac:chgData name="kchanpreet099@gmail.com" userId="f05abb12834edd11" providerId="LiveId" clId="{BEA44DCE-6FE2-4514-AEF2-82D4D87EFDD7}" dt="2022-12-07T20:14:18.998" v="20" actId="26606"/>
          <ac:graphicFrameMkLst>
            <pc:docMk/>
            <pc:sldMk cId="1847485643" sldId="268"/>
            <ac:graphicFrameMk id="9" creationId="{CEAE8E50-7C7E-F22A-18A8-F9C6D56FA937}"/>
          </ac:graphicFrameMkLst>
        </pc:graphicFrameChg>
      </pc:sldChg>
      <pc:sldChg chg="addSp delSp modSp mod setBg">
        <pc:chgData name="kchanpreet099@gmail.com" userId="f05abb12834edd11" providerId="LiveId" clId="{BEA44DCE-6FE2-4514-AEF2-82D4D87EFDD7}" dt="2022-12-07T20:14:49.898" v="31" actId="26606"/>
        <pc:sldMkLst>
          <pc:docMk/>
          <pc:sldMk cId="1229380861" sldId="269"/>
        </pc:sldMkLst>
        <pc:spChg chg="mod">
          <ac:chgData name="kchanpreet099@gmail.com" userId="f05abb12834edd11" providerId="LiveId" clId="{BEA44DCE-6FE2-4514-AEF2-82D4D87EFDD7}" dt="2022-12-07T20:14:49.898" v="31" actId="26606"/>
          <ac:spMkLst>
            <pc:docMk/>
            <pc:sldMk cId="1229380861" sldId="269"/>
            <ac:spMk id="2" creationId="{75CD57B6-6BE9-76B2-13F4-1D69549F0829}"/>
          </ac:spMkLst>
        </pc:spChg>
        <pc:spChg chg="add del">
          <ac:chgData name="kchanpreet099@gmail.com" userId="f05abb12834edd11" providerId="LiveId" clId="{BEA44DCE-6FE2-4514-AEF2-82D4D87EFDD7}" dt="2022-12-07T20:14:49.898" v="31" actId="26606"/>
          <ac:spMkLst>
            <pc:docMk/>
            <pc:sldMk cId="1229380861" sldId="269"/>
            <ac:spMk id="3" creationId="{18DC7854-A091-A92B-E8E8-B893C724BA37}"/>
          </ac:spMkLst>
        </pc:spChg>
        <pc:spChg chg="add del">
          <ac:chgData name="kchanpreet099@gmail.com" userId="f05abb12834edd11" providerId="LiveId" clId="{BEA44DCE-6FE2-4514-AEF2-82D4D87EFDD7}" dt="2022-12-07T20:14:46.677" v="26" actId="26606"/>
          <ac:spMkLst>
            <pc:docMk/>
            <pc:sldMk cId="1229380861" sldId="269"/>
            <ac:spMk id="8" creationId="{777A147A-9ED8-46B4-8660-1B3C2AA880B5}"/>
          </ac:spMkLst>
        </pc:spChg>
        <pc:spChg chg="add del">
          <ac:chgData name="kchanpreet099@gmail.com" userId="f05abb12834edd11" providerId="LiveId" clId="{BEA44DCE-6FE2-4514-AEF2-82D4D87EFDD7}" dt="2022-12-07T20:14:39.116" v="22" actId="26606"/>
          <ac:spMkLst>
            <pc:docMk/>
            <pc:sldMk cId="1229380861" sldId="269"/>
            <ac:spMk id="9" creationId="{2E442304-DDBD-4F7B-8017-36BCC863FB40}"/>
          </ac:spMkLst>
        </pc:spChg>
        <pc:spChg chg="add del">
          <ac:chgData name="kchanpreet099@gmail.com" userId="f05abb12834edd11" providerId="LiveId" clId="{BEA44DCE-6FE2-4514-AEF2-82D4D87EFDD7}" dt="2022-12-07T20:14:46.677" v="26" actId="26606"/>
          <ac:spMkLst>
            <pc:docMk/>
            <pc:sldMk cId="1229380861" sldId="269"/>
            <ac:spMk id="10" creationId="{5D6C15A0-C087-4593-8414-2B4EC1CDC3DE}"/>
          </ac:spMkLst>
        </pc:spChg>
        <pc:spChg chg="add del">
          <ac:chgData name="kchanpreet099@gmail.com" userId="f05abb12834edd11" providerId="LiveId" clId="{BEA44DCE-6FE2-4514-AEF2-82D4D87EFDD7}" dt="2022-12-07T20:14:39.116" v="22" actId="26606"/>
          <ac:spMkLst>
            <pc:docMk/>
            <pc:sldMk cId="1229380861" sldId="269"/>
            <ac:spMk id="11" creationId="{5E107275-3853-46FD-A241-DE4355A42675}"/>
          </ac:spMkLst>
        </pc:spChg>
        <pc:spChg chg="add del">
          <ac:chgData name="kchanpreet099@gmail.com" userId="f05abb12834edd11" providerId="LiveId" clId="{BEA44DCE-6FE2-4514-AEF2-82D4D87EFDD7}" dt="2022-12-07T20:14:44.922" v="24" actId="26606"/>
          <ac:spMkLst>
            <pc:docMk/>
            <pc:sldMk cId="1229380861" sldId="269"/>
            <ac:spMk id="13" creationId="{2C61293E-6EBE-43EF-A52C-9BEBFD7679D4}"/>
          </ac:spMkLst>
        </pc:spChg>
        <pc:spChg chg="add del">
          <ac:chgData name="kchanpreet099@gmail.com" userId="f05abb12834edd11" providerId="LiveId" clId="{BEA44DCE-6FE2-4514-AEF2-82D4D87EFDD7}" dt="2022-12-07T20:14:44.922" v="24" actId="26606"/>
          <ac:spMkLst>
            <pc:docMk/>
            <pc:sldMk cId="1229380861" sldId="269"/>
            <ac:spMk id="15" creationId="{21540236-BFD5-4A9D-8840-4703E7F76825}"/>
          </ac:spMkLst>
        </pc:spChg>
        <pc:spChg chg="add del">
          <ac:chgData name="kchanpreet099@gmail.com" userId="f05abb12834edd11" providerId="LiveId" clId="{BEA44DCE-6FE2-4514-AEF2-82D4D87EFDD7}" dt="2022-12-07T20:14:44.922" v="24" actId="26606"/>
          <ac:spMkLst>
            <pc:docMk/>
            <pc:sldMk cId="1229380861" sldId="269"/>
            <ac:spMk id="16" creationId="{18DC7854-A091-A92B-E8E8-B893C724BA37}"/>
          </ac:spMkLst>
        </pc:spChg>
        <pc:spChg chg="add del">
          <ac:chgData name="kchanpreet099@gmail.com" userId="f05abb12834edd11" providerId="LiveId" clId="{BEA44DCE-6FE2-4514-AEF2-82D4D87EFDD7}" dt="2022-12-07T20:14:46.677" v="26" actId="26606"/>
          <ac:spMkLst>
            <pc:docMk/>
            <pc:sldMk cId="1229380861" sldId="269"/>
            <ac:spMk id="18" creationId="{18DC7854-A091-A92B-E8E8-B893C724BA37}"/>
          </ac:spMkLst>
        </pc:spChg>
        <pc:spChg chg="add del">
          <ac:chgData name="kchanpreet099@gmail.com" userId="f05abb12834edd11" providerId="LiveId" clId="{BEA44DCE-6FE2-4514-AEF2-82D4D87EFDD7}" dt="2022-12-07T20:14:48.270" v="28" actId="26606"/>
          <ac:spMkLst>
            <pc:docMk/>
            <pc:sldMk cId="1229380861" sldId="269"/>
            <ac:spMk id="20" creationId="{100EDD19-6802-4EC3-95CE-CFFAB042CFD6}"/>
          </ac:spMkLst>
        </pc:spChg>
        <pc:spChg chg="add del">
          <ac:chgData name="kchanpreet099@gmail.com" userId="f05abb12834edd11" providerId="LiveId" clId="{BEA44DCE-6FE2-4514-AEF2-82D4D87EFDD7}" dt="2022-12-07T20:14:48.270" v="28" actId="26606"/>
          <ac:spMkLst>
            <pc:docMk/>
            <pc:sldMk cId="1229380861" sldId="269"/>
            <ac:spMk id="21" creationId="{DB17E863-922E-4C26-BD64-E8FD41D28661}"/>
          </ac:spMkLst>
        </pc:spChg>
        <pc:spChg chg="add del">
          <ac:chgData name="kchanpreet099@gmail.com" userId="f05abb12834edd11" providerId="LiveId" clId="{BEA44DCE-6FE2-4514-AEF2-82D4D87EFDD7}" dt="2022-12-07T20:14:48.270" v="28" actId="26606"/>
          <ac:spMkLst>
            <pc:docMk/>
            <pc:sldMk cId="1229380861" sldId="269"/>
            <ac:spMk id="22" creationId="{18DC7854-A091-A92B-E8E8-B893C724BA37}"/>
          </ac:spMkLst>
        </pc:spChg>
        <pc:spChg chg="add del">
          <ac:chgData name="kchanpreet099@gmail.com" userId="f05abb12834edd11" providerId="LiveId" clId="{BEA44DCE-6FE2-4514-AEF2-82D4D87EFDD7}" dt="2022-12-07T20:14:49.890" v="30" actId="26606"/>
          <ac:spMkLst>
            <pc:docMk/>
            <pc:sldMk cId="1229380861" sldId="269"/>
            <ac:spMk id="24" creationId="{2C61293E-6EBE-43EF-A52C-9BEBFD7679D4}"/>
          </ac:spMkLst>
        </pc:spChg>
        <pc:spChg chg="add del">
          <ac:chgData name="kchanpreet099@gmail.com" userId="f05abb12834edd11" providerId="LiveId" clId="{BEA44DCE-6FE2-4514-AEF2-82D4D87EFDD7}" dt="2022-12-07T20:14:49.890" v="30" actId="26606"/>
          <ac:spMkLst>
            <pc:docMk/>
            <pc:sldMk cId="1229380861" sldId="269"/>
            <ac:spMk id="26" creationId="{21540236-BFD5-4A9D-8840-4703E7F76825}"/>
          </ac:spMkLst>
        </pc:spChg>
        <pc:spChg chg="add del">
          <ac:chgData name="kchanpreet099@gmail.com" userId="f05abb12834edd11" providerId="LiveId" clId="{BEA44DCE-6FE2-4514-AEF2-82D4D87EFDD7}" dt="2022-12-07T20:14:49.890" v="30" actId="26606"/>
          <ac:spMkLst>
            <pc:docMk/>
            <pc:sldMk cId="1229380861" sldId="269"/>
            <ac:spMk id="27" creationId="{18DC7854-A091-A92B-E8E8-B893C724BA37}"/>
          </ac:spMkLst>
        </pc:spChg>
        <pc:spChg chg="add">
          <ac:chgData name="kchanpreet099@gmail.com" userId="f05abb12834edd11" providerId="LiveId" clId="{BEA44DCE-6FE2-4514-AEF2-82D4D87EFDD7}" dt="2022-12-07T20:14:49.898" v="31" actId="26606"/>
          <ac:spMkLst>
            <pc:docMk/>
            <pc:sldMk cId="1229380861" sldId="269"/>
            <ac:spMk id="29" creationId="{777A147A-9ED8-46B4-8660-1B3C2AA880B5}"/>
          </ac:spMkLst>
        </pc:spChg>
        <pc:spChg chg="add">
          <ac:chgData name="kchanpreet099@gmail.com" userId="f05abb12834edd11" providerId="LiveId" clId="{BEA44DCE-6FE2-4514-AEF2-82D4D87EFDD7}" dt="2022-12-07T20:14:49.898" v="31" actId="26606"/>
          <ac:spMkLst>
            <pc:docMk/>
            <pc:sldMk cId="1229380861" sldId="269"/>
            <ac:spMk id="30" creationId="{5D6C15A0-C087-4593-8414-2B4EC1CDC3DE}"/>
          </ac:spMkLst>
        </pc:spChg>
        <pc:spChg chg="add">
          <ac:chgData name="kchanpreet099@gmail.com" userId="f05abb12834edd11" providerId="LiveId" clId="{BEA44DCE-6FE2-4514-AEF2-82D4D87EFDD7}" dt="2022-12-07T20:14:49.898" v="31" actId="26606"/>
          <ac:spMkLst>
            <pc:docMk/>
            <pc:sldMk cId="1229380861" sldId="269"/>
            <ac:spMk id="31" creationId="{18DC7854-A091-A92B-E8E8-B893C724BA37}"/>
          </ac:spMkLst>
        </pc:spChg>
        <pc:graphicFrameChg chg="add del">
          <ac:chgData name="kchanpreet099@gmail.com" userId="f05abb12834edd11" providerId="LiveId" clId="{BEA44DCE-6FE2-4514-AEF2-82D4D87EFDD7}" dt="2022-12-07T20:14:39.116" v="22" actId="26606"/>
          <ac:graphicFrameMkLst>
            <pc:docMk/>
            <pc:sldMk cId="1229380861" sldId="269"/>
            <ac:graphicFrameMk id="5" creationId="{1E5274DF-4E12-9D09-A2D5-2C03F7223026}"/>
          </ac:graphicFrameMkLst>
        </pc:graphicFrameChg>
        <pc:picChg chg="add del">
          <ac:chgData name="kchanpreet099@gmail.com" userId="f05abb12834edd11" providerId="LiveId" clId="{BEA44DCE-6FE2-4514-AEF2-82D4D87EFDD7}" dt="2022-12-07T20:14:44.922" v="24" actId="26606"/>
          <ac:picMkLst>
            <pc:docMk/>
            <pc:sldMk cId="1229380861" sldId="269"/>
            <ac:picMk id="14" creationId="{58D3FB58-AEF6-A090-6627-1B2EDD8B6B56}"/>
          </ac:picMkLst>
        </pc:picChg>
        <pc:picChg chg="add del">
          <ac:chgData name="kchanpreet099@gmail.com" userId="f05abb12834edd11" providerId="LiveId" clId="{BEA44DCE-6FE2-4514-AEF2-82D4D87EFDD7}" dt="2022-12-07T20:14:49.890" v="30" actId="26606"/>
          <ac:picMkLst>
            <pc:docMk/>
            <pc:sldMk cId="1229380861" sldId="269"/>
            <ac:picMk id="25" creationId="{58D3FB58-AEF6-A090-6627-1B2EDD8B6B56}"/>
          </ac:picMkLst>
        </pc:picChg>
      </pc:sldChg>
      <pc:sldChg chg="addSp delSp modSp mod setBg">
        <pc:chgData name="kchanpreet099@gmail.com" userId="f05abb12834edd11" providerId="LiveId" clId="{BEA44DCE-6FE2-4514-AEF2-82D4D87EFDD7}" dt="2022-12-07T20:16:53.811" v="61" actId="1076"/>
        <pc:sldMkLst>
          <pc:docMk/>
          <pc:sldMk cId="2688198553" sldId="270"/>
        </pc:sldMkLst>
        <pc:spChg chg="mod">
          <ac:chgData name="kchanpreet099@gmail.com" userId="f05abb12834edd11" providerId="LiveId" clId="{BEA44DCE-6FE2-4514-AEF2-82D4D87EFDD7}" dt="2022-12-07T20:15:30.455" v="40" actId="26606"/>
          <ac:spMkLst>
            <pc:docMk/>
            <pc:sldMk cId="2688198553" sldId="270"/>
            <ac:spMk id="2" creationId="{F371B9B0-1952-A690-4D64-9494771A6E81}"/>
          </ac:spMkLst>
        </pc:spChg>
        <pc:spChg chg="add del mod ord">
          <ac:chgData name="kchanpreet099@gmail.com" userId="f05abb12834edd11" providerId="LiveId" clId="{BEA44DCE-6FE2-4514-AEF2-82D4D87EFDD7}" dt="2022-12-07T20:16:43.145" v="59" actId="255"/>
          <ac:spMkLst>
            <pc:docMk/>
            <pc:sldMk cId="2688198553" sldId="270"/>
            <ac:spMk id="3" creationId="{35D54EB1-1F3D-5C9B-4603-0DF4F22F554A}"/>
          </ac:spMkLst>
        </pc:spChg>
        <pc:spChg chg="add del">
          <ac:chgData name="kchanpreet099@gmail.com" userId="f05abb12834edd11" providerId="LiveId" clId="{BEA44DCE-6FE2-4514-AEF2-82D4D87EFDD7}" dt="2022-12-07T20:15:15.979" v="33" actId="26606"/>
          <ac:spMkLst>
            <pc:docMk/>
            <pc:sldMk cId="2688198553" sldId="270"/>
            <ac:spMk id="10" creationId="{7FF47CB7-972F-479F-A36D-9E72D26EC8DA}"/>
          </ac:spMkLst>
        </pc:spChg>
        <pc:spChg chg="add del">
          <ac:chgData name="kchanpreet099@gmail.com" userId="f05abb12834edd11" providerId="LiveId" clId="{BEA44DCE-6FE2-4514-AEF2-82D4D87EFDD7}" dt="2022-12-07T20:15:15.979" v="33" actId="26606"/>
          <ac:spMkLst>
            <pc:docMk/>
            <pc:sldMk cId="2688198553" sldId="270"/>
            <ac:spMk id="12" creationId="{0D153B68-5844-490D-8E67-F616D6D721CA}"/>
          </ac:spMkLst>
        </pc:spChg>
        <pc:spChg chg="add del">
          <ac:chgData name="kchanpreet099@gmail.com" userId="f05abb12834edd11" providerId="LiveId" clId="{BEA44DCE-6FE2-4514-AEF2-82D4D87EFDD7}" dt="2022-12-07T20:15:15.979" v="33" actId="26606"/>
          <ac:spMkLst>
            <pc:docMk/>
            <pc:sldMk cId="2688198553" sldId="270"/>
            <ac:spMk id="14" creationId="{9A0D773F-7A7D-4DBB-9DEA-86BB8B8F4BC8}"/>
          </ac:spMkLst>
        </pc:spChg>
        <pc:spChg chg="add del">
          <ac:chgData name="kchanpreet099@gmail.com" userId="f05abb12834edd11" providerId="LiveId" clId="{BEA44DCE-6FE2-4514-AEF2-82D4D87EFDD7}" dt="2022-12-07T20:15:19.396" v="35" actId="26606"/>
          <ac:spMkLst>
            <pc:docMk/>
            <pc:sldMk cId="2688198553" sldId="270"/>
            <ac:spMk id="16" creationId="{E6995CE5-F890-4ABA-82A2-26507CE8D2A3}"/>
          </ac:spMkLst>
        </pc:spChg>
        <pc:spChg chg="add del">
          <ac:chgData name="kchanpreet099@gmail.com" userId="f05abb12834edd11" providerId="LiveId" clId="{BEA44DCE-6FE2-4514-AEF2-82D4D87EFDD7}" dt="2022-12-07T20:15:19.396" v="35" actId="26606"/>
          <ac:spMkLst>
            <pc:docMk/>
            <pc:sldMk cId="2688198553" sldId="270"/>
            <ac:spMk id="17" creationId="{058A14AF-9FB5-4CC7-BA35-E8E85D3EDF0E}"/>
          </ac:spMkLst>
        </pc:spChg>
        <pc:spChg chg="add del">
          <ac:chgData name="kchanpreet099@gmail.com" userId="f05abb12834edd11" providerId="LiveId" clId="{BEA44DCE-6FE2-4514-AEF2-82D4D87EFDD7}" dt="2022-12-07T20:15:19.396" v="35" actId="26606"/>
          <ac:spMkLst>
            <pc:docMk/>
            <pc:sldMk cId="2688198553" sldId="270"/>
            <ac:spMk id="18" creationId="{3A9A4357-BD1D-4622-A4FE-766E6AB8DE84}"/>
          </ac:spMkLst>
        </pc:spChg>
        <pc:spChg chg="add del">
          <ac:chgData name="kchanpreet099@gmail.com" userId="f05abb12834edd11" providerId="LiveId" clId="{BEA44DCE-6FE2-4514-AEF2-82D4D87EFDD7}" dt="2022-12-07T20:15:19.396" v="35" actId="26606"/>
          <ac:spMkLst>
            <pc:docMk/>
            <pc:sldMk cId="2688198553" sldId="270"/>
            <ac:spMk id="19" creationId="{E659831F-0D9A-4C63-9EBB-8435B85A440F}"/>
          </ac:spMkLst>
        </pc:spChg>
        <pc:spChg chg="add del">
          <ac:chgData name="kchanpreet099@gmail.com" userId="f05abb12834edd11" providerId="LiveId" clId="{BEA44DCE-6FE2-4514-AEF2-82D4D87EFDD7}" dt="2022-12-07T20:15:20.888" v="37" actId="26606"/>
          <ac:spMkLst>
            <pc:docMk/>
            <pc:sldMk cId="2688198553" sldId="270"/>
            <ac:spMk id="21" creationId="{FFB60E8C-7224-44A4-87A0-46A1711DD2ED}"/>
          </ac:spMkLst>
        </pc:spChg>
        <pc:spChg chg="add del">
          <ac:chgData name="kchanpreet099@gmail.com" userId="f05abb12834edd11" providerId="LiveId" clId="{BEA44DCE-6FE2-4514-AEF2-82D4D87EFDD7}" dt="2022-12-07T20:15:20.888" v="37" actId="26606"/>
          <ac:spMkLst>
            <pc:docMk/>
            <pc:sldMk cId="2688198553" sldId="270"/>
            <ac:spMk id="22" creationId="{5DA32751-37A2-45C0-BE94-63D375E27003}"/>
          </ac:spMkLst>
        </pc:spChg>
        <pc:spChg chg="add del">
          <ac:chgData name="kchanpreet099@gmail.com" userId="f05abb12834edd11" providerId="LiveId" clId="{BEA44DCE-6FE2-4514-AEF2-82D4D87EFDD7}" dt="2022-12-07T20:15:20.888" v="37" actId="26606"/>
          <ac:spMkLst>
            <pc:docMk/>
            <pc:sldMk cId="2688198553" sldId="270"/>
            <ac:spMk id="23" creationId="{E659831F-0D9A-4C63-9EBB-8435B85A440F}"/>
          </ac:spMkLst>
        </pc:spChg>
        <pc:spChg chg="add del">
          <ac:chgData name="kchanpreet099@gmail.com" userId="f05abb12834edd11" providerId="LiveId" clId="{BEA44DCE-6FE2-4514-AEF2-82D4D87EFDD7}" dt="2022-12-07T20:15:20.888" v="37" actId="26606"/>
          <ac:spMkLst>
            <pc:docMk/>
            <pc:sldMk cId="2688198553" sldId="270"/>
            <ac:spMk id="24" creationId="{5A55FBCD-CD42-40F5-8A1B-3203F9CAEEAA}"/>
          </ac:spMkLst>
        </pc:spChg>
        <pc:spChg chg="add del">
          <ac:chgData name="kchanpreet099@gmail.com" userId="f05abb12834edd11" providerId="LiveId" clId="{BEA44DCE-6FE2-4514-AEF2-82D4D87EFDD7}" dt="2022-12-07T20:15:30.447" v="39" actId="26606"/>
          <ac:spMkLst>
            <pc:docMk/>
            <pc:sldMk cId="2688198553" sldId="270"/>
            <ac:spMk id="26" creationId="{DD38EE57-B708-47C9-A4A4-E25F09FAB029}"/>
          </ac:spMkLst>
        </pc:spChg>
        <pc:spChg chg="add">
          <ac:chgData name="kchanpreet099@gmail.com" userId="f05abb12834edd11" providerId="LiveId" clId="{BEA44DCE-6FE2-4514-AEF2-82D4D87EFDD7}" dt="2022-12-07T20:15:30.455" v="40" actId="26606"/>
          <ac:spMkLst>
            <pc:docMk/>
            <pc:sldMk cId="2688198553" sldId="270"/>
            <ac:spMk id="32" creationId="{743AA782-23D1-4521-8CAD-47662984AA08}"/>
          </ac:spMkLst>
        </pc:spChg>
        <pc:spChg chg="add">
          <ac:chgData name="kchanpreet099@gmail.com" userId="f05abb12834edd11" providerId="LiveId" clId="{BEA44DCE-6FE2-4514-AEF2-82D4D87EFDD7}" dt="2022-12-07T20:15:30.455" v="40" actId="26606"/>
          <ac:spMkLst>
            <pc:docMk/>
            <pc:sldMk cId="2688198553" sldId="270"/>
            <ac:spMk id="33" creationId="{71877DBC-BB60-40F0-AC93-2ACDBAAE60CE}"/>
          </ac:spMkLst>
        </pc:spChg>
        <pc:grpChg chg="add del">
          <ac:chgData name="kchanpreet099@gmail.com" userId="f05abb12834edd11" providerId="LiveId" clId="{BEA44DCE-6FE2-4514-AEF2-82D4D87EFDD7}" dt="2022-12-07T20:15:30.447" v="39" actId="26606"/>
          <ac:grpSpMkLst>
            <pc:docMk/>
            <pc:sldMk cId="2688198553" sldId="270"/>
            <ac:grpSpMk id="27" creationId="{57A28182-58A5-4DBB-8F64-BD944BCA8154}"/>
          </ac:grpSpMkLst>
        </pc:grpChg>
        <pc:graphicFrameChg chg="add del">
          <ac:chgData name="kchanpreet099@gmail.com" userId="f05abb12834edd11" providerId="LiveId" clId="{BEA44DCE-6FE2-4514-AEF2-82D4D87EFDD7}" dt="2022-12-07T20:15:56.732" v="43" actId="26606"/>
          <ac:graphicFrameMkLst>
            <pc:docMk/>
            <pc:sldMk cId="2688198553" sldId="270"/>
            <ac:graphicFrameMk id="35" creationId="{E8EB0247-FCEC-0A9C-8DBF-A7508BBB9F8C}"/>
          </ac:graphicFrameMkLst>
        </pc:graphicFrameChg>
        <pc:picChg chg="mod">
          <ac:chgData name="kchanpreet099@gmail.com" userId="f05abb12834edd11" providerId="LiveId" clId="{BEA44DCE-6FE2-4514-AEF2-82D4D87EFDD7}" dt="2022-12-07T20:16:53.811" v="61" actId="1076"/>
          <ac:picMkLst>
            <pc:docMk/>
            <pc:sldMk cId="2688198553" sldId="270"/>
            <ac:picMk id="5" creationId="{F9F85560-D48D-B173-CB32-98AC5B55B606}"/>
          </ac:picMkLst>
        </pc:picChg>
      </pc:sldChg>
      <pc:sldChg chg="addSp delSp modSp mod">
        <pc:chgData name="kchanpreet099@gmail.com" userId="f05abb12834edd11" providerId="LiveId" clId="{BEA44DCE-6FE2-4514-AEF2-82D4D87EFDD7}" dt="2022-12-07T20:17:00.519" v="63" actId="26606"/>
        <pc:sldMkLst>
          <pc:docMk/>
          <pc:sldMk cId="1926549939" sldId="271"/>
        </pc:sldMkLst>
        <pc:spChg chg="add del">
          <ac:chgData name="kchanpreet099@gmail.com" userId="f05abb12834edd11" providerId="LiveId" clId="{BEA44DCE-6FE2-4514-AEF2-82D4D87EFDD7}" dt="2022-12-07T20:17:00.519" v="63" actId="26606"/>
          <ac:spMkLst>
            <pc:docMk/>
            <pc:sldMk cId="1926549939" sldId="271"/>
            <ac:spMk id="10" creationId="{2215C6C6-E45C-4179-9FC1-E8A4C1D47430}"/>
          </ac:spMkLst>
        </pc:spChg>
        <pc:spChg chg="add del">
          <ac:chgData name="kchanpreet099@gmail.com" userId="f05abb12834edd11" providerId="LiveId" clId="{BEA44DCE-6FE2-4514-AEF2-82D4D87EFDD7}" dt="2022-12-07T20:17:00.519" v="63" actId="26606"/>
          <ac:spMkLst>
            <pc:docMk/>
            <pc:sldMk cId="1926549939" sldId="271"/>
            <ac:spMk id="16" creationId="{3776B14B-F2F4-4825-8DA8-8C7A0F2B3960}"/>
          </ac:spMkLst>
        </pc:spChg>
        <pc:grpChg chg="add del">
          <ac:chgData name="kchanpreet099@gmail.com" userId="f05abb12834edd11" providerId="LiveId" clId="{BEA44DCE-6FE2-4514-AEF2-82D4D87EFDD7}" dt="2022-12-07T20:17:00.519" v="63" actId="26606"/>
          <ac:grpSpMkLst>
            <pc:docMk/>
            <pc:sldMk cId="1926549939" sldId="271"/>
            <ac:grpSpMk id="12" creationId="{5FE9FE4C-C9E0-4C54-8010-EA9D29CD4D59}"/>
          </ac:grpSpMkLst>
        </pc:grpChg>
        <pc:picChg chg="mod">
          <ac:chgData name="kchanpreet099@gmail.com" userId="f05abb12834edd11" providerId="LiveId" clId="{BEA44DCE-6FE2-4514-AEF2-82D4D87EFDD7}" dt="2022-12-07T20:17:00.519" v="63" actId="26606"/>
          <ac:picMkLst>
            <pc:docMk/>
            <pc:sldMk cId="1926549939" sldId="271"/>
            <ac:picMk id="5" creationId="{5E797D82-2650-08B6-9460-1A07430D7DA6}"/>
          </ac:picMkLst>
        </pc:picChg>
      </pc:sldChg>
      <pc:sldChg chg="addSp delSp modSp mod setBg">
        <pc:chgData name="kchanpreet099@gmail.com" userId="f05abb12834edd11" providerId="LiveId" clId="{BEA44DCE-6FE2-4514-AEF2-82D4D87EFDD7}" dt="2022-12-07T20:17:22.531" v="65" actId="26606"/>
        <pc:sldMkLst>
          <pc:docMk/>
          <pc:sldMk cId="1396493482" sldId="272"/>
        </pc:sldMkLst>
        <pc:spChg chg="mod">
          <ac:chgData name="kchanpreet099@gmail.com" userId="f05abb12834edd11" providerId="LiveId" clId="{BEA44DCE-6FE2-4514-AEF2-82D4D87EFDD7}" dt="2022-12-07T20:17:22.531" v="65" actId="26606"/>
          <ac:spMkLst>
            <pc:docMk/>
            <pc:sldMk cId="1396493482" sldId="272"/>
            <ac:spMk id="2" creationId="{F9F21695-4D71-A581-8063-E36854FA4DBA}"/>
          </ac:spMkLst>
        </pc:spChg>
        <pc:spChg chg="mod">
          <ac:chgData name="kchanpreet099@gmail.com" userId="f05abb12834edd11" providerId="LiveId" clId="{BEA44DCE-6FE2-4514-AEF2-82D4D87EFDD7}" dt="2022-12-07T20:17:22.531" v="65" actId="26606"/>
          <ac:spMkLst>
            <pc:docMk/>
            <pc:sldMk cId="1396493482" sldId="272"/>
            <ac:spMk id="3" creationId="{71E9020D-993B-17E5-9F56-8FA047CEDC3C}"/>
          </ac:spMkLst>
        </pc:spChg>
        <pc:spChg chg="add del">
          <ac:chgData name="kchanpreet099@gmail.com" userId="f05abb12834edd11" providerId="LiveId" clId="{BEA44DCE-6FE2-4514-AEF2-82D4D87EFDD7}" dt="2022-12-07T20:17:22.531" v="65" actId="26606"/>
          <ac:spMkLst>
            <pc:docMk/>
            <pc:sldMk cId="1396493482" sldId="272"/>
            <ac:spMk id="8" creationId="{907EF6B7-1338-4443-8C46-6A318D952DFD}"/>
          </ac:spMkLst>
        </pc:spChg>
        <pc:spChg chg="add del">
          <ac:chgData name="kchanpreet099@gmail.com" userId="f05abb12834edd11" providerId="LiveId" clId="{BEA44DCE-6FE2-4514-AEF2-82D4D87EFDD7}" dt="2022-12-07T20:17:22.531" v="65" actId="26606"/>
          <ac:spMkLst>
            <pc:docMk/>
            <pc:sldMk cId="1396493482" sldId="272"/>
            <ac:spMk id="10" creationId="{DAAE4CDD-124C-4DCF-9584-B6033B545DD5}"/>
          </ac:spMkLst>
        </pc:spChg>
        <pc:spChg chg="add del">
          <ac:chgData name="kchanpreet099@gmail.com" userId="f05abb12834edd11" providerId="LiveId" clId="{BEA44DCE-6FE2-4514-AEF2-82D4D87EFDD7}" dt="2022-12-07T20:17:22.531" v="65" actId="26606"/>
          <ac:spMkLst>
            <pc:docMk/>
            <pc:sldMk cId="1396493482" sldId="272"/>
            <ac:spMk id="12" creationId="{081E4A58-353D-44AE-B2FC-2A74E2E400F7}"/>
          </ac:spMkLst>
        </pc:spChg>
        <pc:spChg chg="add">
          <ac:chgData name="kchanpreet099@gmail.com" userId="f05abb12834edd11" providerId="LiveId" clId="{BEA44DCE-6FE2-4514-AEF2-82D4D87EFDD7}" dt="2022-12-07T20:17:22.531" v="65" actId="26606"/>
          <ac:spMkLst>
            <pc:docMk/>
            <pc:sldMk cId="1396493482" sldId="272"/>
            <ac:spMk id="17" creationId="{1BB867FF-FC45-48F7-8104-F89BE54909F1}"/>
          </ac:spMkLst>
        </pc:spChg>
        <pc:spChg chg="add">
          <ac:chgData name="kchanpreet099@gmail.com" userId="f05abb12834edd11" providerId="LiveId" clId="{BEA44DCE-6FE2-4514-AEF2-82D4D87EFDD7}" dt="2022-12-07T20:17:22.531" v="65" actId="26606"/>
          <ac:spMkLst>
            <pc:docMk/>
            <pc:sldMk cId="1396493482" sldId="272"/>
            <ac:spMk id="19" creationId="{8BB56887-D0D5-4F0C-9E19-7247EB83C8B7}"/>
          </ac:spMkLst>
        </pc:spChg>
        <pc:spChg chg="add">
          <ac:chgData name="kchanpreet099@gmail.com" userId="f05abb12834edd11" providerId="LiveId" clId="{BEA44DCE-6FE2-4514-AEF2-82D4D87EFDD7}" dt="2022-12-07T20:17:22.531" v="65" actId="26606"/>
          <ac:spMkLst>
            <pc:docMk/>
            <pc:sldMk cId="1396493482" sldId="272"/>
            <ac:spMk id="21" creationId="{081E4A58-353D-44AE-B2FC-2A74E2E400F7}"/>
          </ac:spMkLst>
        </pc:spChg>
      </pc:sldChg>
      <pc:sldChg chg="addSp delSp modSp mod setBg">
        <pc:chgData name="kchanpreet099@gmail.com" userId="f05abb12834edd11" providerId="LiveId" clId="{BEA44DCE-6FE2-4514-AEF2-82D4D87EFDD7}" dt="2022-12-07T20:18:01.227" v="77" actId="478"/>
        <pc:sldMkLst>
          <pc:docMk/>
          <pc:sldMk cId="138482968" sldId="273"/>
        </pc:sldMkLst>
        <pc:spChg chg="del mod">
          <ac:chgData name="kchanpreet099@gmail.com" userId="f05abb12834edd11" providerId="LiveId" clId="{BEA44DCE-6FE2-4514-AEF2-82D4D87EFDD7}" dt="2022-12-07T20:17:52.544" v="74" actId="478"/>
          <ac:spMkLst>
            <pc:docMk/>
            <pc:sldMk cId="138482968" sldId="273"/>
            <ac:spMk id="2" creationId="{528F53A8-BAA3-2857-71F8-8A45CAA14CA9}"/>
          </ac:spMkLst>
        </pc:spChg>
        <pc:spChg chg="mod ord">
          <ac:chgData name="kchanpreet099@gmail.com" userId="f05abb12834edd11" providerId="LiveId" clId="{BEA44DCE-6FE2-4514-AEF2-82D4D87EFDD7}" dt="2022-12-07T20:17:56.035" v="75" actId="14100"/>
          <ac:spMkLst>
            <pc:docMk/>
            <pc:sldMk cId="138482968" sldId="273"/>
            <ac:spMk id="3" creationId="{F25A9D4A-A297-315D-27F9-E75B3778793F}"/>
          </ac:spMkLst>
        </pc:spChg>
        <pc:spChg chg="add del mod">
          <ac:chgData name="kchanpreet099@gmail.com" userId="f05abb12834edd11" providerId="LiveId" clId="{BEA44DCE-6FE2-4514-AEF2-82D4D87EFDD7}" dt="2022-12-07T20:18:01.227" v="77" actId="478"/>
          <ac:spMkLst>
            <pc:docMk/>
            <pc:sldMk cId="138482968" sldId="273"/>
            <ac:spMk id="6" creationId="{97F1745E-6D2E-1CE5-CC29-57109F90907C}"/>
          </ac:spMkLst>
        </pc:spChg>
        <pc:spChg chg="add del">
          <ac:chgData name="kchanpreet099@gmail.com" userId="f05abb12834edd11" providerId="LiveId" clId="{BEA44DCE-6FE2-4514-AEF2-82D4D87EFDD7}" dt="2022-12-07T20:17:31.710" v="67" actId="26606"/>
          <ac:spMkLst>
            <pc:docMk/>
            <pc:sldMk cId="138482968" sldId="273"/>
            <ac:spMk id="10" creationId="{66E48AFA-8884-4F68-A44F-D2C1E8609C5A}"/>
          </ac:spMkLst>
        </pc:spChg>
        <pc:spChg chg="add del">
          <ac:chgData name="kchanpreet099@gmail.com" userId="f05abb12834edd11" providerId="LiveId" clId="{BEA44DCE-6FE2-4514-AEF2-82D4D87EFDD7}" dt="2022-12-07T20:17:31.710" v="67" actId="26606"/>
          <ac:spMkLst>
            <pc:docMk/>
            <pc:sldMk cId="138482968" sldId="273"/>
            <ac:spMk id="12" creationId="{969D19A6-08CB-498C-93EC-3FFB021FC68A}"/>
          </ac:spMkLst>
        </pc:spChg>
        <pc:spChg chg="add del">
          <ac:chgData name="kchanpreet099@gmail.com" userId="f05abb12834edd11" providerId="LiveId" clId="{BEA44DCE-6FE2-4514-AEF2-82D4D87EFDD7}" dt="2022-12-07T20:17:33.186" v="69" actId="26606"/>
          <ac:spMkLst>
            <pc:docMk/>
            <pc:sldMk cId="138482968" sldId="273"/>
            <ac:spMk id="14" creationId="{A7B99495-F43F-4D80-A44F-2CB4764EB90B}"/>
          </ac:spMkLst>
        </pc:spChg>
        <pc:spChg chg="add del">
          <ac:chgData name="kchanpreet099@gmail.com" userId="f05abb12834edd11" providerId="LiveId" clId="{BEA44DCE-6FE2-4514-AEF2-82D4D87EFDD7}" dt="2022-12-07T20:17:33.186" v="69" actId="26606"/>
          <ac:spMkLst>
            <pc:docMk/>
            <pc:sldMk cId="138482968" sldId="273"/>
            <ac:spMk id="15" creationId="{77C59BEC-C4CC-4741-B975-08C543178D3D}"/>
          </ac:spMkLst>
        </pc:spChg>
        <pc:spChg chg="add del">
          <ac:chgData name="kchanpreet099@gmail.com" userId="f05abb12834edd11" providerId="LiveId" clId="{BEA44DCE-6FE2-4514-AEF2-82D4D87EFDD7}" dt="2022-12-07T20:17:33.186" v="69" actId="26606"/>
          <ac:spMkLst>
            <pc:docMk/>
            <pc:sldMk cId="138482968" sldId="273"/>
            <ac:spMk id="16" creationId="{72DEF309-605D-4117-9340-6D589B6C3A34}"/>
          </ac:spMkLst>
        </pc:spChg>
        <pc:spChg chg="add">
          <ac:chgData name="kchanpreet099@gmail.com" userId="f05abb12834edd11" providerId="LiveId" clId="{BEA44DCE-6FE2-4514-AEF2-82D4D87EFDD7}" dt="2022-12-07T20:17:33.194" v="70" actId="26606"/>
          <ac:spMkLst>
            <pc:docMk/>
            <pc:sldMk cId="138482968" sldId="273"/>
            <ac:spMk id="18" creationId="{66E48AFA-8884-4F68-A44F-D2C1E8609C5A}"/>
          </ac:spMkLst>
        </pc:spChg>
        <pc:spChg chg="add">
          <ac:chgData name="kchanpreet099@gmail.com" userId="f05abb12834edd11" providerId="LiveId" clId="{BEA44DCE-6FE2-4514-AEF2-82D4D87EFDD7}" dt="2022-12-07T20:17:33.194" v="70" actId="26606"/>
          <ac:spMkLst>
            <pc:docMk/>
            <pc:sldMk cId="138482968" sldId="273"/>
            <ac:spMk id="19" creationId="{969D19A6-08CB-498C-93EC-3FFB021FC68A}"/>
          </ac:spMkLst>
        </pc:spChg>
        <pc:picChg chg="mod">
          <ac:chgData name="kchanpreet099@gmail.com" userId="f05abb12834edd11" providerId="LiveId" clId="{BEA44DCE-6FE2-4514-AEF2-82D4D87EFDD7}" dt="2022-12-07T20:17:33.194" v="70" actId="26606"/>
          <ac:picMkLst>
            <pc:docMk/>
            <pc:sldMk cId="138482968" sldId="273"/>
            <ac:picMk id="5" creationId="{76DB13AA-609D-27DF-932B-62A43C495657}"/>
          </ac:picMkLst>
        </pc:picChg>
      </pc:sldChg>
      <pc:sldChg chg="addSp delSp modSp mod">
        <pc:chgData name="kchanpreet099@gmail.com" userId="f05abb12834edd11" providerId="LiveId" clId="{BEA44DCE-6FE2-4514-AEF2-82D4D87EFDD7}" dt="2022-12-07T20:18:14.509" v="81" actId="478"/>
        <pc:sldMkLst>
          <pc:docMk/>
          <pc:sldMk cId="3943478059" sldId="274"/>
        </pc:sldMkLst>
        <pc:spChg chg="del mod">
          <ac:chgData name="kchanpreet099@gmail.com" userId="f05abb12834edd11" providerId="LiveId" clId="{BEA44DCE-6FE2-4514-AEF2-82D4D87EFDD7}" dt="2022-12-07T20:18:11.721" v="79" actId="478"/>
          <ac:spMkLst>
            <pc:docMk/>
            <pc:sldMk cId="3943478059" sldId="274"/>
            <ac:spMk id="2" creationId="{AE3F0E20-F622-F4B4-31FB-563B7C65C623}"/>
          </ac:spMkLst>
        </pc:spChg>
        <pc:spChg chg="add del mod">
          <ac:chgData name="kchanpreet099@gmail.com" userId="f05abb12834edd11" providerId="LiveId" clId="{BEA44DCE-6FE2-4514-AEF2-82D4D87EFDD7}" dt="2022-12-07T20:18:14.509" v="81" actId="478"/>
          <ac:spMkLst>
            <pc:docMk/>
            <pc:sldMk cId="3943478059" sldId="274"/>
            <ac:spMk id="6" creationId="{0BF38F24-1394-F153-61BE-17A4D33C6760}"/>
          </ac:spMkLst>
        </pc:spChg>
      </pc:sldChg>
      <pc:sldChg chg="addSp delSp modSp mod setBg">
        <pc:chgData name="kchanpreet099@gmail.com" userId="f05abb12834edd11" providerId="LiveId" clId="{BEA44DCE-6FE2-4514-AEF2-82D4D87EFDD7}" dt="2022-12-07T20:18:50.652" v="93" actId="26606"/>
        <pc:sldMkLst>
          <pc:docMk/>
          <pc:sldMk cId="1105826225" sldId="275"/>
        </pc:sldMkLst>
        <pc:spChg chg="mod">
          <ac:chgData name="kchanpreet099@gmail.com" userId="f05abb12834edd11" providerId="LiveId" clId="{BEA44DCE-6FE2-4514-AEF2-82D4D87EFDD7}" dt="2022-12-07T20:18:50.652" v="93" actId="26606"/>
          <ac:spMkLst>
            <pc:docMk/>
            <pc:sldMk cId="1105826225" sldId="275"/>
            <ac:spMk id="2" creationId="{D0C84AFF-1916-500E-D0E2-EA258D63F742}"/>
          </ac:spMkLst>
        </pc:spChg>
        <pc:spChg chg="add del mod">
          <ac:chgData name="kchanpreet099@gmail.com" userId="f05abb12834edd11" providerId="LiveId" clId="{BEA44DCE-6FE2-4514-AEF2-82D4D87EFDD7}" dt="2022-12-07T20:18:50.652" v="93" actId="26606"/>
          <ac:spMkLst>
            <pc:docMk/>
            <pc:sldMk cId="1105826225" sldId="275"/>
            <ac:spMk id="3" creationId="{5CC89E71-EFD8-D9F4-88B0-DA39BE831E91}"/>
          </ac:spMkLst>
        </pc:spChg>
        <pc:spChg chg="add del">
          <ac:chgData name="kchanpreet099@gmail.com" userId="f05abb12834edd11" providerId="LiveId" clId="{BEA44DCE-6FE2-4514-AEF2-82D4D87EFDD7}" dt="2022-12-07T20:18:42.767" v="88" actId="26606"/>
          <ac:spMkLst>
            <pc:docMk/>
            <pc:sldMk cId="1105826225" sldId="275"/>
            <ac:spMk id="8" creationId="{96CF2A2B-0745-440C-9224-C5C6A0A4286F}"/>
          </ac:spMkLst>
        </pc:spChg>
        <pc:spChg chg="add del">
          <ac:chgData name="kchanpreet099@gmail.com" userId="f05abb12834edd11" providerId="LiveId" clId="{BEA44DCE-6FE2-4514-AEF2-82D4D87EFDD7}" dt="2022-12-07T20:18:39.349" v="84" actId="26606"/>
          <ac:spMkLst>
            <pc:docMk/>
            <pc:sldMk cId="1105826225" sldId="275"/>
            <ac:spMk id="9" creationId="{F13C74B1-5B17-4795-BED0-7140497B445A}"/>
          </ac:spMkLst>
        </pc:spChg>
        <pc:spChg chg="add del">
          <ac:chgData name="kchanpreet099@gmail.com" userId="f05abb12834edd11" providerId="LiveId" clId="{BEA44DCE-6FE2-4514-AEF2-82D4D87EFDD7}" dt="2022-12-07T20:18:39.349" v="84" actId="26606"/>
          <ac:spMkLst>
            <pc:docMk/>
            <pc:sldMk cId="1105826225" sldId="275"/>
            <ac:spMk id="11" creationId="{D4974D33-8DC5-464E-8C6D-BE58F0669C17}"/>
          </ac:spMkLst>
        </pc:spChg>
        <pc:spChg chg="add del">
          <ac:chgData name="kchanpreet099@gmail.com" userId="f05abb12834edd11" providerId="LiveId" clId="{BEA44DCE-6FE2-4514-AEF2-82D4D87EFDD7}" dt="2022-12-07T20:18:50.644" v="92" actId="26606"/>
          <ac:spMkLst>
            <pc:docMk/>
            <pc:sldMk cId="1105826225" sldId="275"/>
            <ac:spMk id="12" creationId="{AFF8D2E5-2C4E-47B1-930B-6C82B7C31331}"/>
          </ac:spMkLst>
        </pc:spChg>
        <pc:spChg chg="add del">
          <ac:chgData name="kchanpreet099@gmail.com" userId="f05abb12834edd11" providerId="LiveId" clId="{BEA44DCE-6FE2-4514-AEF2-82D4D87EFDD7}" dt="2022-12-07T20:18:40.391" v="86" actId="26606"/>
          <ac:spMkLst>
            <pc:docMk/>
            <pc:sldMk cId="1105826225" sldId="275"/>
            <ac:spMk id="13" creationId="{330D6772-5550-42D5-B8BC-CDE28365623B}"/>
          </ac:spMkLst>
        </pc:spChg>
        <pc:spChg chg="add del">
          <ac:chgData name="kchanpreet099@gmail.com" userId="f05abb12834edd11" providerId="LiveId" clId="{BEA44DCE-6FE2-4514-AEF2-82D4D87EFDD7}" dt="2022-12-07T20:18:40.391" v="86" actId="26606"/>
          <ac:spMkLst>
            <pc:docMk/>
            <pc:sldMk cId="1105826225" sldId="275"/>
            <ac:spMk id="14" creationId="{97DB0DD1-0F30-4B7E-A6DC-3DDA7D5B351C}"/>
          </ac:spMkLst>
        </pc:spChg>
        <pc:spChg chg="add del">
          <ac:chgData name="kchanpreet099@gmail.com" userId="f05abb12834edd11" providerId="LiveId" clId="{BEA44DCE-6FE2-4514-AEF2-82D4D87EFDD7}" dt="2022-12-07T20:18:50.644" v="92" actId="26606"/>
          <ac:spMkLst>
            <pc:docMk/>
            <pc:sldMk cId="1105826225" sldId="275"/>
            <ac:spMk id="16" creationId="{801E4ADA-0EA9-4930-846E-3C11E8BED6DD}"/>
          </ac:spMkLst>
        </pc:spChg>
        <pc:spChg chg="add del">
          <ac:chgData name="kchanpreet099@gmail.com" userId="f05abb12834edd11" providerId="LiveId" clId="{BEA44DCE-6FE2-4514-AEF2-82D4D87EFDD7}" dt="2022-12-07T20:18:50.644" v="92" actId="26606"/>
          <ac:spMkLst>
            <pc:docMk/>
            <pc:sldMk cId="1105826225" sldId="275"/>
            <ac:spMk id="17" creationId="{FB92FFCE-0C90-454E-AA25-D4EE9A6C39C5}"/>
          </ac:spMkLst>
        </pc:spChg>
        <pc:spChg chg="add">
          <ac:chgData name="kchanpreet099@gmail.com" userId="f05abb12834edd11" providerId="LiveId" clId="{BEA44DCE-6FE2-4514-AEF2-82D4D87EFDD7}" dt="2022-12-07T20:18:50.652" v="93" actId="26606"/>
          <ac:spMkLst>
            <pc:docMk/>
            <pc:sldMk cId="1105826225" sldId="275"/>
            <ac:spMk id="20" creationId="{100EDD19-6802-4EC3-95CE-CFFAB042CFD6}"/>
          </ac:spMkLst>
        </pc:spChg>
        <pc:spChg chg="add">
          <ac:chgData name="kchanpreet099@gmail.com" userId="f05abb12834edd11" providerId="LiveId" clId="{BEA44DCE-6FE2-4514-AEF2-82D4D87EFDD7}" dt="2022-12-07T20:18:50.652" v="93" actId="26606"/>
          <ac:spMkLst>
            <pc:docMk/>
            <pc:sldMk cId="1105826225" sldId="275"/>
            <ac:spMk id="21" creationId="{DB17E863-922E-4C26-BD64-E8FD41D28661}"/>
          </ac:spMkLst>
        </pc:spChg>
        <pc:spChg chg="add">
          <ac:chgData name="kchanpreet099@gmail.com" userId="f05abb12834edd11" providerId="LiveId" clId="{BEA44DCE-6FE2-4514-AEF2-82D4D87EFDD7}" dt="2022-12-07T20:18:50.652" v="93" actId="26606"/>
          <ac:spMkLst>
            <pc:docMk/>
            <pc:sldMk cId="1105826225" sldId="275"/>
            <ac:spMk id="22" creationId="{5CC89E71-EFD8-D9F4-88B0-DA39BE831E91}"/>
          </ac:spMkLst>
        </pc:spChg>
        <pc:graphicFrameChg chg="add del">
          <ac:chgData name="kchanpreet099@gmail.com" userId="f05abb12834edd11" providerId="LiveId" clId="{BEA44DCE-6FE2-4514-AEF2-82D4D87EFDD7}" dt="2022-12-07T20:18:48.358" v="90" actId="26606"/>
          <ac:graphicFrameMkLst>
            <pc:docMk/>
            <pc:sldMk cId="1105826225" sldId="275"/>
            <ac:graphicFrameMk id="10" creationId="{FC4313D4-9C6D-B2BF-BDDF-0C6F2BC5518A}"/>
          </ac:graphicFrameMkLst>
        </pc:graphicFrameChg>
        <pc:graphicFrameChg chg="add del">
          <ac:chgData name="kchanpreet099@gmail.com" userId="f05abb12834edd11" providerId="LiveId" clId="{BEA44DCE-6FE2-4514-AEF2-82D4D87EFDD7}" dt="2022-12-07T20:18:50.644" v="92" actId="26606"/>
          <ac:graphicFrameMkLst>
            <pc:docMk/>
            <pc:sldMk cId="1105826225" sldId="275"/>
            <ac:graphicFrameMk id="18" creationId="{9CE3E6AA-D41D-B268-7A09-212EE5ABA1D1}"/>
          </ac:graphicFrameMkLst>
        </pc:graphicFrameChg>
        <pc:picChg chg="add del">
          <ac:chgData name="kchanpreet099@gmail.com" userId="f05abb12834edd11" providerId="LiveId" clId="{BEA44DCE-6FE2-4514-AEF2-82D4D87EFDD7}" dt="2022-12-07T20:18:39.349" v="84" actId="26606"/>
          <ac:picMkLst>
            <pc:docMk/>
            <pc:sldMk cId="1105826225" sldId="275"/>
            <ac:picMk id="5" creationId="{DC08CD6A-4EC4-38E1-9B49-2E1772453540}"/>
          </ac:picMkLst>
        </pc:picChg>
        <pc:picChg chg="add del">
          <ac:chgData name="kchanpreet099@gmail.com" userId="f05abb12834edd11" providerId="LiveId" clId="{BEA44DCE-6FE2-4514-AEF2-82D4D87EFDD7}" dt="2022-12-07T20:18:40.391" v="86" actId="26606"/>
          <ac:picMkLst>
            <pc:docMk/>
            <pc:sldMk cId="1105826225" sldId="275"/>
            <ac:picMk id="15" creationId="{D55FB1A1-8C79-2937-C4C5-8C31F4DE3041}"/>
          </ac:picMkLst>
        </pc:picChg>
      </pc:sldChg>
      <pc:sldChg chg="addSp delSp modSp mod setBg">
        <pc:chgData name="kchanpreet099@gmail.com" userId="f05abb12834edd11" providerId="LiveId" clId="{BEA44DCE-6FE2-4514-AEF2-82D4D87EFDD7}" dt="2022-12-07T20:19:04.641" v="98" actId="26606"/>
        <pc:sldMkLst>
          <pc:docMk/>
          <pc:sldMk cId="1123057436" sldId="276"/>
        </pc:sldMkLst>
        <pc:spChg chg="mod">
          <ac:chgData name="kchanpreet099@gmail.com" userId="f05abb12834edd11" providerId="LiveId" clId="{BEA44DCE-6FE2-4514-AEF2-82D4D87EFDD7}" dt="2022-12-07T20:19:04.641" v="98" actId="26606"/>
          <ac:spMkLst>
            <pc:docMk/>
            <pc:sldMk cId="1123057436" sldId="276"/>
            <ac:spMk id="2" creationId="{C938EBFF-93EC-A984-5AB1-30B6E89298CE}"/>
          </ac:spMkLst>
        </pc:spChg>
        <pc:spChg chg="add del mod">
          <ac:chgData name="kchanpreet099@gmail.com" userId="f05abb12834edd11" providerId="LiveId" clId="{BEA44DCE-6FE2-4514-AEF2-82D4D87EFDD7}" dt="2022-12-07T20:19:04.641" v="98" actId="26606"/>
          <ac:spMkLst>
            <pc:docMk/>
            <pc:sldMk cId="1123057436" sldId="276"/>
            <ac:spMk id="3" creationId="{908E8440-0B43-E14B-BBE5-5DD24BF63621}"/>
          </ac:spMkLst>
        </pc:spChg>
        <pc:spChg chg="add del">
          <ac:chgData name="kchanpreet099@gmail.com" userId="f05abb12834edd11" providerId="LiveId" clId="{BEA44DCE-6FE2-4514-AEF2-82D4D87EFDD7}" dt="2022-12-07T20:19:01.624" v="95" actId="26606"/>
          <ac:spMkLst>
            <pc:docMk/>
            <pc:sldMk cId="1123057436" sldId="276"/>
            <ac:spMk id="8" creationId="{777A147A-9ED8-46B4-8660-1B3C2AA880B5}"/>
          </ac:spMkLst>
        </pc:spChg>
        <pc:spChg chg="add del">
          <ac:chgData name="kchanpreet099@gmail.com" userId="f05abb12834edd11" providerId="LiveId" clId="{BEA44DCE-6FE2-4514-AEF2-82D4D87EFDD7}" dt="2022-12-07T20:19:04.632" v="97" actId="26606"/>
          <ac:spMkLst>
            <pc:docMk/>
            <pc:sldMk cId="1123057436" sldId="276"/>
            <ac:spMk id="9" creationId="{2E442304-DDBD-4F7B-8017-36BCC863FB40}"/>
          </ac:spMkLst>
        </pc:spChg>
        <pc:spChg chg="add del">
          <ac:chgData name="kchanpreet099@gmail.com" userId="f05abb12834edd11" providerId="LiveId" clId="{BEA44DCE-6FE2-4514-AEF2-82D4D87EFDD7}" dt="2022-12-07T20:19:01.624" v="95" actId="26606"/>
          <ac:spMkLst>
            <pc:docMk/>
            <pc:sldMk cId="1123057436" sldId="276"/>
            <ac:spMk id="10" creationId="{5D6C15A0-C087-4593-8414-2B4EC1CDC3DE}"/>
          </ac:spMkLst>
        </pc:spChg>
        <pc:spChg chg="add del">
          <ac:chgData name="kchanpreet099@gmail.com" userId="f05abb12834edd11" providerId="LiveId" clId="{BEA44DCE-6FE2-4514-AEF2-82D4D87EFDD7}" dt="2022-12-07T20:19:04.632" v="97" actId="26606"/>
          <ac:spMkLst>
            <pc:docMk/>
            <pc:sldMk cId="1123057436" sldId="276"/>
            <ac:spMk id="11" creationId="{5E107275-3853-46FD-A241-DE4355A42675}"/>
          </ac:spMkLst>
        </pc:spChg>
        <pc:spChg chg="add">
          <ac:chgData name="kchanpreet099@gmail.com" userId="f05abb12834edd11" providerId="LiveId" clId="{BEA44DCE-6FE2-4514-AEF2-82D4D87EFDD7}" dt="2022-12-07T20:19:04.641" v="98" actId="26606"/>
          <ac:spMkLst>
            <pc:docMk/>
            <pc:sldMk cId="1123057436" sldId="276"/>
            <ac:spMk id="13" creationId="{777A147A-9ED8-46B4-8660-1B3C2AA880B5}"/>
          </ac:spMkLst>
        </pc:spChg>
        <pc:spChg chg="add">
          <ac:chgData name="kchanpreet099@gmail.com" userId="f05abb12834edd11" providerId="LiveId" clId="{BEA44DCE-6FE2-4514-AEF2-82D4D87EFDD7}" dt="2022-12-07T20:19:04.641" v="98" actId="26606"/>
          <ac:spMkLst>
            <pc:docMk/>
            <pc:sldMk cId="1123057436" sldId="276"/>
            <ac:spMk id="14" creationId="{5D6C15A0-C087-4593-8414-2B4EC1CDC3DE}"/>
          </ac:spMkLst>
        </pc:spChg>
        <pc:spChg chg="add">
          <ac:chgData name="kchanpreet099@gmail.com" userId="f05abb12834edd11" providerId="LiveId" clId="{BEA44DCE-6FE2-4514-AEF2-82D4D87EFDD7}" dt="2022-12-07T20:19:04.641" v="98" actId="26606"/>
          <ac:spMkLst>
            <pc:docMk/>
            <pc:sldMk cId="1123057436" sldId="276"/>
            <ac:spMk id="15" creationId="{908E8440-0B43-E14B-BBE5-5DD24BF63621}"/>
          </ac:spMkLst>
        </pc:spChg>
        <pc:graphicFrameChg chg="add del">
          <ac:chgData name="kchanpreet099@gmail.com" userId="f05abb12834edd11" providerId="LiveId" clId="{BEA44DCE-6FE2-4514-AEF2-82D4D87EFDD7}" dt="2022-12-07T20:19:04.632" v="97" actId="26606"/>
          <ac:graphicFrameMkLst>
            <pc:docMk/>
            <pc:sldMk cId="1123057436" sldId="276"/>
            <ac:graphicFrameMk id="5" creationId="{0445C0C8-6C0B-ABAB-1C28-D56D50AA81DF}"/>
          </ac:graphicFrameMkLst>
        </pc:graphicFrameChg>
      </pc:sldChg>
      <pc:sldChg chg="addSp delSp modSp mod setBg">
        <pc:chgData name="kchanpreet099@gmail.com" userId="f05abb12834edd11" providerId="LiveId" clId="{BEA44DCE-6FE2-4514-AEF2-82D4D87EFDD7}" dt="2022-12-07T20:19:51.457" v="103" actId="26606"/>
        <pc:sldMkLst>
          <pc:docMk/>
          <pc:sldMk cId="2526709777" sldId="277"/>
        </pc:sldMkLst>
        <pc:spChg chg="mod">
          <ac:chgData name="kchanpreet099@gmail.com" userId="f05abb12834edd11" providerId="LiveId" clId="{BEA44DCE-6FE2-4514-AEF2-82D4D87EFDD7}" dt="2022-12-07T20:19:51.457" v="103" actId="26606"/>
          <ac:spMkLst>
            <pc:docMk/>
            <pc:sldMk cId="2526709777" sldId="277"/>
            <ac:spMk id="2" creationId="{EB65D980-C878-29D2-5109-611E8EBB870B}"/>
          </ac:spMkLst>
        </pc:spChg>
        <pc:spChg chg="mod">
          <ac:chgData name="kchanpreet099@gmail.com" userId="f05abb12834edd11" providerId="LiveId" clId="{BEA44DCE-6FE2-4514-AEF2-82D4D87EFDD7}" dt="2022-12-07T20:19:51.457" v="103" actId="26606"/>
          <ac:spMkLst>
            <pc:docMk/>
            <pc:sldMk cId="2526709777" sldId="277"/>
            <ac:spMk id="3" creationId="{252ACE36-E6E1-9659-3304-ABE6E4264DB3}"/>
          </ac:spMkLst>
        </pc:spChg>
        <pc:spChg chg="add del">
          <ac:chgData name="kchanpreet099@gmail.com" userId="f05abb12834edd11" providerId="LiveId" clId="{BEA44DCE-6FE2-4514-AEF2-82D4D87EFDD7}" dt="2022-12-07T20:19:51.449" v="102" actId="26606"/>
          <ac:spMkLst>
            <pc:docMk/>
            <pc:sldMk cId="2526709777" sldId="277"/>
            <ac:spMk id="8" creationId="{7C32DF3D-3F59-481D-A237-77C31AD492C1}"/>
          </ac:spMkLst>
        </pc:spChg>
        <pc:spChg chg="add del">
          <ac:chgData name="kchanpreet099@gmail.com" userId="f05abb12834edd11" providerId="LiveId" clId="{BEA44DCE-6FE2-4514-AEF2-82D4D87EFDD7}" dt="2022-12-07T20:19:48.563" v="100" actId="26606"/>
          <ac:spMkLst>
            <pc:docMk/>
            <pc:sldMk cId="2526709777" sldId="277"/>
            <ac:spMk id="9" creationId="{B1595A09-E336-4D1B-9B3A-06A2287A54E2}"/>
          </ac:spMkLst>
        </pc:spChg>
        <pc:spChg chg="add del">
          <ac:chgData name="kchanpreet099@gmail.com" userId="f05abb12834edd11" providerId="LiveId" clId="{BEA44DCE-6FE2-4514-AEF2-82D4D87EFDD7}" dt="2022-12-07T20:19:51.449" v="102" actId="26606"/>
          <ac:spMkLst>
            <pc:docMk/>
            <pc:sldMk cId="2526709777" sldId="277"/>
            <ac:spMk id="10" creationId="{32F02326-30C4-4095-988F-932A425AE2DA}"/>
          </ac:spMkLst>
        </pc:spChg>
        <pc:spChg chg="add del">
          <ac:chgData name="kchanpreet099@gmail.com" userId="f05abb12834edd11" providerId="LiveId" clId="{BEA44DCE-6FE2-4514-AEF2-82D4D87EFDD7}" dt="2022-12-07T20:19:48.563" v="100" actId="26606"/>
          <ac:spMkLst>
            <pc:docMk/>
            <pc:sldMk cId="2526709777" sldId="277"/>
            <ac:spMk id="11" creationId="{3540989C-C7B8-473B-BF87-6F2DA6A90006}"/>
          </ac:spMkLst>
        </pc:spChg>
        <pc:spChg chg="add">
          <ac:chgData name="kchanpreet099@gmail.com" userId="f05abb12834edd11" providerId="LiveId" clId="{BEA44DCE-6FE2-4514-AEF2-82D4D87EFDD7}" dt="2022-12-07T20:19:51.457" v="103" actId="26606"/>
          <ac:spMkLst>
            <pc:docMk/>
            <pc:sldMk cId="2526709777" sldId="277"/>
            <ac:spMk id="13" creationId="{B50AB553-2A96-4A92-96F2-93548E096954}"/>
          </ac:spMkLst>
        </pc:spChg>
        <pc:picChg chg="add del">
          <ac:chgData name="kchanpreet099@gmail.com" userId="f05abb12834edd11" providerId="LiveId" clId="{BEA44DCE-6FE2-4514-AEF2-82D4D87EFDD7}" dt="2022-12-07T20:19:48.563" v="100" actId="26606"/>
          <ac:picMkLst>
            <pc:docMk/>
            <pc:sldMk cId="2526709777" sldId="277"/>
            <ac:picMk id="5" creationId="{1EA30CCD-8B97-DA52-7718-35B1F20D7C7B}"/>
          </ac:picMkLst>
        </pc:picChg>
        <pc:picChg chg="add">
          <ac:chgData name="kchanpreet099@gmail.com" userId="f05abb12834edd11" providerId="LiveId" clId="{BEA44DCE-6FE2-4514-AEF2-82D4D87EFDD7}" dt="2022-12-07T20:19:51.457" v="103" actId="26606"/>
          <ac:picMkLst>
            <pc:docMk/>
            <pc:sldMk cId="2526709777" sldId="277"/>
            <ac:picMk id="12" creationId="{EADFDA08-0FB8-65BF-2788-47C5BCD32FCF}"/>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hyperlink" Target="https://numpy.org/" TargetMode="External"/><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hyperlink" Target="https://scikit-learn.org/stable/" TargetMode="External"/><Relationship Id="rId16" Type="http://schemas.openxmlformats.org/officeDocument/2006/relationships/image" Target="../media/image45.svg"/><Relationship Id="rId1" Type="http://schemas.openxmlformats.org/officeDocument/2006/relationships/hyperlink" Target="https://pandas.pydata.org/" TargetMode="Externa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hyperlink" Target="https://seaborn.pydata.org/" TargetMode="External"/><Relationship Id="rId9" Type="http://schemas.openxmlformats.org/officeDocument/2006/relationships/image" Target="../media/image38.png"/><Relationship Id="rId1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hyperlink" Target="https://numpy.org/" TargetMode="External"/><Relationship Id="rId3" Type="http://schemas.openxmlformats.org/officeDocument/2006/relationships/image" Target="../media/image36.png"/><Relationship Id="rId7" Type="http://schemas.openxmlformats.org/officeDocument/2006/relationships/hyperlink" Target="https://pandas.pydata.org/" TargetMode="External"/><Relationship Id="rId12" Type="http://schemas.openxmlformats.org/officeDocument/2006/relationships/image" Target="../media/image43.svg"/><Relationship Id="rId2" Type="http://schemas.openxmlformats.org/officeDocument/2006/relationships/image" Target="../media/image35.svg"/><Relationship Id="rId16" Type="http://schemas.openxmlformats.org/officeDocument/2006/relationships/hyperlink" Target="https://seaborn.pydata.org/" TargetMode="External"/><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2.png"/><Relationship Id="rId5" Type="http://schemas.openxmlformats.org/officeDocument/2006/relationships/image" Target="../media/image38.png"/><Relationship Id="rId15" Type="http://schemas.openxmlformats.org/officeDocument/2006/relationships/image" Target="../media/image45.svg"/><Relationship Id="rId10" Type="http://schemas.openxmlformats.org/officeDocument/2006/relationships/hyperlink" Target="https://scikit-learn.org/stable/" TargetMode="External"/><Relationship Id="rId4" Type="http://schemas.openxmlformats.org/officeDocument/2006/relationships/image" Target="../media/image37.svg"/><Relationship Id="rId9" Type="http://schemas.openxmlformats.org/officeDocument/2006/relationships/image" Target="../media/image41.svg"/><Relationship Id="rId14"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794026-9EF2-4595-AF14-FD284372C2B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A90B9B4-E2BD-41C9-8161-70B44C30D665}">
      <dgm:prSet/>
      <dgm:spPr/>
      <dgm:t>
        <a:bodyPr/>
        <a:lstStyle/>
        <a:p>
          <a:pPr>
            <a:lnSpc>
              <a:spcPct val="100000"/>
            </a:lnSpc>
          </a:pPr>
          <a:r>
            <a:rPr lang="en-US"/>
            <a:t>Introduction </a:t>
          </a:r>
        </a:p>
      </dgm:t>
    </dgm:pt>
    <dgm:pt modelId="{32D77469-AA11-4865-A697-F0951B3F01BB}" type="parTrans" cxnId="{23DFB6E7-3B9C-4D3E-BA8C-4EC13D5AAFC8}">
      <dgm:prSet/>
      <dgm:spPr/>
      <dgm:t>
        <a:bodyPr/>
        <a:lstStyle/>
        <a:p>
          <a:endParaRPr lang="en-US"/>
        </a:p>
      </dgm:t>
    </dgm:pt>
    <dgm:pt modelId="{A6EFEEEF-B87B-4ED2-A882-7356D8C5D972}" type="sibTrans" cxnId="{23DFB6E7-3B9C-4D3E-BA8C-4EC13D5AAFC8}">
      <dgm:prSet/>
      <dgm:spPr/>
      <dgm:t>
        <a:bodyPr/>
        <a:lstStyle/>
        <a:p>
          <a:endParaRPr lang="en-US"/>
        </a:p>
      </dgm:t>
    </dgm:pt>
    <dgm:pt modelId="{8EB78535-53FE-4F78-833E-9E54720F9E09}">
      <dgm:prSet/>
      <dgm:spPr/>
      <dgm:t>
        <a:bodyPr/>
        <a:lstStyle/>
        <a:p>
          <a:pPr>
            <a:lnSpc>
              <a:spcPct val="100000"/>
            </a:lnSpc>
          </a:pPr>
          <a:r>
            <a:rPr lang="en-US"/>
            <a:t>Overview </a:t>
          </a:r>
        </a:p>
      </dgm:t>
    </dgm:pt>
    <dgm:pt modelId="{935CC63B-DBEE-4A9E-AFCB-23D3CBB5E86B}" type="parTrans" cxnId="{7470EDBE-4BCB-4DF2-8326-D23435882A59}">
      <dgm:prSet/>
      <dgm:spPr/>
      <dgm:t>
        <a:bodyPr/>
        <a:lstStyle/>
        <a:p>
          <a:endParaRPr lang="en-US"/>
        </a:p>
      </dgm:t>
    </dgm:pt>
    <dgm:pt modelId="{7B311E43-F8AF-43D9-BE2A-5BDEDC165094}" type="sibTrans" cxnId="{7470EDBE-4BCB-4DF2-8326-D23435882A59}">
      <dgm:prSet/>
      <dgm:spPr/>
      <dgm:t>
        <a:bodyPr/>
        <a:lstStyle/>
        <a:p>
          <a:endParaRPr lang="en-US"/>
        </a:p>
      </dgm:t>
    </dgm:pt>
    <dgm:pt modelId="{0C9F7C1C-B91D-4130-A8E5-7C377E97754E}">
      <dgm:prSet/>
      <dgm:spPr/>
      <dgm:t>
        <a:bodyPr/>
        <a:lstStyle/>
        <a:p>
          <a:pPr>
            <a:lnSpc>
              <a:spcPct val="100000"/>
            </a:lnSpc>
          </a:pPr>
          <a:r>
            <a:rPr lang="en-US"/>
            <a:t>Algorithms Used </a:t>
          </a:r>
        </a:p>
      </dgm:t>
    </dgm:pt>
    <dgm:pt modelId="{B689B818-1DE0-4A0C-B1C6-5B0C07B99E00}" type="parTrans" cxnId="{85E71F70-C91B-464F-B938-913A75DEC390}">
      <dgm:prSet/>
      <dgm:spPr/>
      <dgm:t>
        <a:bodyPr/>
        <a:lstStyle/>
        <a:p>
          <a:endParaRPr lang="en-US"/>
        </a:p>
      </dgm:t>
    </dgm:pt>
    <dgm:pt modelId="{60A62B27-232D-4709-9EA3-DAE3FBC99CEA}" type="sibTrans" cxnId="{85E71F70-C91B-464F-B938-913A75DEC390}">
      <dgm:prSet/>
      <dgm:spPr/>
      <dgm:t>
        <a:bodyPr/>
        <a:lstStyle/>
        <a:p>
          <a:endParaRPr lang="en-US"/>
        </a:p>
      </dgm:t>
    </dgm:pt>
    <dgm:pt modelId="{9340B34F-3643-4B1D-801F-DB8D97747519}">
      <dgm:prSet/>
      <dgm:spPr/>
      <dgm:t>
        <a:bodyPr/>
        <a:lstStyle/>
        <a:p>
          <a:pPr>
            <a:lnSpc>
              <a:spcPct val="100000"/>
            </a:lnSpc>
          </a:pPr>
          <a:r>
            <a:rPr lang="en-US"/>
            <a:t>Models </a:t>
          </a:r>
        </a:p>
      </dgm:t>
    </dgm:pt>
    <dgm:pt modelId="{146FB787-EBF0-430B-8AD5-F1DC44D76C76}" type="parTrans" cxnId="{DE1D20AC-63DF-4F61-8659-583DCBF4E4E6}">
      <dgm:prSet/>
      <dgm:spPr/>
      <dgm:t>
        <a:bodyPr/>
        <a:lstStyle/>
        <a:p>
          <a:endParaRPr lang="en-US"/>
        </a:p>
      </dgm:t>
    </dgm:pt>
    <dgm:pt modelId="{284C559F-22E5-4F25-80A9-A6D9756867CF}" type="sibTrans" cxnId="{DE1D20AC-63DF-4F61-8659-583DCBF4E4E6}">
      <dgm:prSet/>
      <dgm:spPr/>
      <dgm:t>
        <a:bodyPr/>
        <a:lstStyle/>
        <a:p>
          <a:endParaRPr lang="en-US"/>
        </a:p>
      </dgm:t>
    </dgm:pt>
    <dgm:pt modelId="{251B8B9C-994A-41BB-B4D5-B53FC995EFC8}">
      <dgm:prSet/>
      <dgm:spPr/>
      <dgm:t>
        <a:bodyPr/>
        <a:lstStyle/>
        <a:p>
          <a:pPr>
            <a:lnSpc>
              <a:spcPct val="100000"/>
            </a:lnSpc>
          </a:pPr>
          <a:endParaRPr lang="en-US" dirty="0"/>
        </a:p>
      </dgm:t>
    </dgm:pt>
    <dgm:pt modelId="{8B7762F1-3136-4085-9F3D-FD8B1985D44D}" type="parTrans" cxnId="{C643A70E-05E3-408F-85B2-1E75B338EE5F}">
      <dgm:prSet/>
      <dgm:spPr/>
      <dgm:t>
        <a:bodyPr/>
        <a:lstStyle/>
        <a:p>
          <a:endParaRPr lang="en-US"/>
        </a:p>
      </dgm:t>
    </dgm:pt>
    <dgm:pt modelId="{1E5988BC-EB16-4315-B997-6ACEB18C4F93}" type="sibTrans" cxnId="{C643A70E-05E3-408F-85B2-1E75B338EE5F}">
      <dgm:prSet/>
      <dgm:spPr/>
      <dgm:t>
        <a:bodyPr/>
        <a:lstStyle/>
        <a:p>
          <a:endParaRPr lang="en-US"/>
        </a:p>
      </dgm:t>
    </dgm:pt>
    <dgm:pt modelId="{BFF6341D-27CE-41F1-8F2C-B0D99BBD6AAE}">
      <dgm:prSet/>
      <dgm:spPr/>
      <dgm:t>
        <a:bodyPr/>
        <a:lstStyle/>
        <a:p>
          <a:pPr>
            <a:lnSpc>
              <a:spcPct val="100000"/>
            </a:lnSpc>
          </a:pPr>
          <a:r>
            <a:rPr lang="en-US" dirty="0"/>
            <a:t> </a:t>
          </a:r>
        </a:p>
      </dgm:t>
    </dgm:pt>
    <dgm:pt modelId="{900D221A-A73B-438D-937A-8ADE24276ACE}" type="parTrans" cxnId="{B8C66B67-4A35-418A-AA17-32BCC8EF5261}">
      <dgm:prSet/>
      <dgm:spPr/>
      <dgm:t>
        <a:bodyPr/>
        <a:lstStyle/>
        <a:p>
          <a:endParaRPr lang="en-US"/>
        </a:p>
      </dgm:t>
    </dgm:pt>
    <dgm:pt modelId="{50BE6D00-819C-4866-BDF2-56247AF3339E}" type="sibTrans" cxnId="{B8C66B67-4A35-418A-AA17-32BCC8EF5261}">
      <dgm:prSet/>
      <dgm:spPr/>
      <dgm:t>
        <a:bodyPr/>
        <a:lstStyle/>
        <a:p>
          <a:endParaRPr lang="en-US"/>
        </a:p>
      </dgm:t>
    </dgm:pt>
    <dgm:pt modelId="{5E18EBD4-6E4D-462E-9AC0-BC5565978A83}">
      <dgm:prSet/>
      <dgm:spPr/>
      <dgm:t>
        <a:bodyPr/>
        <a:lstStyle/>
        <a:p>
          <a:pPr>
            <a:lnSpc>
              <a:spcPct val="100000"/>
            </a:lnSpc>
          </a:pPr>
          <a:r>
            <a:rPr lang="en-US"/>
            <a:t>Future Outcomes </a:t>
          </a:r>
        </a:p>
      </dgm:t>
    </dgm:pt>
    <dgm:pt modelId="{0A5E893C-A633-4C5A-B1E0-FE79536A9555}" type="parTrans" cxnId="{986EFD44-839E-4310-8055-0E2C38E15099}">
      <dgm:prSet/>
      <dgm:spPr/>
      <dgm:t>
        <a:bodyPr/>
        <a:lstStyle/>
        <a:p>
          <a:endParaRPr lang="en-US"/>
        </a:p>
      </dgm:t>
    </dgm:pt>
    <dgm:pt modelId="{CF49F1E2-D730-4E46-A3B8-690AFE3B5C7A}" type="sibTrans" cxnId="{986EFD44-839E-4310-8055-0E2C38E15099}">
      <dgm:prSet/>
      <dgm:spPr/>
      <dgm:t>
        <a:bodyPr/>
        <a:lstStyle/>
        <a:p>
          <a:endParaRPr lang="en-US"/>
        </a:p>
      </dgm:t>
    </dgm:pt>
    <dgm:pt modelId="{9EC6A24A-304F-4E72-A77F-66CAD2389B30}">
      <dgm:prSet/>
      <dgm:spPr/>
      <dgm:t>
        <a:bodyPr/>
        <a:lstStyle/>
        <a:p>
          <a:pPr>
            <a:lnSpc>
              <a:spcPct val="100000"/>
            </a:lnSpc>
          </a:pPr>
          <a:r>
            <a:rPr lang="en-US"/>
            <a:t>Conclusion </a:t>
          </a:r>
        </a:p>
      </dgm:t>
    </dgm:pt>
    <dgm:pt modelId="{17B93DF6-8553-44C1-AD2E-DC028FA5AB45}" type="parTrans" cxnId="{0129BA11-5972-439C-A698-650CA010B3CE}">
      <dgm:prSet/>
      <dgm:spPr/>
      <dgm:t>
        <a:bodyPr/>
        <a:lstStyle/>
        <a:p>
          <a:endParaRPr lang="en-US"/>
        </a:p>
      </dgm:t>
    </dgm:pt>
    <dgm:pt modelId="{93E67F98-209A-41EA-825F-D2A41C62073A}" type="sibTrans" cxnId="{0129BA11-5972-439C-A698-650CA010B3CE}">
      <dgm:prSet/>
      <dgm:spPr/>
      <dgm:t>
        <a:bodyPr/>
        <a:lstStyle/>
        <a:p>
          <a:endParaRPr lang="en-US"/>
        </a:p>
      </dgm:t>
    </dgm:pt>
    <dgm:pt modelId="{1324B26F-849A-4610-BFC3-0E869130170B}">
      <dgm:prSet/>
      <dgm:spPr/>
      <dgm:t>
        <a:bodyPr/>
        <a:lstStyle/>
        <a:p>
          <a:pPr>
            <a:lnSpc>
              <a:spcPct val="100000"/>
            </a:lnSpc>
          </a:pPr>
          <a:r>
            <a:rPr lang="en-US"/>
            <a:t>References</a:t>
          </a:r>
        </a:p>
      </dgm:t>
    </dgm:pt>
    <dgm:pt modelId="{C4476E27-CBB5-4F9C-90B8-F8D2E146D8B5}" type="parTrans" cxnId="{DD87B54E-8BA6-423B-BE6C-0683F3067E60}">
      <dgm:prSet/>
      <dgm:spPr/>
      <dgm:t>
        <a:bodyPr/>
        <a:lstStyle/>
        <a:p>
          <a:endParaRPr lang="en-US"/>
        </a:p>
      </dgm:t>
    </dgm:pt>
    <dgm:pt modelId="{4344E7AE-A050-4FA3-8522-BAAE0AEEAC32}" type="sibTrans" cxnId="{DD87B54E-8BA6-423B-BE6C-0683F3067E60}">
      <dgm:prSet/>
      <dgm:spPr/>
      <dgm:t>
        <a:bodyPr/>
        <a:lstStyle/>
        <a:p>
          <a:endParaRPr lang="en-US"/>
        </a:p>
      </dgm:t>
    </dgm:pt>
    <dgm:pt modelId="{634DCC48-A1CA-476E-B2B0-09944A180B86}" type="pres">
      <dgm:prSet presAssocID="{82794026-9EF2-4595-AF14-FD284372C2B3}" presName="root" presStyleCnt="0">
        <dgm:presLayoutVars>
          <dgm:dir/>
          <dgm:resizeHandles val="exact"/>
        </dgm:presLayoutVars>
      </dgm:prSet>
      <dgm:spPr/>
    </dgm:pt>
    <dgm:pt modelId="{F7AEF485-B8CC-439C-81AB-82A304D3CBB7}" type="pres">
      <dgm:prSet presAssocID="{AA90B9B4-E2BD-41C9-8161-70B44C30D665}" presName="compNode" presStyleCnt="0"/>
      <dgm:spPr/>
    </dgm:pt>
    <dgm:pt modelId="{FBD219C7-0E33-4D8F-9C57-9F2CCFFD27B9}" type="pres">
      <dgm:prSet presAssocID="{AA90B9B4-E2BD-41C9-8161-70B44C30D665}" presName="bgRect" presStyleLbl="bgShp" presStyleIdx="0" presStyleCnt="7"/>
      <dgm:spPr/>
    </dgm:pt>
    <dgm:pt modelId="{B2312094-36FC-4508-BBD6-34E85B47B763}" type="pres">
      <dgm:prSet presAssocID="{AA90B9B4-E2BD-41C9-8161-70B44C30D66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7BF784FF-1511-46E6-923D-ACE7F2E21DAD}" type="pres">
      <dgm:prSet presAssocID="{AA90B9B4-E2BD-41C9-8161-70B44C30D665}" presName="spaceRect" presStyleCnt="0"/>
      <dgm:spPr/>
    </dgm:pt>
    <dgm:pt modelId="{9A96AE5A-CBE2-4453-ACAF-7A518C885EF5}" type="pres">
      <dgm:prSet presAssocID="{AA90B9B4-E2BD-41C9-8161-70B44C30D665}" presName="parTx" presStyleLbl="revTx" presStyleIdx="0" presStyleCnt="8">
        <dgm:presLayoutVars>
          <dgm:chMax val="0"/>
          <dgm:chPref val="0"/>
        </dgm:presLayoutVars>
      </dgm:prSet>
      <dgm:spPr/>
    </dgm:pt>
    <dgm:pt modelId="{FBCD9F1E-70EF-4EC1-8DC7-8497EC5502EF}" type="pres">
      <dgm:prSet presAssocID="{A6EFEEEF-B87B-4ED2-A882-7356D8C5D972}" presName="sibTrans" presStyleCnt="0"/>
      <dgm:spPr/>
    </dgm:pt>
    <dgm:pt modelId="{53A8424F-FE84-4B98-8859-62CAE8BB2393}" type="pres">
      <dgm:prSet presAssocID="{8EB78535-53FE-4F78-833E-9E54720F9E09}" presName="compNode" presStyleCnt="0"/>
      <dgm:spPr/>
    </dgm:pt>
    <dgm:pt modelId="{A8432D88-1CF8-4173-8E5B-1FCF6D39E565}" type="pres">
      <dgm:prSet presAssocID="{8EB78535-53FE-4F78-833E-9E54720F9E09}" presName="bgRect" presStyleLbl="bgShp" presStyleIdx="1" presStyleCnt="7"/>
      <dgm:spPr/>
    </dgm:pt>
    <dgm:pt modelId="{CA8F659D-4501-4C29-9766-BFCB50C49355}" type="pres">
      <dgm:prSet presAssocID="{8EB78535-53FE-4F78-833E-9E54720F9E0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nufacturing"/>
        </a:ext>
      </dgm:extLst>
    </dgm:pt>
    <dgm:pt modelId="{3639772A-1AB9-418B-A7E5-6B4FF9CFF8DC}" type="pres">
      <dgm:prSet presAssocID="{8EB78535-53FE-4F78-833E-9E54720F9E09}" presName="spaceRect" presStyleCnt="0"/>
      <dgm:spPr/>
    </dgm:pt>
    <dgm:pt modelId="{EA78162B-8622-41F5-866D-02371A001EA4}" type="pres">
      <dgm:prSet presAssocID="{8EB78535-53FE-4F78-833E-9E54720F9E09}" presName="parTx" presStyleLbl="revTx" presStyleIdx="1" presStyleCnt="8">
        <dgm:presLayoutVars>
          <dgm:chMax val="0"/>
          <dgm:chPref val="0"/>
        </dgm:presLayoutVars>
      </dgm:prSet>
      <dgm:spPr/>
    </dgm:pt>
    <dgm:pt modelId="{7C9E7471-60E7-4EEF-979F-C35019ACA0EA}" type="pres">
      <dgm:prSet presAssocID="{7B311E43-F8AF-43D9-BE2A-5BDEDC165094}" presName="sibTrans" presStyleCnt="0"/>
      <dgm:spPr/>
    </dgm:pt>
    <dgm:pt modelId="{D9B9F362-EA28-4843-9014-0E6EFF9CC520}" type="pres">
      <dgm:prSet presAssocID="{0C9F7C1C-B91D-4130-A8E5-7C377E97754E}" presName="compNode" presStyleCnt="0"/>
      <dgm:spPr/>
    </dgm:pt>
    <dgm:pt modelId="{361C29FC-A900-4B6F-9A9E-F55786A95381}" type="pres">
      <dgm:prSet presAssocID="{0C9F7C1C-B91D-4130-A8E5-7C377E97754E}" presName="bgRect" presStyleLbl="bgShp" presStyleIdx="2" presStyleCnt="7"/>
      <dgm:spPr/>
    </dgm:pt>
    <dgm:pt modelId="{23A9FD0E-49E9-4A42-B87B-FACF1EF9AA02}" type="pres">
      <dgm:prSet presAssocID="{0C9F7C1C-B91D-4130-A8E5-7C377E97754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9EB46660-7DF8-43D9-8C57-F4A2391367B0}" type="pres">
      <dgm:prSet presAssocID="{0C9F7C1C-B91D-4130-A8E5-7C377E97754E}" presName="spaceRect" presStyleCnt="0"/>
      <dgm:spPr/>
    </dgm:pt>
    <dgm:pt modelId="{1F84ED2C-C31F-4C53-8518-B4117BA1DF28}" type="pres">
      <dgm:prSet presAssocID="{0C9F7C1C-B91D-4130-A8E5-7C377E97754E}" presName="parTx" presStyleLbl="revTx" presStyleIdx="2" presStyleCnt="8">
        <dgm:presLayoutVars>
          <dgm:chMax val="0"/>
          <dgm:chPref val="0"/>
        </dgm:presLayoutVars>
      </dgm:prSet>
      <dgm:spPr/>
    </dgm:pt>
    <dgm:pt modelId="{62178A18-6F12-4D26-BE91-779B9C3D8F9B}" type="pres">
      <dgm:prSet presAssocID="{60A62B27-232D-4709-9EA3-DAE3FBC99CEA}" presName="sibTrans" presStyleCnt="0"/>
      <dgm:spPr/>
    </dgm:pt>
    <dgm:pt modelId="{707AC45D-7CC1-409C-A446-5C21BFB75A05}" type="pres">
      <dgm:prSet presAssocID="{9340B34F-3643-4B1D-801F-DB8D97747519}" presName="compNode" presStyleCnt="0"/>
      <dgm:spPr/>
    </dgm:pt>
    <dgm:pt modelId="{562B2BEF-B904-41FA-B714-4AE605FF53E7}" type="pres">
      <dgm:prSet presAssocID="{9340B34F-3643-4B1D-801F-DB8D97747519}" presName="bgRect" presStyleLbl="bgShp" presStyleIdx="3" presStyleCnt="7"/>
      <dgm:spPr/>
    </dgm:pt>
    <dgm:pt modelId="{3D86537C-42DF-4130-8844-3C2CB1888A5E}" type="pres">
      <dgm:prSet presAssocID="{9340B34F-3643-4B1D-801F-DB8D9774751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9E6F991E-36D0-4322-AB10-AC9A79A56D77}" type="pres">
      <dgm:prSet presAssocID="{9340B34F-3643-4B1D-801F-DB8D97747519}" presName="spaceRect" presStyleCnt="0"/>
      <dgm:spPr/>
    </dgm:pt>
    <dgm:pt modelId="{5F502ECF-70D0-4575-BB1A-E907314DDEF3}" type="pres">
      <dgm:prSet presAssocID="{9340B34F-3643-4B1D-801F-DB8D97747519}" presName="parTx" presStyleLbl="revTx" presStyleIdx="3" presStyleCnt="8">
        <dgm:presLayoutVars>
          <dgm:chMax val="0"/>
          <dgm:chPref val="0"/>
        </dgm:presLayoutVars>
      </dgm:prSet>
      <dgm:spPr/>
    </dgm:pt>
    <dgm:pt modelId="{68253384-F79D-4101-9E51-8C66C71ADFDC}" type="pres">
      <dgm:prSet presAssocID="{9340B34F-3643-4B1D-801F-DB8D97747519}" presName="desTx" presStyleLbl="revTx" presStyleIdx="4" presStyleCnt="8">
        <dgm:presLayoutVars/>
      </dgm:prSet>
      <dgm:spPr/>
    </dgm:pt>
    <dgm:pt modelId="{8156A108-5577-4E25-9825-5F3E01B61541}" type="pres">
      <dgm:prSet presAssocID="{284C559F-22E5-4F25-80A9-A6D9756867CF}" presName="sibTrans" presStyleCnt="0"/>
      <dgm:spPr/>
    </dgm:pt>
    <dgm:pt modelId="{A24571A0-3086-4A41-97CE-852D91432FC9}" type="pres">
      <dgm:prSet presAssocID="{5E18EBD4-6E4D-462E-9AC0-BC5565978A83}" presName="compNode" presStyleCnt="0"/>
      <dgm:spPr/>
    </dgm:pt>
    <dgm:pt modelId="{6F3E3457-FA3B-4919-B781-47318F66F792}" type="pres">
      <dgm:prSet presAssocID="{5E18EBD4-6E4D-462E-9AC0-BC5565978A83}" presName="bgRect" presStyleLbl="bgShp" presStyleIdx="4" presStyleCnt="7"/>
      <dgm:spPr/>
    </dgm:pt>
    <dgm:pt modelId="{BB0A6D89-1F6B-4302-ACD5-3112284AD888}" type="pres">
      <dgm:prSet presAssocID="{5E18EBD4-6E4D-462E-9AC0-BC5565978A8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CFEEB917-144E-4AA5-997D-6F254E2EF695}" type="pres">
      <dgm:prSet presAssocID="{5E18EBD4-6E4D-462E-9AC0-BC5565978A83}" presName="spaceRect" presStyleCnt="0"/>
      <dgm:spPr/>
    </dgm:pt>
    <dgm:pt modelId="{13C0E77D-1649-4AC3-903B-818935D8C2DF}" type="pres">
      <dgm:prSet presAssocID="{5E18EBD4-6E4D-462E-9AC0-BC5565978A83}" presName="parTx" presStyleLbl="revTx" presStyleIdx="5" presStyleCnt="8">
        <dgm:presLayoutVars>
          <dgm:chMax val="0"/>
          <dgm:chPref val="0"/>
        </dgm:presLayoutVars>
      </dgm:prSet>
      <dgm:spPr/>
    </dgm:pt>
    <dgm:pt modelId="{AE6EB526-746D-433E-B296-684881D0A250}" type="pres">
      <dgm:prSet presAssocID="{CF49F1E2-D730-4E46-A3B8-690AFE3B5C7A}" presName="sibTrans" presStyleCnt="0"/>
      <dgm:spPr/>
    </dgm:pt>
    <dgm:pt modelId="{7EAC2981-6C2D-4080-9544-39218A7239E7}" type="pres">
      <dgm:prSet presAssocID="{9EC6A24A-304F-4E72-A77F-66CAD2389B30}" presName="compNode" presStyleCnt="0"/>
      <dgm:spPr/>
    </dgm:pt>
    <dgm:pt modelId="{EF936789-F058-48FD-B30C-F2BEE7D2FF4F}" type="pres">
      <dgm:prSet presAssocID="{9EC6A24A-304F-4E72-A77F-66CAD2389B30}" presName="bgRect" presStyleLbl="bgShp" presStyleIdx="5" presStyleCnt="7"/>
      <dgm:spPr/>
    </dgm:pt>
    <dgm:pt modelId="{4E44082A-5AF0-4339-82DB-A5B667AE9204}" type="pres">
      <dgm:prSet presAssocID="{9EC6A24A-304F-4E72-A77F-66CAD2389B3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A60D12EA-776C-4860-9FDC-F3348B0E4846}" type="pres">
      <dgm:prSet presAssocID="{9EC6A24A-304F-4E72-A77F-66CAD2389B30}" presName="spaceRect" presStyleCnt="0"/>
      <dgm:spPr/>
    </dgm:pt>
    <dgm:pt modelId="{F59F0E23-230B-44DE-9C5B-578CDB54A513}" type="pres">
      <dgm:prSet presAssocID="{9EC6A24A-304F-4E72-A77F-66CAD2389B30}" presName="parTx" presStyleLbl="revTx" presStyleIdx="6" presStyleCnt="8">
        <dgm:presLayoutVars>
          <dgm:chMax val="0"/>
          <dgm:chPref val="0"/>
        </dgm:presLayoutVars>
      </dgm:prSet>
      <dgm:spPr/>
    </dgm:pt>
    <dgm:pt modelId="{312E1B38-D702-47BC-B091-C1FF57548013}" type="pres">
      <dgm:prSet presAssocID="{93E67F98-209A-41EA-825F-D2A41C62073A}" presName="sibTrans" presStyleCnt="0"/>
      <dgm:spPr/>
    </dgm:pt>
    <dgm:pt modelId="{CAB327FA-0293-444E-BD46-2B641692997E}" type="pres">
      <dgm:prSet presAssocID="{1324B26F-849A-4610-BFC3-0E869130170B}" presName="compNode" presStyleCnt="0"/>
      <dgm:spPr/>
    </dgm:pt>
    <dgm:pt modelId="{6F493B8D-4627-4A63-BE1E-68715D6521EA}" type="pres">
      <dgm:prSet presAssocID="{1324B26F-849A-4610-BFC3-0E869130170B}" presName="bgRect" presStyleLbl="bgShp" presStyleIdx="6" presStyleCnt="7"/>
      <dgm:spPr/>
    </dgm:pt>
    <dgm:pt modelId="{A505CDA5-5E54-4278-BB5E-34E831F0C247}" type="pres">
      <dgm:prSet presAssocID="{1324B26F-849A-4610-BFC3-0E869130170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ooter"/>
        </a:ext>
      </dgm:extLst>
    </dgm:pt>
    <dgm:pt modelId="{80C5B719-B831-458E-8AED-6EFF6C0D5AFB}" type="pres">
      <dgm:prSet presAssocID="{1324B26F-849A-4610-BFC3-0E869130170B}" presName="spaceRect" presStyleCnt="0"/>
      <dgm:spPr/>
    </dgm:pt>
    <dgm:pt modelId="{770330F6-D041-42BD-9683-7C40C8F86358}" type="pres">
      <dgm:prSet presAssocID="{1324B26F-849A-4610-BFC3-0E869130170B}" presName="parTx" presStyleLbl="revTx" presStyleIdx="7" presStyleCnt="8">
        <dgm:presLayoutVars>
          <dgm:chMax val="0"/>
          <dgm:chPref val="0"/>
        </dgm:presLayoutVars>
      </dgm:prSet>
      <dgm:spPr/>
    </dgm:pt>
  </dgm:ptLst>
  <dgm:cxnLst>
    <dgm:cxn modelId="{DB9A8A03-0FC4-4E5F-A500-8870D02E57A9}" type="presOf" srcId="{82794026-9EF2-4595-AF14-FD284372C2B3}" destId="{634DCC48-A1CA-476E-B2B0-09944A180B86}" srcOrd="0" destOrd="0" presId="urn:microsoft.com/office/officeart/2018/2/layout/IconVerticalSolidList"/>
    <dgm:cxn modelId="{C643A70E-05E3-408F-85B2-1E75B338EE5F}" srcId="{9340B34F-3643-4B1D-801F-DB8D97747519}" destId="{251B8B9C-994A-41BB-B4D5-B53FC995EFC8}" srcOrd="0" destOrd="0" parTransId="{8B7762F1-3136-4085-9F3D-FD8B1985D44D}" sibTransId="{1E5988BC-EB16-4315-B997-6ACEB18C4F93}"/>
    <dgm:cxn modelId="{0129BA11-5972-439C-A698-650CA010B3CE}" srcId="{82794026-9EF2-4595-AF14-FD284372C2B3}" destId="{9EC6A24A-304F-4E72-A77F-66CAD2389B30}" srcOrd="5" destOrd="0" parTransId="{17B93DF6-8553-44C1-AD2E-DC028FA5AB45}" sibTransId="{93E67F98-209A-41EA-825F-D2A41C62073A}"/>
    <dgm:cxn modelId="{217D7C12-37BC-4CA9-950E-07D3E952D6FF}" type="presOf" srcId="{BFF6341D-27CE-41F1-8F2C-B0D99BBD6AAE}" destId="{68253384-F79D-4101-9E51-8C66C71ADFDC}" srcOrd="0" destOrd="1" presId="urn:microsoft.com/office/officeart/2018/2/layout/IconVerticalSolidList"/>
    <dgm:cxn modelId="{15FA3D15-8DB6-4AC8-93BA-7EF85477989D}" type="presOf" srcId="{9EC6A24A-304F-4E72-A77F-66CAD2389B30}" destId="{F59F0E23-230B-44DE-9C5B-578CDB54A513}" srcOrd="0" destOrd="0" presId="urn:microsoft.com/office/officeart/2018/2/layout/IconVerticalSolidList"/>
    <dgm:cxn modelId="{FDEF2817-C1BD-43E7-A66B-08FA79359EBA}" type="presOf" srcId="{1324B26F-849A-4610-BFC3-0E869130170B}" destId="{770330F6-D041-42BD-9683-7C40C8F86358}" srcOrd="0" destOrd="0" presId="urn:microsoft.com/office/officeart/2018/2/layout/IconVerticalSolidList"/>
    <dgm:cxn modelId="{44FD0833-B3B3-40D0-99E8-13247796BBD6}" type="presOf" srcId="{8EB78535-53FE-4F78-833E-9E54720F9E09}" destId="{EA78162B-8622-41F5-866D-02371A001EA4}" srcOrd="0" destOrd="0" presId="urn:microsoft.com/office/officeart/2018/2/layout/IconVerticalSolidList"/>
    <dgm:cxn modelId="{A8FA4C35-3B97-41EA-AB2A-AA0B1BCB4284}" type="presOf" srcId="{AA90B9B4-E2BD-41C9-8161-70B44C30D665}" destId="{9A96AE5A-CBE2-4453-ACAF-7A518C885EF5}" srcOrd="0" destOrd="0" presId="urn:microsoft.com/office/officeart/2018/2/layout/IconVerticalSolidList"/>
    <dgm:cxn modelId="{E8B23239-EC74-475F-A257-0586D8B3311F}" type="presOf" srcId="{251B8B9C-994A-41BB-B4D5-B53FC995EFC8}" destId="{68253384-F79D-4101-9E51-8C66C71ADFDC}" srcOrd="0" destOrd="0" presId="urn:microsoft.com/office/officeart/2018/2/layout/IconVerticalSolidList"/>
    <dgm:cxn modelId="{7F19663D-065C-4D5C-9EB2-C64A9AEF97C5}" type="presOf" srcId="{0C9F7C1C-B91D-4130-A8E5-7C377E97754E}" destId="{1F84ED2C-C31F-4C53-8518-B4117BA1DF28}" srcOrd="0" destOrd="0" presId="urn:microsoft.com/office/officeart/2018/2/layout/IconVerticalSolidList"/>
    <dgm:cxn modelId="{986EFD44-839E-4310-8055-0E2C38E15099}" srcId="{82794026-9EF2-4595-AF14-FD284372C2B3}" destId="{5E18EBD4-6E4D-462E-9AC0-BC5565978A83}" srcOrd="4" destOrd="0" parTransId="{0A5E893C-A633-4C5A-B1E0-FE79536A9555}" sibTransId="{CF49F1E2-D730-4E46-A3B8-690AFE3B5C7A}"/>
    <dgm:cxn modelId="{B8C66B67-4A35-418A-AA17-32BCC8EF5261}" srcId="{9340B34F-3643-4B1D-801F-DB8D97747519}" destId="{BFF6341D-27CE-41F1-8F2C-B0D99BBD6AAE}" srcOrd="1" destOrd="0" parTransId="{900D221A-A73B-438D-937A-8ADE24276ACE}" sibTransId="{50BE6D00-819C-4866-BDF2-56247AF3339E}"/>
    <dgm:cxn modelId="{DD87B54E-8BA6-423B-BE6C-0683F3067E60}" srcId="{82794026-9EF2-4595-AF14-FD284372C2B3}" destId="{1324B26F-849A-4610-BFC3-0E869130170B}" srcOrd="6" destOrd="0" parTransId="{C4476E27-CBB5-4F9C-90B8-F8D2E146D8B5}" sibTransId="{4344E7AE-A050-4FA3-8522-BAAE0AEEAC32}"/>
    <dgm:cxn modelId="{85E71F70-C91B-464F-B938-913A75DEC390}" srcId="{82794026-9EF2-4595-AF14-FD284372C2B3}" destId="{0C9F7C1C-B91D-4130-A8E5-7C377E97754E}" srcOrd="2" destOrd="0" parTransId="{B689B818-1DE0-4A0C-B1C6-5B0C07B99E00}" sibTransId="{60A62B27-232D-4709-9EA3-DAE3FBC99CEA}"/>
    <dgm:cxn modelId="{DE1D20AC-63DF-4F61-8659-583DCBF4E4E6}" srcId="{82794026-9EF2-4595-AF14-FD284372C2B3}" destId="{9340B34F-3643-4B1D-801F-DB8D97747519}" srcOrd="3" destOrd="0" parTransId="{146FB787-EBF0-430B-8AD5-F1DC44D76C76}" sibTransId="{284C559F-22E5-4F25-80A9-A6D9756867CF}"/>
    <dgm:cxn modelId="{A2FE12B5-3575-47D7-A6FC-740FD215A8F1}" type="presOf" srcId="{5E18EBD4-6E4D-462E-9AC0-BC5565978A83}" destId="{13C0E77D-1649-4AC3-903B-818935D8C2DF}" srcOrd="0" destOrd="0" presId="urn:microsoft.com/office/officeart/2018/2/layout/IconVerticalSolidList"/>
    <dgm:cxn modelId="{7470EDBE-4BCB-4DF2-8326-D23435882A59}" srcId="{82794026-9EF2-4595-AF14-FD284372C2B3}" destId="{8EB78535-53FE-4F78-833E-9E54720F9E09}" srcOrd="1" destOrd="0" parTransId="{935CC63B-DBEE-4A9E-AFCB-23D3CBB5E86B}" sibTransId="{7B311E43-F8AF-43D9-BE2A-5BDEDC165094}"/>
    <dgm:cxn modelId="{EB5256E5-FE9E-4B49-A183-665F71143A57}" type="presOf" srcId="{9340B34F-3643-4B1D-801F-DB8D97747519}" destId="{5F502ECF-70D0-4575-BB1A-E907314DDEF3}" srcOrd="0" destOrd="0" presId="urn:microsoft.com/office/officeart/2018/2/layout/IconVerticalSolidList"/>
    <dgm:cxn modelId="{23DFB6E7-3B9C-4D3E-BA8C-4EC13D5AAFC8}" srcId="{82794026-9EF2-4595-AF14-FD284372C2B3}" destId="{AA90B9B4-E2BD-41C9-8161-70B44C30D665}" srcOrd="0" destOrd="0" parTransId="{32D77469-AA11-4865-A697-F0951B3F01BB}" sibTransId="{A6EFEEEF-B87B-4ED2-A882-7356D8C5D972}"/>
    <dgm:cxn modelId="{24D04C41-FC4E-4674-AC2E-093FDBF555BB}" type="presParOf" srcId="{634DCC48-A1CA-476E-B2B0-09944A180B86}" destId="{F7AEF485-B8CC-439C-81AB-82A304D3CBB7}" srcOrd="0" destOrd="0" presId="urn:microsoft.com/office/officeart/2018/2/layout/IconVerticalSolidList"/>
    <dgm:cxn modelId="{D6E8CCF9-3F69-4B8B-A462-E14F8509A5CD}" type="presParOf" srcId="{F7AEF485-B8CC-439C-81AB-82A304D3CBB7}" destId="{FBD219C7-0E33-4D8F-9C57-9F2CCFFD27B9}" srcOrd="0" destOrd="0" presId="urn:microsoft.com/office/officeart/2018/2/layout/IconVerticalSolidList"/>
    <dgm:cxn modelId="{0D5DACB3-552B-4C46-8AA7-20EBFB0C15FF}" type="presParOf" srcId="{F7AEF485-B8CC-439C-81AB-82A304D3CBB7}" destId="{B2312094-36FC-4508-BBD6-34E85B47B763}" srcOrd="1" destOrd="0" presId="urn:microsoft.com/office/officeart/2018/2/layout/IconVerticalSolidList"/>
    <dgm:cxn modelId="{A4E2BD32-07AE-4470-9B1D-5031D6D83F91}" type="presParOf" srcId="{F7AEF485-B8CC-439C-81AB-82A304D3CBB7}" destId="{7BF784FF-1511-46E6-923D-ACE7F2E21DAD}" srcOrd="2" destOrd="0" presId="urn:microsoft.com/office/officeart/2018/2/layout/IconVerticalSolidList"/>
    <dgm:cxn modelId="{4D6A7296-528B-4BD0-B1AC-A783F3ED6567}" type="presParOf" srcId="{F7AEF485-B8CC-439C-81AB-82A304D3CBB7}" destId="{9A96AE5A-CBE2-4453-ACAF-7A518C885EF5}" srcOrd="3" destOrd="0" presId="urn:microsoft.com/office/officeart/2018/2/layout/IconVerticalSolidList"/>
    <dgm:cxn modelId="{5FF2A45A-FCBD-488C-8350-F2A8123E2079}" type="presParOf" srcId="{634DCC48-A1CA-476E-B2B0-09944A180B86}" destId="{FBCD9F1E-70EF-4EC1-8DC7-8497EC5502EF}" srcOrd="1" destOrd="0" presId="urn:microsoft.com/office/officeart/2018/2/layout/IconVerticalSolidList"/>
    <dgm:cxn modelId="{C31DF8BA-EC2E-49B9-A37F-E140038C69CF}" type="presParOf" srcId="{634DCC48-A1CA-476E-B2B0-09944A180B86}" destId="{53A8424F-FE84-4B98-8859-62CAE8BB2393}" srcOrd="2" destOrd="0" presId="urn:microsoft.com/office/officeart/2018/2/layout/IconVerticalSolidList"/>
    <dgm:cxn modelId="{86080705-F0DC-4C54-BF21-995E5A78E5ED}" type="presParOf" srcId="{53A8424F-FE84-4B98-8859-62CAE8BB2393}" destId="{A8432D88-1CF8-4173-8E5B-1FCF6D39E565}" srcOrd="0" destOrd="0" presId="urn:microsoft.com/office/officeart/2018/2/layout/IconVerticalSolidList"/>
    <dgm:cxn modelId="{B7AB5B89-324B-40EE-BBF4-3805EFBB5EC3}" type="presParOf" srcId="{53A8424F-FE84-4B98-8859-62CAE8BB2393}" destId="{CA8F659D-4501-4C29-9766-BFCB50C49355}" srcOrd="1" destOrd="0" presId="urn:microsoft.com/office/officeart/2018/2/layout/IconVerticalSolidList"/>
    <dgm:cxn modelId="{2B1E1681-4E9C-4205-BB6D-FB879FAA1A30}" type="presParOf" srcId="{53A8424F-FE84-4B98-8859-62CAE8BB2393}" destId="{3639772A-1AB9-418B-A7E5-6B4FF9CFF8DC}" srcOrd="2" destOrd="0" presId="urn:microsoft.com/office/officeart/2018/2/layout/IconVerticalSolidList"/>
    <dgm:cxn modelId="{1844F027-EA4B-4E68-B32B-21A3CEA21ED4}" type="presParOf" srcId="{53A8424F-FE84-4B98-8859-62CAE8BB2393}" destId="{EA78162B-8622-41F5-866D-02371A001EA4}" srcOrd="3" destOrd="0" presId="urn:microsoft.com/office/officeart/2018/2/layout/IconVerticalSolidList"/>
    <dgm:cxn modelId="{EE3934B3-0FE7-48C1-BF0F-34F9733E6B89}" type="presParOf" srcId="{634DCC48-A1CA-476E-B2B0-09944A180B86}" destId="{7C9E7471-60E7-4EEF-979F-C35019ACA0EA}" srcOrd="3" destOrd="0" presId="urn:microsoft.com/office/officeart/2018/2/layout/IconVerticalSolidList"/>
    <dgm:cxn modelId="{3780CE60-4706-45AE-96A4-36D3033F624B}" type="presParOf" srcId="{634DCC48-A1CA-476E-B2B0-09944A180B86}" destId="{D9B9F362-EA28-4843-9014-0E6EFF9CC520}" srcOrd="4" destOrd="0" presId="urn:microsoft.com/office/officeart/2018/2/layout/IconVerticalSolidList"/>
    <dgm:cxn modelId="{F3889CBE-CCA5-40A0-B3B8-651071B79346}" type="presParOf" srcId="{D9B9F362-EA28-4843-9014-0E6EFF9CC520}" destId="{361C29FC-A900-4B6F-9A9E-F55786A95381}" srcOrd="0" destOrd="0" presId="urn:microsoft.com/office/officeart/2018/2/layout/IconVerticalSolidList"/>
    <dgm:cxn modelId="{2624300D-9596-487A-9CF4-0C2D32016FCB}" type="presParOf" srcId="{D9B9F362-EA28-4843-9014-0E6EFF9CC520}" destId="{23A9FD0E-49E9-4A42-B87B-FACF1EF9AA02}" srcOrd="1" destOrd="0" presId="urn:microsoft.com/office/officeart/2018/2/layout/IconVerticalSolidList"/>
    <dgm:cxn modelId="{CB5C4944-7E91-4687-8C92-A1E08338461F}" type="presParOf" srcId="{D9B9F362-EA28-4843-9014-0E6EFF9CC520}" destId="{9EB46660-7DF8-43D9-8C57-F4A2391367B0}" srcOrd="2" destOrd="0" presId="urn:microsoft.com/office/officeart/2018/2/layout/IconVerticalSolidList"/>
    <dgm:cxn modelId="{4B330BC8-F43B-4321-96E6-49E13A8B5AF7}" type="presParOf" srcId="{D9B9F362-EA28-4843-9014-0E6EFF9CC520}" destId="{1F84ED2C-C31F-4C53-8518-B4117BA1DF28}" srcOrd="3" destOrd="0" presId="urn:microsoft.com/office/officeart/2018/2/layout/IconVerticalSolidList"/>
    <dgm:cxn modelId="{B3D26EAB-D8F3-4262-8E16-E37108324933}" type="presParOf" srcId="{634DCC48-A1CA-476E-B2B0-09944A180B86}" destId="{62178A18-6F12-4D26-BE91-779B9C3D8F9B}" srcOrd="5" destOrd="0" presId="urn:microsoft.com/office/officeart/2018/2/layout/IconVerticalSolidList"/>
    <dgm:cxn modelId="{FF849DEE-973F-4A5D-9EFE-730E50E50EEB}" type="presParOf" srcId="{634DCC48-A1CA-476E-B2B0-09944A180B86}" destId="{707AC45D-7CC1-409C-A446-5C21BFB75A05}" srcOrd="6" destOrd="0" presId="urn:microsoft.com/office/officeart/2018/2/layout/IconVerticalSolidList"/>
    <dgm:cxn modelId="{A4E01110-D509-4B97-A508-33AC80439018}" type="presParOf" srcId="{707AC45D-7CC1-409C-A446-5C21BFB75A05}" destId="{562B2BEF-B904-41FA-B714-4AE605FF53E7}" srcOrd="0" destOrd="0" presId="urn:microsoft.com/office/officeart/2018/2/layout/IconVerticalSolidList"/>
    <dgm:cxn modelId="{D508680C-158B-4F21-BFC2-FE8DCC40ECA4}" type="presParOf" srcId="{707AC45D-7CC1-409C-A446-5C21BFB75A05}" destId="{3D86537C-42DF-4130-8844-3C2CB1888A5E}" srcOrd="1" destOrd="0" presId="urn:microsoft.com/office/officeart/2018/2/layout/IconVerticalSolidList"/>
    <dgm:cxn modelId="{08E9A2DA-3475-403B-85AE-8E4F3BD3F667}" type="presParOf" srcId="{707AC45D-7CC1-409C-A446-5C21BFB75A05}" destId="{9E6F991E-36D0-4322-AB10-AC9A79A56D77}" srcOrd="2" destOrd="0" presId="urn:microsoft.com/office/officeart/2018/2/layout/IconVerticalSolidList"/>
    <dgm:cxn modelId="{D0E96824-3882-4AEE-86D1-98A23151FB0A}" type="presParOf" srcId="{707AC45D-7CC1-409C-A446-5C21BFB75A05}" destId="{5F502ECF-70D0-4575-BB1A-E907314DDEF3}" srcOrd="3" destOrd="0" presId="urn:microsoft.com/office/officeart/2018/2/layout/IconVerticalSolidList"/>
    <dgm:cxn modelId="{FAD71E0B-DA6A-4D4E-BA17-FD548A6DC3C6}" type="presParOf" srcId="{707AC45D-7CC1-409C-A446-5C21BFB75A05}" destId="{68253384-F79D-4101-9E51-8C66C71ADFDC}" srcOrd="4" destOrd="0" presId="urn:microsoft.com/office/officeart/2018/2/layout/IconVerticalSolidList"/>
    <dgm:cxn modelId="{D145B513-F398-4E01-91AF-2BA731D2B3BF}" type="presParOf" srcId="{634DCC48-A1CA-476E-B2B0-09944A180B86}" destId="{8156A108-5577-4E25-9825-5F3E01B61541}" srcOrd="7" destOrd="0" presId="urn:microsoft.com/office/officeart/2018/2/layout/IconVerticalSolidList"/>
    <dgm:cxn modelId="{AD38D6AA-7751-4B14-80C2-37E9C27179E0}" type="presParOf" srcId="{634DCC48-A1CA-476E-B2B0-09944A180B86}" destId="{A24571A0-3086-4A41-97CE-852D91432FC9}" srcOrd="8" destOrd="0" presId="urn:microsoft.com/office/officeart/2018/2/layout/IconVerticalSolidList"/>
    <dgm:cxn modelId="{B186A4C0-120A-480F-AC4A-2ECE6D3864FD}" type="presParOf" srcId="{A24571A0-3086-4A41-97CE-852D91432FC9}" destId="{6F3E3457-FA3B-4919-B781-47318F66F792}" srcOrd="0" destOrd="0" presId="urn:microsoft.com/office/officeart/2018/2/layout/IconVerticalSolidList"/>
    <dgm:cxn modelId="{69F89258-48CC-4A9B-9AC4-6100D03C0CD2}" type="presParOf" srcId="{A24571A0-3086-4A41-97CE-852D91432FC9}" destId="{BB0A6D89-1F6B-4302-ACD5-3112284AD888}" srcOrd="1" destOrd="0" presId="urn:microsoft.com/office/officeart/2018/2/layout/IconVerticalSolidList"/>
    <dgm:cxn modelId="{E3C6C0CF-8500-4133-B384-C3A1731A0F5B}" type="presParOf" srcId="{A24571A0-3086-4A41-97CE-852D91432FC9}" destId="{CFEEB917-144E-4AA5-997D-6F254E2EF695}" srcOrd="2" destOrd="0" presId="urn:microsoft.com/office/officeart/2018/2/layout/IconVerticalSolidList"/>
    <dgm:cxn modelId="{A6F0252F-6EC1-4D17-A892-1584BDEE91D4}" type="presParOf" srcId="{A24571A0-3086-4A41-97CE-852D91432FC9}" destId="{13C0E77D-1649-4AC3-903B-818935D8C2DF}" srcOrd="3" destOrd="0" presId="urn:microsoft.com/office/officeart/2018/2/layout/IconVerticalSolidList"/>
    <dgm:cxn modelId="{DA1DE24A-ABFC-406F-8B8C-1B915032D29D}" type="presParOf" srcId="{634DCC48-A1CA-476E-B2B0-09944A180B86}" destId="{AE6EB526-746D-433E-B296-684881D0A250}" srcOrd="9" destOrd="0" presId="urn:microsoft.com/office/officeart/2018/2/layout/IconVerticalSolidList"/>
    <dgm:cxn modelId="{33D8DF80-AC4B-45F2-8E99-FDD10723BC06}" type="presParOf" srcId="{634DCC48-A1CA-476E-B2B0-09944A180B86}" destId="{7EAC2981-6C2D-4080-9544-39218A7239E7}" srcOrd="10" destOrd="0" presId="urn:microsoft.com/office/officeart/2018/2/layout/IconVerticalSolidList"/>
    <dgm:cxn modelId="{E04B3D4D-8EF1-415A-BCB2-6D56CE514562}" type="presParOf" srcId="{7EAC2981-6C2D-4080-9544-39218A7239E7}" destId="{EF936789-F058-48FD-B30C-F2BEE7D2FF4F}" srcOrd="0" destOrd="0" presId="urn:microsoft.com/office/officeart/2018/2/layout/IconVerticalSolidList"/>
    <dgm:cxn modelId="{5FEAE65D-1CFC-4E0B-9B08-6D59D1A4ABD8}" type="presParOf" srcId="{7EAC2981-6C2D-4080-9544-39218A7239E7}" destId="{4E44082A-5AF0-4339-82DB-A5B667AE9204}" srcOrd="1" destOrd="0" presId="urn:microsoft.com/office/officeart/2018/2/layout/IconVerticalSolidList"/>
    <dgm:cxn modelId="{F05CC7B5-FDDD-4856-8C50-F4FA698938AF}" type="presParOf" srcId="{7EAC2981-6C2D-4080-9544-39218A7239E7}" destId="{A60D12EA-776C-4860-9FDC-F3348B0E4846}" srcOrd="2" destOrd="0" presId="urn:microsoft.com/office/officeart/2018/2/layout/IconVerticalSolidList"/>
    <dgm:cxn modelId="{3E03DE5C-25DF-4A58-A9EA-9F6ABF15970B}" type="presParOf" srcId="{7EAC2981-6C2D-4080-9544-39218A7239E7}" destId="{F59F0E23-230B-44DE-9C5B-578CDB54A513}" srcOrd="3" destOrd="0" presId="urn:microsoft.com/office/officeart/2018/2/layout/IconVerticalSolidList"/>
    <dgm:cxn modelId="{CB1D16E6-C1D6-47AF-B027-C3B09BC3F079}" type="presParOf" srcId="{634DCC48-A1CA-476E-B2B0-09944A180B86}" destId="{312E1B38-D702-47BC-B091-C1FF57548013}" srcOrd="11" destOrd="0" presId="urn:microsoft.com/office/officeart/2018/2/layout/IconVerticalSolidList"/>
    <dgm:cxn modelId="{DF3D679A-944B-4F80-9725-37C525F5EE60}" type="presParOf" srcId="{634DCC48-A1CA-476E-B2B0-09944A180B86}" destId="{CAB327FA-0293-444E-BD46-2B641692997E}" srcOrd="12" destOrd="0" presId="urn:microsoft.com/office/officeart/2018/2/layout/IconVerticalSolidList"/>
    <dgm:cxn modelId="{D4168B61-6070-4A84-8F46-83AF8B805BAE}" type="presParOf" srcId="{CAB327FA-0293-444E-BD46-2B641692997E}" destId="{6F493B8D-4627-4A63-BE1E-68715D6521EA}" srcOrd="0" destOrd="0" presId="urn:microsoft.com/office/officeart/2018/2/layout/IconVerticalSolidList"/>
    <dgm:cxn modelId="{993B0A6D-C94C-48E8-9DE7-C107C20AD3BB}" type="presParOf" srcId="{CAB327FA-0293-444E-BD46-2B641692997E}" destId="{A505CDA5-5E54-4278-BB5E-34E831F0C247}" srcOrd="1" destOrd="0" presId="urn:microsoft.com/office/officeart/2018/2/layout/IconVerticalSolidList"/>
    <dgm:cxn modelId="{A04CAD79-C44B-487D-AED2-D5C0A04BB46C}" type="presParOf" srcId="{CAB327FA-0293-444E-BD46-2B641692997E}" destId="{80C5B719-B831-458E-8AED-6EFF6C0D5AFB}" srcOrd="2" destOrd="0" presId="urn:microsoft.com/office/officeart/2018/2/layout/IconVerticalSolidList"/>
    <dgm:cxn modelId="{3B384375-3CA0-4562-82FB-CDE844D26B5E}" type="presParOf" srcId="{CAB327FA-0293-444E-BD46-2B641692997E}" destId="{770330F6-D041-42BD-9683-7C40C8F863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E21BB9-FEE5-4C16-8401-39D5F24573F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6BFFF7-C057-4CFC-B161-136B27F6D985}">
      <dgm:prSet/>
      <dgm:spPr/>
      <dgm:t>
        <a:bodyPr/>
        <a:lstStyle/>
        <a:p>
          <a:pPr>
            <a:lnSpc>
              <a:spcPct val="100000"/>
            </a:lnSpc>
          </a:pPr>
          <a:r>
            <a:rPr lang="en-US" b="1"/>
            <a:t>Lasso Regression</a:t>
          </a:r>
          <a:r>
            <a:rPr lang="en-US"/>
            <a:t>: This sort of predictive analysis is frequently employed. Shrinkage is used in the linear regression method known as lasso regression. Data will be shrunk toward the mean, which is beneficial when dealing with specific values or parameters or when there is multicollinearity.</a:t>
          </a:r>
        </a:p>
      </dgm:t>
    </dgm:pt>
    <dgm:pt modelId="{C21ADAB9-F1E9-45AD-B5B2-DDAABED7BA93}" type="parTrans" cxnId="{CB524896-2920-4E65-A883-97BC8AE0F1BC}">
      <dgm:prSet/>
      <dgm:spPr/>
      <dgm:t>
        <a:bodyPr/>
        <a:lstStyle/>
        <a:p>
          <a:endParaRPr lang="en-US"/>
        </a:p>
      </dgm:t>
    </dgm:pt>
    <dgm:pt modelId="{BAEB9359-3947-4FBE-9585-FBD892F2C9FE}" type="sibTrans" cxnId="{CB524896-2920-4E65-A883-97BC8AE0F1BC}">
      <dgm:prSet/>
      <dgm:spPr/>
      <dgm:t>
        <a:bodyPr/>
        <a:lstStyle/>
        <a:p>
          <a:endParaRPr lang="en-US"/>
        </a:p>
      </dgm:t>
    </dgm:pt>
    <dgm:pt modelId="{79AD4769-14D4-40B4-B480-A25015C40468}">
      <dgm:prSet/>
      <dgm:spPr/>
      <dgm:t>
        <a:bodyPr/>
        <a:lstStyle/>
        <a:p>
          <a:pPr>
            <a:lnSpc>
              <a:spcPct val="100000"/>
            </a:lnSpc>
          </a:pPr>
          <a:r>
            <a:rPr lang="en-US"/>
            <a:t>The cost function is represented by </a:t>
          </a:r>
        </a:p>
      </dgm:t>
    </dgm:pt>
    <dgm:pt modelId="{2B7F47EF-2746-4500-A018-0DF54E040AC6}" type="parTrans" cxnId="{CE185E3E-DA59-4A26-8BAC-0217F9F0645F}">
      <dgm:prSet/>
      <dgm:spPr/>
      <dgm:t>
        <a:bodyPr/>
        <a:lstStyle/>
        <a:p>
          <a:endParaRPr lang="en-US"/>
        </a:p>
      </dgm:t>
    </dgm:pt>
    <dgm:pt modelId="{AF8E4E8B-5CE8-4A47-990D-12359A2E2EA7}" type="sibTrans" cxnId="{CE185E3E-DA59-4A26-8BAC-0217F9F0645F}">
      <dgm:prSet/>
      <dgm:spPr/>
      <dgm:t>
        <a:bodyPr/>
        <a:lstStyle/>
        <a:p>
          <a:endParaRPr lang="en-US"/>
        </a:p>
      </dgm:t>
    </dgm:pt>
    <dgm:pt modelId="{D2791A02-B39C-442C-B225-B6C02D3D6094}">
      <dgm:prSet/>
      <dgm:spPr/>
      <dgm:t>
        <a:bodyPr/>
        <a:lstStyle/>
        <a:p>
          <a:pPr>
            <a:lnSpc>
              <a:spcPct val="100000"/>
            </a:lnSpc>
          </a:pPr>
          <a:r>
            <a:rPr lang="en-US"/>
            <a:t>Here λ is called turning factor or shrinkage factor • When λ=0 then all variables are equivalent, or no shrinkage is needed</a:t>
          </a:r>
        </a:p>
      </dgm:t>
    </dgm:pt>
    <dgm:pt modelId="{17B2D6B7-ED2D-4E72-96EB-0C82A312EBD7}" type="parTrans" cxnId="{B4FD67E0-24B1-43F8-A81A-1215F1B7BC7C}">
      <dgm:prSet/>
      <dgm:spPr/>
      <dgm:t>
        <a:bodyPr/>
        <a:lstStyle/>
        <a:p>
          <a:endParaRPr lang="en-US"/>
        </a:p>
      </dgm:t>
    </dgm:pt>
    <dgm:pt modelId="{99249A2D-BFCB-4222-BE26-8108BACF8A1D}" type="sibTrans" cxnId="{B4FD67E0-24B1-43F8-A81A-1215F1B7BC7C}">
      <dgm:prSet/>
      <dgm:spPr/>
      <dgm:t>
        <a:bodyPr/>
        <a:lstStyle/>
        <a:p>
          <a:endParaRPr lang="en-US"/>
        </a:p>
      </dgm:t>
    </dgm:pt>
    <dgm:pt modelId="{4C9F9401-B879-4E62-BD7C-38F14D94F2C6}" type="pres">
      <dgm:prSet presAssocID="{77E21BB9-FEE5-4C16-8401-39D5F24573F9}" presName="root" presStyleCnt="0">
        <dgm:presLayoutVars>
          <dgm:dir/>
          <dgm:resizeHandles val="exact"/>
        </dgm:presLayoutVars>
      </dgm:prSet>
      <dgm:spPr/>
    </dgm:pt>
    <dgm:pt modelId="{34124B90-EAD8-4A1A-96DA-B29F549DB4D1}" type="pres">
      <dgm:prSet presAssocID="{666BFFF7-C057-4CFC-B161-136B27F6D985}" presName="compNode" presStyleCnt="0"/>
      <dgm:spPr/>
    </dgm:pt>
    <dgm:pt modelId="{9898A0C4-5E90-4673-999B-2DBF9F64451B}" type="pres">
      <dgm:prSet presAssocID="{666BFFF7-C057-4CFC-B161-136B27F6D985}" presName="bgRect" presStyleLbl="bgShp" presStyleIdx="0" presStyleCnt="3"/>
      <dgm:spPr/>
    </dgm:pt>
    <dgm:pt modelId="{C97FE4BA-0492-45A4-9AE0-3FAF8BFAD10D}" type="pres">
      <dgm:prSet presAssocID="{666BFFF7-C057-4CFC-B161-136B27F6D9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t"/>
        </a:ext>
      </dgm:extLst>
    </dgm:pt>
    <dgm:pt modelId="{823C7513-AB0A-4B52-B779-0B44830F3E0B}" type="pres">
      <dgm:prSet presAssocID="{666BFFF7-C057-4CFC-B161-136B27F6D985}" presName="spaceRect" presStyleCnt="0"/>
      <dgm:spPr/>
    </dgm:pt>
    <dgm:pt modelId="{FE9B5CFE-7623-4781-8801-D78694841282}" type="pres">
      <dgm:prSet presAssocID="{666BFFF7-C057-4CFC-B161-136B27F6D985}" presName="parTx" presStyleLbl="revTx" presStyleIdx="0" presStyleCnt="3">
        <dgm:presLayoutVars>
          <dgm:chMax val="0"/>
          <dgm:chPref val="0"/>
        </dgm:presLayoutVars>
      </dgm:prSet>
      <dgm:spPr/>
    </dgm:pt>
    <dgm:pt modelId="{C5C4E9D2-7FFC-44C7-AFCD-E0FB16E77D35}" type="pres">
      <dgm:prSet presAssocID="{BAEB9359-3947-4FBE-9585-FBD892F2C9FE}" presName="sibTrans" presStyleCnt="0"/>
      <dgm:spPr/>
    </dgm:pt>
    <dgm:pt modelId="{DE35E4B1-05E5-497C-AF02-E6B96FB380A3}" type="pres">
      <dgm:prSet presAssocID="{79AD4769-14D4-40B4-B480-A25015C40468}" presName="compNode" presStyleCnt="0"/>
      <dgm:spPr/>
    </dgm:pt>
    <dgm:pt modelId="{3E9385C0-EE14-418D-B452-1DDA4D63475F}" type="pres">
      <dgm:prSet presAssocID="{79AD4769-14D4-40B4-B480-A25015C40468}" presName="bgRect" presStyleLbl="bgShp" presStyleIdx="1" presStyleCnt="3"/>
      <dgm:spPr/>
    </dgm:pt>
    <dgm:pt modelId="{315B5E38-85A7-43E5-80CD-D2AC2BD9ED79}" type="pres">
      <dgm:prSet presAssocID="{79AD4769-14D4-40B4-B480-A25015C404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E36E33B3-AC4E-4E53-B77D-4A6F24A6E543}" type="pres">
      <dgm:prSet presAssocID="{79AD4769-14D4-40B4-B480-A25015C40468}" presName="spaceRect" presStyleCnt="0"/>
      <dgm:spPr/>
    </dgm:pt>
    <dgm:pt modelId="{EEEC2894-1498-4D7A-9875-78C58E41FC65}" type="pres">
      <dgm:prSet presAssocID="{79AD4769-14D4-40B4-B480-A25015C40468}" presName="parTx" presStyleLbl="revTx" presStyleIdx="1" presStyleCnt="3">
        <dgm:presLayoutVars>
          <dgm:chMax val="0"/>
          <dgm:chPref val="0"/>
        </dgm:presLayoutVars>
      </dgm:prSet>
      <dgm:spPr/>
    </dgm:pt>
    <dgm:pt modelId="{A62411E8-7217-4ED6-97C0-892475886C05}" type="pres">
      <dgm:prSet presAssocID="{AF8E4E8B-5CE8-4A47-990D-12359A2E2EA7}" presName="sibTrans" presStyleCnt="0"/>
      <dgm:spPr/>
    </dgm:pt>
    <dgm:pt modelId="{114D9277-7540-4205-82A4-DB2F2E69E98D}" type="pres">
      <dgm:prSet presAssocID="{D2791A02-B39C-442C-B225-B6C02D3D6094}" presName="compNode" presStyleCnt="0"/>
      <dgm:spPr/>
    </dgm:pt>
    <dgm:pt modelId="{B600875B-E0EF-4DB0-B925-3258137908CD}" type="pres">
      <dgm:prSet presAssocID="{D2791A02-B39C-442C-B225-B6C02D3D6094}" presName="bgRect" presStyleLbl="bgShp" presStyleIdx="2" presStyleCnt="3"/>
      <dgm:spPr/>
    </dgm:pt>
    <dgm:pt modelId="{F93B3631-1C98-4AA8-AB16-496AA5DE5CAB}" type="pres">
      <dgm:prSet presAssocID="{D2791A02-B39C-442C-B225-B6C02D3D60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10470C13-3C73-464F-9531-FB4DEBD9472D}" type="pres">
      <dgm:prSet presAssocID="{D2791A02-B39C-442C-B225-B6C02D3D6094}" presName="spaceRect" presStyleCnt="0"/>
      <dgm:spPr/>
    </dgm:pt>
    <dgm:pt modelId="{A97C3F8E-9219-4BB6-9CF5-FC6454BB22A8}" type="pres">
      <dgm:prSet presAssocID="{D2791A02-B39C-442C-B225-B6C02D3D6094}" presName="parTx" presStyleLbl="revTx" presStyleIdx="2" presStyleCnt="3">
        <dgm:presLayoutVars>
          <dgm:chMax val="0"/>
          <dgm:chPref val="0"/>
        </dgm:presLayoutVars>
      </dgm:prSet>
      <dgm:spPr/>
    </dgm:pt>
  </dgm:ptLst>
  <dgm:cxnLst>
    <dgm:cxn modelId="{0B310434-2CD2-4D03-AC7A-7AFC060B9850}" type="presOf" srcId="{77E21BB9-FEE5-4C16-8401-39D5F24573F9}" destId="{4C9F9401-B879-4E62-BD7C-38F14D94F2C6}" srcOrd="0" destOrd="0" presId="urn:microsoft.com/office/officeart/2018/2/layout/IconVerticalSolidList"/>
    <dgm:cxn modelId="{CE185E3E-DA59-4A26-8BAC-0217F9F0645F}" srcId="{77E21BB9-FEE5-4C16-8401-39D5F24573F9}" destId="{79AD4769-14D4-40B4-B480-A25015C40468}" srcOrd="1" destOrd="0" parTransId="{2B7F47EF-2746-4500-A018-0DF54E040AC6}" sibTransId="{AF8E4E8B-5CE8-4A47-990D-12359A2E2EA7}"/>
    <dgm:cxn modelId="{CB524896-2920-4E65-A883-97BC8AE0F1BC}" srcId="{77E21BB9-FEE5-4C16-8401-39D5F24573F9}" destId="{666BFFF7-C057-4CFC-B161-136B27F6D985}" srcOrd="0" destOrd="0" parTransId="{C21ADAB9-F1E9-45AD-B5B2-DDAABED7BA93}" sibTransId="{BAEB9359-3947-4FBE-9585-FBD892F2C9FE}"/>
    <dgm:cxn modelId="{25DE7F97-69B4-48DE-90A5-4CCC1CA5911E}" type="presOf" srcId="{79AD4769-14D4-40B4-B480-A25015C40468}" destId="{EEEC2894-1498-4D7A-9875-78C58E41FC65}" srcOrd="0" destOrd="0" presId="urn:microsoft.com/office/officeart/2018/2/layout/IconVerticalSolidList"/>
    <dgm:cxn modelId="{2EEC49CC-10C7-4A44-A921-C9B0A83332FF}" type="presOf" srcId="{666BFFF7-C057-4CFC-B161-136B27F6D985}" destId="{FE9B5CFE-7623-4781-8801-D78694841282}" srcOrd="0" destOrd="0" presId="urn:microsoft.com/office/officeart/2018/2/layout/IconVerticalSolidList"/>
    <dgm:cxn modelId="{B4FD67E0-24B1-43F8-A81A-1215F1B7BC7C}" srcId="{77E21BB9-FEE5-4C16-8401-39D5F24573F9}" destId="{D2791A02-B39C-442C-B225-B6C02D3D6094}" srcOrd="2" destOrd="0" parTransId="{17B2D6B7-ED2D-4E72-96EB-0C82A312EBD7}" sibTransId="{99249A2D-BFCB-4222-BE26-8108BACF8A1D}"/>
    <dgm:cxn modelId="{F1EABEF0-8D0A-409C-9F55-E6652EB55240}" type="presOf" srcId="{D2791A02-B39C-442C-B225-B6C02D3D6094}" destId="{A97C3F8E-9219-4BB6-9CF5-FC6454BB22A8}" srcOrd="0" destOrd="0" presId="urn:microsoft.com/office/officeart/2018/2/layout/IconVerticalSolidList"/>
    <dgm:cxn modelId="{C63A9331-4E83-4467-AF1D-7E827FF53A94}" type="presParOf" srcId="{4C9F9401-B879-4E62-BD7C-38F14D94F2C6}" destId="{34124B90-EAD8-4A1A-96DA-B29F549DB4D1}" srcOrd="0" destOrd="0" presId="urn:microsoft.com/office/officeart/2018/2/layout/IconVerticalSolidList"/>
    <dgm:cxn modelId="{3C30C80E-61C1-4253-80D2-B7B2B1394823}" type="presParOf" srcId="{34124B90-EAD8-4A1A-96DA-B29F549DB4D1}" destId="{9898A0C4-5E90-4673-999B-2DBF9F64451B}" srcOrd="0" destOrd="0" presId="urn:microsoft.com/office/officeart/2018/2/layout/IconVerticalSolidList"/>
    <dgm:cxn modelId="{2080FE54-FCDA-4166-A209-D45CDF6D2216}" type="presParOf" srcId="{34124B90-EAD8-4A1A-96DA-B29F549DB4D1}" destId="{C97FE4BA-0492-45A4-9AE0-3FAF8BFAD10D}" srcOrd="1" destOrd="0" presId="urn:microsoft.com/office/officeart/2018/2/layout/IconVerticalSolidList"/>
    <dgm:cxn modelId="{E2F0C539-EA43-489D-9A00-CB16FAF71867}" type="presParOf" srcId="{34124B90-EAD8-4A1A-96DA-B29F549DB4D1}" destId="{823C7513-AB0A-4B52-B779-0B44830F3E0B}" srcOrd="2" destOrd="0" presId="urn:microsoft.com/office/officeart/2018/2/layout/IconVerticalSolidList"/>
    <dgm:cxn modelId="{F597E502-D101-4287-843D-C5E244890094}" type="presParOf" srcId="{34124B90-EAD8-4A1A-96DA-B29F549DB4D1}" destId="{FE9B5CFE-7623-4781-8801-D78694841282}" srcOrd="3" destOrd="0" presId="urn:microsoft.com/office/officeart/2018/2/layout/IconVerticalSolidList"/>
    <dgm:cxn modelId="{4ECFFD0A-4A69-45BB-A721-2BBDDDD9E7E9}" type="presParOf" srcId="{4C9F9401-B879-4E62-BD7C-38F14D94F2C6}" destId="{C5C4E9D2-7FFC-44C7-AFCD-E0FB16E77D35}" srcOrd="1" destOrd="0" presId="urn:microsoft.com/office/officeart/2018/2/layout/IconVerticalSolidList"/>
    <dgm:cxn modelId="{22C80349-41D1-43F5-85E0-5A5C5ABFDEE4}" type="presParOf" srcId="{4C9F9401-B879-4E62-BD7C-38F14D94F2C6}" destId="{DE35E4B1-05E5-497C-AF02-E6B96FB380A3}" srcOrd="2" destOrd="0" presId="urn:microsoft.com/office/officeart/2018/2/layout/IconVerticalSolidList"/>
    <dgm:cxn modelId="{3BBB51D6-75EC-4830-A398-62B8D9316550}" type="presParOf" srcId="{DE35E4B1-05E5-497C-AF02-E6B96FB380A3}" destId="{3E9385C0-EE14-418D-B452-1DDA4D63475F}" srcOrd="0" destOrd="0" presId="urn:microsoft.com/office/officeart/2018/2/layout/IconVerticalSolidList"/>
    <dgm:cxn modelId="{1802D2CB-2D1A-4974-9A23-15EAA01B56F9}" type="presParOf" srcId="{DE35E4B1-05E5-497C-AF02-E6B96FB380A3}" destId="{315B5E38-85A7-43E5-80CD-D2AC2BD9ED79}" srcOrd="1" destOrd="0" presId="urn:microsoft.com/office/officeart/2018/2/layout/IconVerticalSolidList"/>
    <dgm:cxn modelId="{ACDF0613-B200-40BB-8B96-0027AB3E7BE2}" type="presParOf" srcId="{DE35E4B1-05E5-497C-AF02-E6B96FB380A3}" destId="{E36E33B3-AC4E-4E53-B77D-4A6F24A6E543}" srcOrd="2" destOrd="0" presId="urn:microsoft.com/office/officeart/2018/2/layout/IconVerticalSolidList"/>
    <dgm:cxn modelId="{66DB4D22-1AC3-4A5C-A11F-54FC7BA87D0D}" type="presParOf" srcId="{DE35E4B1-05E5-497C-AF02-E6B96FB380A3}" destId="{EEEC2894-1498-4D7A-9875-78C58E41FC65}" srcOrd="3" destOrd="0" presId="urn:microsoft.com/office/officeart/2018/2/layout/IconVerticalSolidList"/>
    <dgm:cxn modelId="{B440F784-EBFC-4940-B4B5-271A272BAA60}" type="presParOf" srcId="{4C9F9401-B879-4E62-BD7C-38F14D94F2C6}" destId="{A62411E8-7217-4ED6-97C0-892475886C05}" srcOrd="3" destOrd="0" presId="urn:microsoft.com/office/officeart/2018/2/layout/IconVerticalSolidList"/>
    <dgm:cxn modelId="{3A42C1E7-18B7-4DC8-8D87-219C6D4D1231}" type="presParOf" srcId="{4C9F9401-B879-4E62-BD7C-38F14D94F2C6}" destId="{114D9277-7540-4205-82A4-DB2F2E69E98D}" srcOrd="4" destOrd="0" presId="urn:microsoft.com/office/officeart/2018/2/layout/IconVerticalSolidList"/>
    <dgm:cxn modelId="{1C86A387-F778-4D81-B3EF-D01ADD5D608F}" type="presParOf" srcId="{114D9277-7540-4205-82A4-DB2F2E69E98D}" destId="{B600875B-E0EF-4DB0-B925-3258137908CD}" srcOrd="0" destOrd="0" presId="urn:microsoft.com/office/officeart/2018/2/layout/IconVerticalSolidList"/>
    <dgm:cxn modelId="{FC6C7DDB-EA04-4CFF-9B50-C8572C1DE349}" type="presParOf" srcId="{114D9277-7540-4205-82A4-DB2F2E69E98D}" destId="{F93B3631-1C98-4AA8-AB16-496AA5DE5CAB}" srcOrd="1" destOrd="0" presId="urn:microsoft.com/office/officeart/2018/2/layout/IconVerticalSolidList"/>
    <dgm:cxn modelId="{87A03D33-8D30-491D-9743-056E996E16C0}" type="presParOf" srcId="{114D9277-7540-4205-82A4-DB2F2E69E98D}" destId="{10470C13-3C73-464F-9531-FB4DEBD9472D}" srcOrd="2" destOrd="0" presId="urn:microsoft.com/office/officeart/2018/2/layout/IconVerticalSolidList"/>
    <dgm:cxn modelId="{00194EE2-2C11-4127-AFA5-98D33448229C}" type="presParOf" srcId="{114D9277-7540-4205-82A4-DB2F2E69E98D}" destId="{A97C3F8E-9219-4BB6-9CF5-FC6454BB22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FDB96C-AD41-4047-95B1-3F9C7F531C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E508FC-0E24-4DDF-B40C-D02DC1BCA04D}">
      <dgm:prSet/>
      <dgm:spPr/>
      <dgm:t>
        <a:bodyPr/>
        <a:lstStyle/>
        <a:p>
          <a:pPr>
            <a:lnSpc>
              <a:spcPct val="100000"/>
            </a:lnSpc>
          </a:pPr>
          <a:r>
            <a:rPr lang="en-US"/>
            <a:t>• </a:t>
          </a:r>
          <a:r>
            <a:rPr lang="en-US" b="1"/>
            <a:t>Random Forest Classifier </a:t>
          </a:r>
          <a:r>
            <a:rPr lang="en-US"/>
            <a:t>- Regression and classification issues are solved using the random forest classifier, a machine learning approach.</a:t>
          </a:r>
        </a:p>
      </dgm:t>
    </dgm:pt>
    <dgm:pt modelId="{B56373CC-F724-48E8-A050-FBD2319561EE}" type="parTrans" cxnId="{6600B0F2-FFD2-4165-BEAE-E8E9324ABB56}">
      <dgm:prSet/>
      <dgm:spPr/>
      <dgm:t>
        <a:bodyPr/>
        <a:lstStyle/>
        <a:p>
          <a:endParaRPr lang="en-US"/>
        </a:p>
      </dgm:t>
    </dgm:pt>
    <dgm:pt modelId="{2C4D193F-5E81-47C4-8789-6B2A90792F9C}" type="sibTrans" cxnId="{6600B0F2-FFD2-4165-BEAE-E8E9324ABB56}">
      <dgm:prSet/>
      <dgm:spPr/>
      <dgm:t>
        <a:bodyPr/>
        <a:lstStyle/>
        <a:p>
          <a:endParaRPr lang="en-US"/>
        </a:p>
      </dgm:t>
    </dgm:pt>
    <dgm:pt modelId="{A664F8C6-499D-46BE-9988-1B0BC164A27A}">
      <dgm:prSet/>
      <dgm:spPr/>
      <dgm:t>
        <a:bodyPr/>
        <a:lstStyle/>
        <a:p>
          <a:pPr>
            <a:lnSpc>
              <a:spcPct val="100000"/>
            </a:lnSpc>
          </a:pPr>
          <a:r>
            <a:rPr lang="en-US"/>
            <a:t>• It is a procedure that combines a number of classifiers to offer answers to challenging issues.</a:t>
          </a:r>
        </a:p>
      </dgm:t>
    </dgm:pt>
    <dgm:pt modelId="{7B252BBE-99CE-43CB-986F-07349B6C2843}" type="parTrans" cxnId="{95B26195-125A-4250-A568-EF1EFB294A1B}">
      <dgm:prSet/>
      <dgm:spPr/>
      <dgm:t>
        <a:bodyPr/>
        <a:lstStyle/>
        <a:p>
          <a:endParaRPr lang="en-US"/>
        </a:p>
      </dgm:t>
    </dgm:pt>
    <dgm:pt modelId="{EBF2EFED-1BEA-457D-AF44-A687ADFC9753}" type="sibTrans" cxnId="{95B26195-125A-4250-A568-EF1EFB294A1B}">
      <dgm:prSet/>
      <dgm:spPr/>
      <dgm:t>
        <a:bodyPr/>
        <a:lstStyle/>
        <a:p>
          <a:endParaRPr lang="en-US"/>
        </a:p>
      </dgm:t>
    </dgm:pt>
    <dgm:pt modelId="{738013D0-1368-4D5B-8262-C34EF5E09CE3}">
      <dgm:prSet/>
      <dgm:spPr/>
      <dgm:t>
        <a:bodyPr/>
        <a:lstStyle/>
        <a:p>
          <a:pPr>
            <a:lnSpc>
              <a:spcPct val="100000"/>
            </a:lnSpc>
          </a:pPr>
          <a:r>
            <a:rPr lang="en-US"/>
            <a:t>• The decision trees that make up a random forest algorithm are many. It determines the result based on the predictions made by the decision trees. </a:t>
          </a:r>
          <a:br>
            <a:rPr lang="en-US"/>
          </a:br>
          <a:r>
            <a:rPr lang="en-US"/>
            <a:t>• It makes predictions by averaging or averaging out the output from different trees. The accuracy of the result grows as the number of trees increases.</a:t>
          </a:r>
        </a:p>
      </dgm:t>
    </dgm:pt>
    <dgm:pt modelId="{4C564F31-50FF-481D-9975-33788246E4E5}" type="parTrans" cxnId="{025DC274-C451-4C33-B88E-30DAE1406A21}">
      <dgm:prSet/>
      <dgm:spPr/>
      <dgm:t>
        <a:bodyPr/>
        <a:lstStyle/>
        <a:p>
          <a:endParaRPr lang="en-US"/>
        </a:p>
      </dgm:t>
    </dgm:pt>
    <dgm:pt modelId="{54003E01-3426-40FA-93A0-88B0ABCE89F4}" type="sibTrans" cxnId="{025DC274-C451-4C33-B88E-30DAE1406A21}">
      <dgm:prSet/>
      <dgm:spPr/>
      <dgm:t>
        <a:bodyPr/>
        <a:lstStyle/>
        <a:p>
          <a:endParaRPr lang="en-US"/>
        </a:p>
      </dgm:t>
    </dgm:pt>
    <dgm:pt modelId="{07AA67BA-6198-438E-B8B3-F499C4F51DA2}" type="pres">
      <dgm:prSet presAssocID="{CFFDB96C-AD41-4047-95B1-3F9C7F531C80}" presName="root" presStyleCnt="0">
        <dgm:presLayoutVars>
          <dgm:dir/>
          <dgm:resizeHandles val="exact"/>
        </dgm:presLayoutVars>
      </dgm:prSet>
      <dgm:spPr/>
    </dgm:pt>
    <dgm:pt modelId="{93D4BF6F-B3B6-4A22-8B6C-00688A42639C}" type="pres">
      <dgm:prSet presAssocID="{9FE508FC-0E24-4DDF-B40C-D02DC1BCA04D}" presName="compNode" presStyleCnt="0"/>
      <dgm:spPr/>
    </dgm:pt>
    <dgm:pt modelId="{8DA7D7FD-20D0-4D8D-89F9-19A9D81084E9}" type="pres">
      <dgm:prSet presAssocID="{9FE508FC-0E24-4DDF-B40C-D02DC1BCA04D}" presName="bgRect" presStyleLbl="bgShp" presStyleIdx="0" presStyleCnt="3"/>
      <dgm:spPr/>
    </dgm:pt>
    <dgm:pt modelId="{BA9BF16D-8C8F-4BF3-9CAB-86DB3CACB2D5}" type="pres">
      <dgm:prSet presAssocID="{9FE508FC-0E24-4DDF-B40C-D02DC1BCA0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CC4F68BB-511D-4E70-843A-C99939C7675B}" type="pres">
      <dgm:prSet presAssocID="{9FE508FC-0E24-4DDF-B40C-D02DC1BCA04D}" presName="spaceRect" presStyleCnt="0"/>
      <dgm:spPr/>
    </dgm:pt>
    <dgm:pt modelId="{CB30FB25-A75B-4045-870F-47875675CA98}" type="pres">
      <dgm:prSet presAssocID="{9FE508FC-0E24-4DDF-B40C-D02DC1BCA04D}" presName="parTx" presStyleLbl="revTx" presStyleIdx="0" presStyleCnt="3">
        <dgm:presLayoutVars>
          <dgm:chMax val="0"/>
          <dgm:chPref val="0"/>
        </dgm:presLayoutVars>
      </dgm:prSet>
      <dgm:spPr/>
    </dgm:pt>
    <dgm:pt modelId="{AAA0E587-9F8F-43FF-A038-30027EE686B5}" type="pres">
      <dgm:prSet presAssocID="{2C4D193F-5E81-47C4-8789-6B2A90792F9C}" presName="sibTrans" presStyleCnt="0"/>
      <dgm:spPr/>
    </dgm:pt>
    <dgm:pt modelId="{BBFB07D0-53F1-43C8-92C9-2EA6C89189F5}" type="pres">
      <dgm:prSet presAssocID="{A664F8C6-499D-46BE-9988-1B0BC164A27A}" presName="compNode" presStyleCnt="0"/>
      <dgm:spPr/>
    </dgm:pt>
    <dgm:pt modelId="{98C20A5E-FDB0-4041-9C25-8893F986EF3A}" type="pres">
      <dgm:prSet presAssocID="{A664F8C6-499D-46BE-9988-1B0BC164A27A}" presName="bgRect" presStyleLbl="bgShp" presStyleIdx="1" presStyleCnt="3"/>
      <dgm:spPr/>
    </dgm:pt>
    <dgm:pt modelId="{704F68B6-FCA2-40ED-8C6B-929040D99D74}" type="pres">
      <dgm:prSet presAssocID="{A664F8C6-499D-46BE-9988-1B0BC164A2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D52F9D54-5EB0-4B61-9EF3-0F7F57FF3E21}" type="pres">
      <dgm:prSet presAssocID="{A664F8C6-499D-46BE-9988-1B0BC164A27A}" presName="spaceRect" presStyleCnt="0"/>
      <dgm:spPr/>
    </dgm:pt>
    <dgm:pt modelId="{E4A5847D-D5BA-42AC-B1AE-476FE00F51AB}" type="pres">
      <dgm:prSet presAssocID="{A664F8C6-499D-46BE-9988-1B0BC164A27A}" presName="parTx" presStyleLbl="revTx" presStyleIdx="1" presStyleCnt="3">
        <dgm:presLayoutVars>
          <dgm:chMax val="0"/>
          <dgm:chPref val="0"/>
        </dgm:presLayoutVars>
      </dgm:prSet>
      <dgm:spPr/>
    </dgm:pt>
    <dgm:pt modelId="{29244DB5-9A1E-47CD-AE16-1FF327ECC4EE}" type="pres">
      <dgm:prSet presAssocID="{EBF2EFED-1BEA-457D-AF44-A687ADFC9753}" presName="sibTrans" presStyleCnt="0"/>
      <dgm:spPr/>
    </dgm:pt>
    <dgm:pt modelId="{E9C92BD8-80C8-4813-99BA-1E26A8C90B42}" type="pres">
      <dgm:prSet presAssocID="{738013D0-1368-4D5B-8262-C34EF5E09CE3}" presName="compNode" presStyleCnt="0"/>
      <dgm:spPr/>
    </dgm:pt>
    <dgm:pt modelId="{4EC9B443-2AA3-4D4D-BB77-B41B6DCEC91E}" type="pres">
      <dgm:prSet presAssocID="{738013D0-1368-4D5B-8262-C34EF5E09CE3}" presName="bgRect" presStyleLbl="bgShp" presStyleIdx="2" presStyleCnt="3"/>
      <dgm:spPr/>
    </dgm:pt>
    <dgm:pt modelId="{6ED1E92C-DF5A-4ECE-9949-27EF129AB938}" type="pres">
      <dgm:prSet presAssocID="{738013D0-1368-4D5B-8262-C34EF5E09C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73999250-CED7-4B28-896B-2C9756DD0DF1}" type="pres">
      <dgm:prSet presAssocID="{738013D0-1368-4D5B-8262-C34EF5E09CE3}" presName="spaceRect" presStyleCnt="0"/>
      <dgm:spPr/>
    </dgm:pt>
    <dgm:pt modelId="{9C8A32CC-4FB9-4086-89E3-E1CD42F066BC}" type="pres">
      <dgm:prSet presAssocID="{738013D0-1368-4D5B-8262-C34EF5E09CE3}" presName="parTx" presStyleLbl="revTx" presStyleIdx="2" presStyleCnt="3">
        <dgm:presLayoutVars>
          <dgm:chMax val="0"/>
          <dgm:chPref val="0"/>
        </dgm:presLayoutVars>
      </dgm:prSet>
      <dgm:spPr/>
    </dgm:pt>
  </dgm:ptLst>
  <dgm:cxnLst>
    <dgm:cxn modelId="{025DC274-C451-4C33-B88E-30DAE1406A21}" srcId="{CFFDB96C-AD41-4047-95B1-3F9C7F531C80}" destId="{738013D0-1368-4D5B-8262-C34EF5E09CE3}" srcOrd="2" destOrd="0" parTransId="{4C564F31-50FF-481D-9975-33788246E4E5}" sibTransId="{54003E01-3426-40FA-93A0-88B0ABCE89F4}"/>
    <dgm:cxn modelId="{95B26195-125A-4250-A568-EF1EFB294A1B}" srcId="{CFFDB96C-AD41-4047-95B1-3F9C7F531C80}" destId="{A664F8C6-499D-46BE-9988-1B0BC164A27A}" srcOrd="1" destOrd="0" parTransId="{7B252BBE-99CE-43CB-986F-07349B6C2843}" sibTransId="{EBF2EFED-1BEA-457D-AF44-A687ADFC9753}"/>
    <dgm:cxn modelId="{E4BDFFA2-86E8-423C-A87D-C3A4CA089708}" type="presOf" srcId="{9FE508FC-0E24-4DDF-B40C-D02DC1BCA04D}" destId="{CB30FB25-A75B-4045-870F-47875675CA98}" srcOrd="0" destOrd="0" presId="urn:microsoft.com/office/officeart/2018/2/layout/IconVerticalSolidList"/>
    <dgm:cxn modelId="{60FFECAE-F089-4A9E-B123-CC6DECFD1B46}" type="presOf" srcId="{738013D0-1368-4D5B-8262-C34EF5E09CE3}" destId="{9C8A32CC-4FB9-4086-89E3-E1CD42F066BC}" srcOrd="0" destOrd="0" presId="urn:microsoft.com/office/officeart/2018/2/layout/IconVerticalSolidList"/>
    <dgm:cxn modelId="{4C7231C1-9F9A-4EE9-83F5-8E5A1B496926}" type="presOf" srcId="{A664F8C6-499D-46BE-9988-1B0BC164A27A}" destId="{E4A5847D-D5BA-42AC-B1AE-476FE00F51AB}" srcOrd="0" destOrd="0" presId="urn:microsoft.com/office/officeart/2018/2/layout/IconVerticalSolidList"/>
    <dgm:cxn modelId="{6600B0F2-FFD2-4165-BEAE-E8E9324ABB56}" srcId="{CFFDB96C-AD41-4047-95B1-3F9C7F531C80}" destId="{9FE508FC-0E24-4DDF-B40C-D02DC1BCA04D}" srcOrd="0" destOrd="0" parTransId="{B56373CC-F724-48E8-A050-FBD2319561EE}" sibTransId="{2C4D193F-5E81-47C4-8789-6B2A90792F9C}"/>
    <dgm:cxn modelId="{5837DEFC-FFA8-40B2-988D-CCB5EAAF847F}" type="presOf" srcId="{CFFDB96C-AD41-4047-95B1-3F9C7F531C80}" destId="{07AA67BA-6198-438E-B8B3-F499C4F51DA2}" srcOrd="0" destOrd="0" presId="urn:microsoft.com/office/officeart/2018/2/layout/IconVerticalSolidList"/>
    <dgm:cxn modelId="{B0B3DE2C-E214-4261-B9A3-C97B6EC0D094}" type="presParOf" srcId="{07AA67BA-6198-438E-B8B3-F499C4F51DA2}" destId="{93D4BF6F-B3B6-4A22-8B6C-00688A42639C}" srcOrd="0" destOrd="0" presId="urn:microsoft.com/office/officeart/2018/2/layout/IconVerticalSolidList"/>
    <dgm:cxn modelId="{0DDF2366-9A1C-4CF1-9E2A-1DD966636F1F}" type="presParOf" srcId="{93D4BF6F-B3B6-4A22-8B6C-00688A42639C}" destId="{8DA7D7FD-20D0-4D8D-89F9-19A9D81084E9}" srcOrd="0" destOrd="0" presId="urn:microsoft.com/office/officeart/2018/2/layout/IconVerticalSolidList"/>
    <dgm:cxn modelId="{C3989ACC-7E75-4607-80B9-64FF5E12B64A}" type="presParOf" srcId="{93D4BF6F-B3B6-4A22-8B6C-00688A42639C}" destId="{BA9BF16D-8C8F-4BF3-9CAB-86DB3CACB2D5}" srcOrd="1" destOrd="0" presId="urn:microsoft.com/office/officeart/2018/2/layout/IconVerticalSolidList"/>
    <dgm:cxn modelId="{AA977330-D92E-43B4-803F-DC98F4D9CB97}" type="presParOf" srcId="{93D4BF6F-B3B6-4A22-8B6C-00688A42639C}" destId="{CC4F68BB-511D-4E70-843A-C99939C7675B}" srcOrd="2" destOrd="0" presId="urn:microsoft.com/office/officeart/2018/2/layout/IconVerticalSolidList"/>
    <dgm:cxn modelId="{BB9C48A2-C083-4094-A2C1-9FD4FEA343A1}" type="presParOf" srcId="{93D4BF6F-B3B6-4A22-8B6C-00688A42639C}" destId="{CB30FB25-A75B-4045-870F-47875675CA98}" srcOrd="3" destOrd="0" presId="urn:microsoft.com/office/officeart/2018/2/layout/IconVerticalSolidList"/>
    <dgm:cxn modelId="{ECB59E58-0955-46D6-8DAD-4155060A8567}" type="presParOf" srcId="{07AA67BA-6198-438E-B8B3-F499C4F51DA2}" destId="{AAA0E587-9F8F-43FF-A038-30027EE686B5}" srcOrd="1" destOrd="0" presId="urn:microsoft.com/office/officeart/2018/2/layout/IconVerticalSolidList"/>
    <dgm:cxn modelId="{39BD7AE4-FA19-4D00-9EC1-BC0B2058A125}" type="presParOf" srcId="{07AA67BA-6198-438E-B8B3-F499C4F51DA2}" destId="{BBFB07D0-53F1-43C8-92C9-2EA6C89189F5}" srcOrd="2" destOrd="0" presId="urn:microsoft.com/office/officeart/2018/2/layout/IconVerticalSolidList"/>
    <dgm:cxn modelId="{685CD716-C635-4839-9A29-EB4959C0CAB3}" type="presParOf" srcId="{BBFB07D0-53F1-43C8-92C9-2EA6C89189F5}" destId="{98C20A5E-FDB0-4041-9C25-8893F986EF3A}" srcOrd="0" destOrd="0" presId="urn:microsoft.com/office/officeart/2018/2/layout/IconVerticalSolidList"/>
    <dgm:cxn modelId="{7393A3BA-1CB0-473D-A2B6-1930C6298BDF}" type="presParOf" srcId="{BBFB07D0-53F1-43C8-92C9-2EA6C89189F5}" destId="{704F68B6-FCA2-40ED-8C6B-929040D99D74}" srcOrd="1" destOrd="0" presId="urn:microsoft.com/office/officeart/2018/2/layout/IconVerticalSolidList"/>
    <dgm:cxn modelId="{E89EED8E-F97D-4081-8E4C-624D2106F962}" type="presParOf" srcId="{BBFB07D0-53F1-43C8-92C9-2EA6C89189F5}" destId="{D52F9D54-5EB0-4B61-9EF3-0F7F57FF3E21}" srcOrd="2" destOrd="0" presId="urn:microsoft.com/office/officeart/2018/2/layout/IconVerticalSolidList"/>
    <dgm:cxn modelId="{3AE35543-934D-42F4-9EAF-64800EF9FA18}" type="presParOf" srcId="{BBFB07D0-53F1-43C8-92C9-2EA6C89189F5}" destId="{E4A5847D-D5BA-42AC-B1AE-476FE00F51AB}" srcOrd="3" destOrd="0" presId="urn:microsoft.com/office/officeart/2018/2/layout/IconVerticalSolidList"/>
    <dgm:cxn modelId="{AB614939-96C3-4E4F-BED3-22C1DEFA2969}" type="presParOf" srcId="{07AA67BA-6198-438E-B8B3-F499C4F51DA2}" destId="{29244DB5-9A1E-47CD-AE16-1FF327ECC4EE}" srcOrd="3" destOrd="0" presId="urn:microsoft.com/office/officeart/2018/2/layout/IconVerticalSolidList"/>
    <dgm:cxn modelId="{E69EBE5D-8B70-4EDA-8205-C57EF168DB91}" type="presParOf" srcId="{07AA67BA-6198-438E-B8B3-F499C4F51DA2}" destId="{E9C92BD8-80C8-4813-99BA-1E26A8C90B42}" srcOrd="4" destOrd="0" presId="urn:microsoft.com/office/officeart/2018/2/layout/IconVerticalSolidList"/>
    <dgm:cxn modelId="{CF7D4421-C66E-4919-BE5A-33DB6FAC5D61}" type="presParOf" srcId="{E9C92BD8-80C8-4813-99BA-1E26A8C90B42}" destId="{4EC9B443-2AA3-4D4D-BB77-B41B6DCEC91E}" srcOrd="0" destOrd="0" presId="urn:microsoft.com/office/officeart/2018/2/layout/IconVerticalSolidList"/>
    <dgm:cxn modelId="{262F1C3A-CC03-4104-AACE-89FC888E13E0}" type="presParOf" srcId="{E9C92BD8-80C8-4813-99BA-1E26A8C90B42}" destId="{6ED1E92C-DF5A-4ECE-9949-27EF129AB938}" srcOrd="1" destOrd="0" presId="urn:microsoft.com/office/officeart/2018/2/layout/IconVerticalSolidList"/>
    <dgm:cxn modelId="{23D4F7B5-25C2-48C2-BAF2-23E20FC04B48}" type="presParOf" srcId="{E9C92BD8-80C8-4813-99BA-1E26A8C90B42}" destId="{73999250-CED7-4B28-896B-2C9756DD0DF1}" srcOrd="2" destOrd="0" presId="urn:microsoft.com/office/officeart/2018/2/layout/IconVerticalSolidList"/>
    <dgm:cxn modelId="{A0CC0C41-4F0F-4652-AABB-66CB4F26255E}" type="presParOf" srcId="{E9C92BD8-80C8-4813-99BA-1E26A8C90B42}" destId="{9C8A32CC-4FB9-4086-89E3-E1CD42F066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5D695-0450-43C0-A466-487ED7C3060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F03239-33AA-46E9-A199-52150E51C5AB}">
      <dgm:prSet/>
      <dgm:spPr/>
      <dgm:t>
        <a:bodyPr/>
        <a:lstStyle/>
        <a:p>
          <a:pPr>
            <a:lnSpc>
              <a:spcPct val="100000"/>
            </a:lnSpc>
          </a:pPr>
          <a:r>
            <a:rPr lang="en-US"/>
            <a:t>We are using Python and Jupyter notebooks for the competition.</a:t>
          </a:r>
        </a:p>
      </dgm:t>
    </dgm:pt>
    <dgm:pt modelId="{310F3A8B-AE97-4D27-8582-CFC0BC8141D3}" type="parTrans" cxnId="{3A2A0BFB-23E4-4A2B-9B43-657511E0B15A}">
      <dgm:prSet/>
      <dgm:spPr/>
      <dgm:t>
        <a:bodyPr/>
        <a:lstStyle/>
        <a:p>
          <a:endParaRPr lang="en-US"/>
        </a:p>
      </dgm:t>
    </dgm:pt>
    <dgm:pt modelId="{B0B94B90-D2FC-455A-8FAF-4DD8FE12DA96}" type="sibTrans" cxnId="{3A2A0BFB-23E4-4A2B-9B43-657511E0B15A}">
      <dgm:prSet/>
      <dgm:spPr/>
      <dgm:t>
        <a:bodyPr/>
        <a:lstStyle/>
        <a:p>
          <a:pPr>
            <a:lnSpc>
              <a:spcPct val="100000"/>
            </a:lnSpc>
          </a:pPr>
          <a:endParaRPr lang="en-US"/>
        </a:p>
      </dgm:t>
    </dgm:pt>
    <dgm:pt modelId="{007278D3-1D64-4303-AD3F-522484614BC8}">
      <dgm:prSet/>
      <dgm:spPr/>
      <dgm:t>
        <a:bodyPr/>
        <a:lstStyle/>
        <a:p>
          <a:pPr>
            <a:lnSpc>
              <a:spcPct val="100000"/>
            </a:lnSpc>
          </a:pPr>
          <a:r>
            <a:rPr lang="en-US" b="1"/>
            <a:t>Libraries</a:t>
          </a:r>
          <a:r>
            <a:rPr lang="en-US"/>
            <a:t>: These are frameworks in python to handle commonly required tasks. </a:t>
          </a:r>
        </a:p>
      </dgm:t>
    </dgm:pt>
    <dgm:pt modelId="{39B7D776-A8FC-46D3-9CA4-B4DDE892B90D}" type="parTrans" cxnId="{D867342E-4B54-4B4E-8E63-D76284957A6D}">
      <dgm:prSet/>
      <dgm:spPr/>
      <dgm:t>
        <a:bodyPr/>
        <a:lstStyle/>
        <a:p>
          <a:endParaRPr lang="en-US"/>
        </a:p>
      </dgm:t>
    </dgm:pt>
    <dgm:pt modelId="{22E6EF40-D76A-4CF7-BD7A-062CEF2AB27C}" type="sibTrans" cxnId="{D867342E-4B54-4B4E-8E63-D76284957A6D}">
      <dgm:prSet/>
      <dgm:spPr/>
      <dgm:t>
        <a:bodyPr/>
        <a:lstStyle/>
        <a:p>
          <a:pPr>
            <a:lnSpc>
              <a:spcPct val="100000"/>
            </a:lnSpc>
          </a:pPr>
          <a:endParaRPr lang="en-US"/>
        </a:p>
      </dgm:t>
    </dgm:pt>
    <dgm:pt modelId="{07B318F3-2394-4053-99CF-77DC26EEC9EE}">
      <dgm:prSet/>
      <dgm:spPr/>
      <dgm:t>
        <a:bodyPr/>
        <a:lstStyle/>
        <a:p>
          <a:pPr>
            <a:lnSpc>
              <a:spcPct val="100000"/>
            </a:lnSpc>
          </a:pPr>
          <a:r>
            <a:rPr lang="en-US" i="1" u="sng">
              <a:hlinkClick xmlns:r="http://schemas.openxmlformats.org/officeDocument/2006/relationships" r:id="rId1"/>
            </a:rPr>
            <a:t>Pandas </a:t>
          </a:r>
          <a:r>
            <a:rPr lang="en-US" i="1"/>
            <a:t>— For handling structured data</a:t>
          </a:r>
          <a:endParaRPr lang="en-US"/>
        </a:p>
      </dgm:t>
    </dgm:pt>
    <dgm:pt modelId="{53EFB969-2204-4995-A125-407FA86F4EDB}" type="parTrans" cxnId="{DB8D74DC-BC32-4222-BF5B-BE2E6B5065BE}">
      <dgm:prSet/>
      <dgm:spPr/>
      <dgm:t>
        <a:bodyPr/>
        <a:lstStyle/>
        <a:p>
          <a:endParaRPr lang="en-US"/>
        </a:p>
      </dgm:t>
    </dgm:pt>
    <dgm:pt modelId="{36BA01D5-9E95-4439-8E0B-338FBA958C36}" type="sibTrans" cxnId="{DB8D74DC-BC32-4222-BF5B-BE2E6B5065BE}">
      <dgm:prSet/>
      <dgm:spPr/>
      <dgm:t>
        <a:bodyPr/>
        <a:lstStyle/>
        <a:p>
          <a:pPr>
            <a:lnSpc>
              <a:spcPct val="100000"/>
            </a:lnSpc>
          </a:pPr>
          <a:endParaRPr lang="en-US"/>
        </a:p>
      </dgm:t>
    </dgm:pt>
    <dgm:pt modelId="{C9738571-F3B3-402E-80E0-EC586612FF09}">
      <dgm:prSet/>
      <dgm:spPr/>
      <dgm:t>
        <a:bodyPr/>
        <a:lstStyle/>
        <a:p>
          <a:pPr>
            <a:lnSpc>
              <a:spcPct val="100000"/>
            </a:lnSpc>
          </a:pPr>
          <a:r>
            <a:rPr lang="en-US" i="1" u="sng">
              <a:hlinkClick xmlns:r="http://schemas.openxmlformats.org/officeDocument/2006/relationships" r:id="rId2"/>
            </a:rPr>
            <a:t>Scikit Learn</a:t>
          </a:r>
          <a:r>
            <a:rPr lang="en-US" i="1"/>
            <a:t> — For machine learning</a:t>
          </a:r>
          <a:endParaRPr lang="en-US"/>
        </a:p>
      </dgm:t>
    </dgm:pt>
    <dgm:pt modelId="{1F06CA72-7B55-4392-A730-BD5AA4FEAEC4}" type="parTrans" cxnId="{D7E2FDC7-35F5-4287-A5DB-3A614DFC5941}">
      <dgm:prSet/>
      <dgm:spPr/>
      <dgm:t>
        <a:bodyPr/>
        <a:lstStyle/>
        <a:p>
          <a:endParaRPr lang="en-US"/>
        </a:p>
      </dgm:t>
    </dgm:pt>
    <dgm:pt modelId="{E3DEEF94-168F-43BC-91D7-16C82FF22276}" type="sibTrans" cxnId="{D7E2FDC7-35F5-4287-A5DB-3A614DFC5941}">
      <dgm:prSet/>
      <dgm:spPr/>
      <dgm:t>
        <a:bodyPr/>
        <a:lstStyle/>
        <a:p>
          <a:pPr>
            <a:lnSpc>
              <a:spcPct val="100000"/>
            </a:lnSpc>
          </a:pPr>
          <a:endParaRPr lang="en-US"/>
        </a:p>
      </dgm:t>
    </dgm:pt>
    <dgm:pt modelId="{4225E617-5D6D-4D23-A4B8-AC885A205307}">
      <dgm:prSet/>
      <dgm:spPr/>
      <dgm:t>
        <a:bodyPr/>
        <a:lstStyle/>
        <a:p>
          <a:pPr>
            <a:lnSpc>
              <a:spcPct val="100000"/>
            </a:lnSpc>
          </a:pPr>
          <a:r>
            <a:rPr lang="en-US" i="1" u="sng">
              <a:hlinkClick xmlns:r="http://schemas.openxmlformats.org/officeDocument/2006/relationships" r:id="rId3"/>
            </a:rPr>
            <a:t>NumPy </a:t>
          </a:r>
          <a:r>
            <a:rPr lang="en-US" i="1"/>
            <a:t>— For linear algebra and mathematics</a:t>
          </a:r>
          <a:endParaRPr lang="en-US"/>
        </a:p>
      </dgm:t>
    </dgm:pt>
    <dgm:pt modelId="{BF180AA1-ADE2-48F5-92DC-15D8D3423CA7}" type="parTrans" cxnId="{B41120FE-34C0-4DA9-AFE0-70EDABF28E82}">
      <dgm:prSet/>
      <dgm:spPr/>
      <dgm:t>
        <a:bodyPr/>
        <a:lstStyle/>
        <a:p>
          <a:endParaRPr lang="en-US"/>
        </a:p>
      </dgm:t>
    </dgm:pt>
    <dgm:pt modelId="{13A32C2B-D1F3-42E4-A410-D9EB4B7DFCBF}" type="sibTrans" cxnId="{B41120FE-34C0-4DA9-AFE0-70EDABF28E82}">
      <dgm:prSet/>
      <dgm:spPr/>
      <dgm:t>
        <a:bodyPr/>
        <a:lstStyle/>
        <a:p>
          <a:pPr>
            <a:lnSpc>
              <a:spcPct val="100000"/>
            </a:lnSpc>
          </a:pPr>
          <a:endParaRPr lang="en-US"/>
        </a:p>
      </dgm:t>
    </dgm:pt>
    <dgm:pt modelId="{747F5B23-DE42-4099-98B1-2921E125AAB1}">
      <dgm:prSet/>
      <dgm:spPr/>
      <dgm:t>
        <a:bodyPr/>
        <a:lstStyle/>
        <a:p>
          <a:pPr>
            <a:lnSpc>
              <a:spcPct val="100000"/>
            </a:lnSpc>
          </a:pPr>
          <a:r>
            <a:rPr lang="en-US" i="1" u="sng">
              <a:hlinkClick xmlns:r="http://schemas.openxmlformats.org/officeDocument/2006/relationships" r:id="rId4"/>
            </a:rPr>
            <a:t>Seaborn </a:t>
          </a:r>
          <a:r>
            <a:rPr lang="en-US" i="1"/>
            <a:t>— For data visualization</a:t>
          </a:r>
          <a:endParaRPr lang="en-US"/>
        </a:p>
      </dgm:t>
    </dgm:pt>
    <dgm:pt modelId="{CD7217E2-18E3-4F37-964C-1861648D7567}" type="parTrans" cxnId="{BBF59BC9-9963-4A7C-9024-6F1E1E4A761E}">
      <dgm:prSet/>
      <dgm:spPr/>
      <dgm:t>
        <a:bodyPr/>
        <a:lstStyle/>
        <a:p>
          <a:endParaRPr lang="en-US"/>
        </a:p>
      </dgm:t>
    </dgm:pt>
    <dgm:pt modelId="{6C440218-9DEE-4626-BC1A-C020003D9B63}" type="sibTrans" cxnId="{BBF59BC9-9963-4A7C-9024-6F1E1E4A761E}">
      <dgm:prSet/>
      <dgm:spPr/>
      <dgm:t>
        <a:bodyPr/>
        <a:lstStyle/>
        <a:p>
          <a:endParaRPr lang="en-US"/>
        </a:p>
      </dgm:t>
    </dgm:pt>
    <dgm:pt modelId="{B4975497-D314-43A0-BAF3-3D9B1DA2B6C1}" type="pres">
      <dgm:prSet presAssocID="{4955D695-0450-43C0-A466-487ED7C3060F}" presName="root" presStyleCnt="0">
        <dgm:presLayoutVars>
          <dgm:dir/>
          <dgm:resizeHandles val="exact"/>
        </dgm:presLayoutVars>
      </dgm:prSet>
      <dgm:spPr/>
    </dgm:pt>
    <dgm:pt modelId="{5F73E815-73E7-40BA-9E19-25ACD741A82C}" type="pres">
      <dgm:prSet presAssocID="{4955D695-0450-43C0-A466-487ED7C3060F}" presName="container" presStyleCnt="0">
        <dgm:presLayoutVars>
          <dgm:dir/>
          <dgm:resizeHandles val="exact"/>
        </dgm:presLayoutVars>
      </dgm:prSet>
      <dgm:spPr/>
    </dgm:pt>
    <dgm:pt modelId="{C81C831D-8DC9-459F-B85F-705AC9EF6523}" type="pres">
      <dgm:prSet presAssocID="{8AF03239-33AA-46E9-A199-52150E51C5AB}" presName="compNode" presStyleCnt="0"/>
      <dgm:spPr/>
    </dgm:pt>
    <dgm:pt modelId="{6525869A-457F-44A2-BDA1-1CBA089B74E1}" type="pres">
      <dgm:prSet presAssocID="{8AF03239-33AA-46E9-A199-52150E51C5AB}" presName="iconBgRect" presStyleLbl="bgShp" presStyleIdx="0" presStyleCnt="6"/>
      <dgm:spPr/>
    </dgm:pt>
    <dgm:pt modelId="{A23BEE10-A805-45DD-8688-A3C68D4562B8}" type="pres">
      <dgm:prSet presAssocID="{8AF03239-33AA-46E9-A199-52150E51C5AB}" presName="iconRect" presStyleLbl="node1" presStyleIdx="0"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42C8E45A-197D-4523-B0D4-D0BBD3881CC4}" type="pres">
      <dgm:prSet presAssocID="{8AF03239-33AA-46E9-A199-52150E51C5AB}" presName="spaceRect" presStyleCnt="0"/>
      <dgm:spPr/>
    </dgm:pt>
    <dgm:pt modelId="{E491110B-B2D1-415B-9940-BDE12E5BEBDF}" type="pres">
      <dgm:prSet presAssocID="{8AF03239-33AA-46E9-A199-52150E51C5AB}" presName="textRect" presStyleLbl="revTx" presStyleIdx="0" presStyleCnt="6">
        <dgm:presLayoutVars>
          <dgm:chMax val="1"/>
          <dgm:chPref val="1"/>
        </dgm:presLayoutVars>
      </dgm:prSet>
      <dgm:spPr/>
    </dgm:pt>
    <dgm:pt modelId="{B2B1CC81-E46F-49D3-BEB0-3CEE1C6B92C9}" type="pres">
      <dgm:prSet presAssocID="{B0B94B90-D2FC-455A-8FAF-4DD8FE12DA96}" presName="sibTrans" presStyleLbl="sibTrans2D1" presStyleIdx="0" presStyleCnt="0"/>
      <dgm:spPr/>
    </dgm:pt>
    <dgm:pt modelId="{E241713E-6682-49E5-9ECA-05116D1ADE63}" type="pres">
      <dgm:prSet presAssocID="{007278D3-1D64-4303-AD3F-522484614BC8}" presName="compNode" presStyleCnt="0"/>
      <dgm:spPr/>
    </dgm:pt>
    <dgm:pt modelId="{8AE11E4E-7ED0-435E-A090-374D5C7F09F9}" type="pres">
      <dgm:prSet presAssocID="{007278D3-1D64-4303-AD3F-522484614BC8}" presName="iconBgRect" presStyleLbl="bgShp" presStyleIdx="1" presStyleCnt="6"/>
      <dgm:spPr/>
    </dgm:pt>
    <dgm:pt modelId="{16EE2603-62A4-4537-B9C8-3CEFFEBBF5ED}" type="pres">
      <dgm:prSet presAssocID="{007278D3-1D64-4303-AD3F-522484614BC8}" presName="iconRect" presStyleLbl="node1" presStyleIdx="1"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733C149C-DAFE-4C4A-A033-9FA2F2116EA8}" type="pres">
      <dgm:prSet presAssocID="{007278D3-1D64-4303-AD3F-522484614BC8}" presName="spaceRect" presStyleCnt="0"/>
      <dgm:spPr/>
    </dgm:pt>
    <dgm:pt modelId="{113F5587-F3EB-4B10-95DB-9BA9AD5E761F}" type="pres">
      <dgm:prSet presAssocID="{007278D3-1D64-4303-AD3F-522484614BC8}" presName="textRect" presStyleLbl="revTx" presStyleIdx="1" presStyleCnt="6">
        <dgm:presLayoutVars>
          <dgm:chMax val="1"/>
          <dgm:chPref val="1"/>
        </dgm:presLayoutVars>
      </dgm:prSet>
      <dgm:spPr/>
    </dgm:pt>
    <dgm:pt modelId="{B3B83D22-578C-4A1E-BF04-4F5B5DE57EBE}" type="pres">
      <dgm:prSet presAssocID="{22E6EF40-D76A-4CF7-BD7A-062CEF2AB27C}" presName="sibTrans" presStyleLbl="sibTrans2D1" presStyleIdx="0" presStyleCnt="0"/>
      <dgm:spPr/>
    </dgm:pt>
    <dgm:pt modelId="{EEF60F03-C19B-4D8A-8973-88958C3928D2}" type="pres">
      <dgm:prSet presAssocID="{07B318F3-2394-4053-99CF-77DC26EEC9EE}" presName="compNode" presStyleCnt="0"/>
      <dgm:spPr/>
    </dgm:pt>
    <dgm:pt modelId="{AC46AFB8-3BE8-4B7A-B717-66319FB1F502}" type="pres">
      <dgm:prSet presAssocID="{07B318F3-2394-4053-99CF-77DC26EEC9EE}" presName="iconBgRect" presStyleLbl="bgShp" presStyleIdx="2" presStyleCnt="6"/>
      <dgm:spPr/>
    </dgm:pt>
    <dgm:pt modelId="{5E341A89-7127-438C-8BEC-208AB8CE3314}" type="pres">
      <dgm:prSet presAssocID="{07B318F3-2394-4053-99CF-77DC26EEC9EE}" presName="iconRect" presStyleLbl="node1" presStyleIdx="2"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nda"/>
        </a:ext>
      </dgm:extLst>
    </dgm:pt>
    <dgm:pt modelId="{23447E58-48FC-400D-9E9A-7D37D8536CB1}" type="pres">
      <dgm:prSet presAssocID="{07B318F3-2394-4053-99CF-77DC26EEC9EE}" presName="spaceRect" presStyleCnt="0"/>
      <dgm:spPr/>
    </dgm:pt>
    <dgm:pt modelId="{F5A3221B-2D11-49B3-BE44-57D6D908938F}" type="pres">
      <dgm:prSet presAssocID="{07B318F3-2394-4053-99CF-77DC26EEC9EE}" presName="textRect" presStyleLbl="revTx" presStyleIdx="2" presStyleCnt="6">
        <dgm:presLayoutVars>
          <dgm:chMax val="1"/>
          <dgm:chPref val="1"/>
        </dgm:presLayoutVars>
      </dgm:prSet>
      <dgm:spPr/>
    </dgm:pt>
    <dgm:pt modelId="{56FB550C-05A0-47B6-B839-BDAE2757B686}" type="pres">
      <dgm:prSet presAssocID="{36BA01D5-9E95-4439-8E0B-338FBA958C36}" presName="sibTrans" presStyleLbl="sibTrans2D1" presStyleIdx="0" presStyleCnt="0"/>
      <dgm:spPr/>
    </dgm:pt>
    <dgm:pt modelId="{5B51E427-B624-482A-942B-A25168DBC59F}" type="pres">
      <dgm:prSet presAssocID="{C9738571-F3B3-402E-80E0-EC586612FF09}" presName="compNode" presStyleCnt="0"/>
      <dgm:spPr/>
    </dgm:pt>
    <dgm:pt modelId="{FD3C7EAF-2A0F-4AA4-9A58-8CBF8DF21C8C}" type="pres">
      <dgm:prSet presAssocID="{C9738571-F3B3-402E-80E0-EC586612FF09}" presName="iconBgRect" presStyleLbl="bgShp" presStyleIdx="3" presStyleCnt="6"/>
      <dgm:spPr/>
    </dgm:pt>
    <dgm:pt modelId="{093D4BB0-C77C-4C9C-A320-14235D74CD1B}" type="pres">
      <dgm:prSet presAssocID="{C9738571-F3B3-402E-80E0-EC586612FF09}" presName="iconRect" presStyleLbl="node1" presStyleIdx="3"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1E231581-44D6-4D56-B700-99E6AB72CF53}" type="pres">
      <dgm:prSet presAssocID="{C9738571-F3B3-402E-80E0-EC586612FF09}" presName="spaceRect" presStyleCnt="0"/>
      <dgm:spPr/>
    </dgm:pt>
    <dgm:pt modelId="{D771ECA1-39F3-46B7-81B9-13505E2AD23C}" type="pres">
      <dgm:prSet presAssocID="{C9738571-F3B3-402E-80E0-EC586612FF09}" presName="textRect" presStyleLbl="revTx" presStyleIdx="3" presStyleCnt="6">
        <dgm:presLayoutVars>
          <dgm:chMax val="1"/>
          <dgm:chPref val="1"/>
        </dgm:presLayoutVars>
      </dgm:prSet>
      <dgm:spPr/>
    </dgm:pt>
    <dgm:pt modelId="{0584DCC6-C77A-4911-B126-35BE492DFE80}" type="pres">
      <dgm:prSet presAssocID="{E3DEEF94-168F-43BC-91D7-16C82FF22276}" presName="sibTrans" presStyleLbl="sibTrans2D1" presStyleIdx="0" presStyleCnt="0"/>
      <dgm:spPr/>
    </dgm:pt>
    <dgm:pt modelId="{A492F2C2-A26D-408D-BBAC-C58A3A4366A7}" type="pres">
      <dgm:prSet presAssocID="{4225E617-5D6D-4D23-A4B8-AC885A205307}" presName="compNode" presStyleCnt="0"/>
      <dgm:spPr/>
    </dgm:pt>
    <dgm:pt modelId="{28232E94-C15D-4FA4-BAF3-CCB0294FF908}" type="pres">
      <dgm:prSet presAssocID="{4225E617-5D6D-4D23-A4B8-AC885A205307}" presName="iconBgRect" presStyleLbl="bgShp" presStyleIdx="4" presStyleCnt="6"/>
      <dgm:spPr/>
    </dgm:pt>
    <dgm:pt modelId="{BB79B51C-21D3-4C46-9F6A-EF79095B8780}" type="pres">
      <dgm:prSet presAssocID="{4225E617-5D6D-4D23-A4B8-AC885A205307}" presName="iconRect" presStyleLbl="node1" presStyleIdx="4" presStyleCnt="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thematics"/>
        </a:ext>
      </dgm:extLst>
    </dgm:pt>
    <dgm:pt modelId="{D0A457CD-5D0C-4389-8AA4-13970761739C}" type="pres">
      <dgm:prSet presAssocID="{4225E617-5D6D-4D23-A4B8-AC885A205307}" presName="spaceRect" presStyleCnt="0"/>
      <dgm:spPr/>
    </dgm:pt>
    <dgm:pt modelId="{9D9DD07D-6752-4D93-ABD3-CC73E92F68BD}" type="pres">
      <dgm:prSet presAssocID="{4225E617-5D6D-4D23-A4B8-AC885A205307}" presName="textRect" presStyleLbl="revTx" presStyleIdx="4" presStyleCnt="6">
        <dgm:presLayoutVars>
          <dgm:chMax val="1"/>
          <dgm:chPref val="1"/>
        </dgm:presLayoutVars>
      </dgm:prSet>
      <dgm:spPr/>
    </dgm:pt>
    <dgm:pt modelId="{5D21F060-8EDE-4159-9F2B-A26629482E6D}" type="pres">
      <dgm:prSet presAssocID="{13A32C2B-D1F3-42E4-A410-D9EB4B7DFCBF}" presName="sibTrans" presStyleLbl="sibTrans2D1" presStyleIdx="0" presStyleCnt="0"/>
      <dgm:spPr/>
    </dgm:pt>
    <dgm:pt modelId="{AE315605-7511-474F-84B6-BCD0F7E590CD}" type="pres">
      <dgm:prSet presAssocID="{747F5B23-DE42-4099-98B1-2921E125AAB1}" presName="compNode" presStyleCnt="0"/>
      <dgm:spPr/>
    </dgm:pt>
    <dgm:pt modelId="{8813792F-F962-46A8-BBF8-175163B60C6E}" type="pres">
      <dgm:prSet presAssocID="{747F5B23-DE42-4099-98B1-2921E125AAB1}" presName="iconBgRect" presStyleLbl="bgShp" presStyleIdx="5" presStyleCnt="6"/>
      <dgm:spPr/>
    </dgm:pt>
    <dgm:pt modelId="{6C6BEA98-A980-492C-9050-71B53CB24BDD}" type="pres">
      <dgm:prSet presAssocID="{747F5B23-DE42-4099-98B1-2921E125AAB1}" presName="iconRect" presStyleLbl="node1" presStyleIdx="5" presStyleCnt="6"/>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ie chart"/>
        </a:ext>
      </dgm:extLst>
    </dgm:pt>
    <dgm:pt modelId="{87C01BA9-F116-403F-B2E2-41C0F4AD16C6}" type="pres">
      <dgm:prSet presAssocID="{747F5B23-DE42-4099-98B1-2921E125AAB1}" presName="spaceRect" presStyleCnt="0"/>
      <dgm:spPr/>
    </dgm:pt>
    <dgm:pt modelId="{AB9A4B72-EFB9-40C9-AFEE-CB7E49C74B45}" type="pres">
      <dgm:prSet presAssocID="{747F5B23-DE42-4099-98B1-2921E125AAB1}" presName="textRect" presStyleLbl="revTx" presStyleIdx="5" presStyleCnt="6">
        <dgm:presLayoutVars>
          <dgm:chMax val="1"/>
          <dgm:chPref val="1"/>
        </dgm:presLayoutVars>
      </dgm:prSet>
      <dgm:spPr/>
    </dgm:pt>
  </dgm:ptLst>
  <dgm:cxnLst>
    <dgm:cxn modelId="{0AB09A0B-374B-4BAA-A5F6-844F2207FFA8}" type="presOf" srcId="{C9738571-F3B3-402E-80E0-EC586612FF09}" destId="{D771ECA1-39F3-46B7-81B9-13505E2AD23C}" srcOrd="0" destOrd="0" presId="urn:microsoft.com/office/officeart/2018/2/layout/IconCircleList"/>
    <dgm:cxn modelId="{D867342E-4B54-4B4E-8E63-D76284957A6D}" srcId="{4955D695-0450-43C0-A466-487ED7C3060F}" destId="{007278D3-1D64-4303-AD3F-522484614BC8}" srcOrd="1" destOrd="0" parTransId="{39B7D776-A8FC-46D3-9CA4-B4DDE892B90D}" sibTransId="{22E6EF40-D76A-4CF7-BD7A-062CEF2AB27C}"/>
    <dgm:cxn modelId="{1C9F2A37-7815-4240-805B-F83BB5869E26}" type="presOf" srcId="{22E6EF40-D76A-4CF7-BD7A-062CEF2AB27C}" destId="{B3B83D22-578C-4A1E-BF04-4F5B5DE57EBE}" srcOrd="0" destOrd="0" presId="urn:microsoft.com/office/officeart/2018/2/layout/IconCircleList"/>
    <dgm:cxn modelId="{99A81273-DFE2-44B3-A2C6-7BF7E8865FF0}" type="presOf" srcId="{07B318F3-2394-4053-99CF-77DC26EEC9EE}" destId="{F5A3221B-2D11-49B3-BE44-57D6D908938F}" srcOrd="0" destOrd="0" presId="urn:microsoft.com/office/officeart/2018/2/layout/IconCircleList"/>
    <dgm:cxn modelId="{AF246953-26C1-4195-8175-59620F982573}" type="presOf" srcId="{747F5B23-DE42-4099-98B1-2921E125AAB1}" destId="{AB9A4B72-EFB9-40C9-AFEE-CB7E49C74B45}" srcOrd="0" destOrd="0" presId="urn:microsoft.com/office/officeart/2018/2/layout/IconCircleList"/>
    <dgm:cxn modelId="{61124379-C30C-42F6-B58F-EC079153BFD6}" type="presOf" srcId="{B0B94B90-D2FC-455A-8FAF-4DD8FE12DA96}" destId="{B2B1CC81-E46F-49D3-BEB0-3CEE1C6B92C9}" srcOrd="0" destOrd="0" presId="urn:microsoft.com/office/officeart/2018/2/layout/IconCircleList"/>
    <dgm:cxn modelId="{B7E2EB5A-CAA6-40D4-8CFC-DE4FA5791E42}" type="presOf" srcId="{36BA01D5-9E95-4439-8E0B-338FBA958C36}" destId="{56FB550C-05A0-47B6-B839-BDAE2757B686}" srcOrd="0" destOrd="0" presId="urn:microsoft.com/office/officeart/2018/2/layout/IconCircleList"/>
    <dgm:cxn modelId="{A369BF7B-962B-451F-9AD1-6833713BD7F6}" type="presOf" srcId="{E3DEEF94-168F-43BC-91D7-16C82FF22276}" destId="{0584DCC6-C77A-4911-B126-35BE492DFE80}" srcOrd="0" destOrd="0" presId="urn:microsoft.com/office/officeart/2018/2/layout/IconCircleList"/>
    <dgm:cxn modelId="{8AE2FB8D-93D9-44E8-8BA4-434F211F7D3E}" type="presOf" srcId="{8AF03239-33AA-46E9-A199-52150E51C5AB}" destId="{E491110B-B2D1-415B-9940-BDE12E5BEBDF}" srcOrd="0" destOrd="0" presId="urn:microsoft.com/office/officeart/2018/2/layout/IconCircleList"/>
    <dgm:cxn modelId="{006B97A0-2243-4CBC-A360-C2661147B374}" type="presOf" srcId="{4225E617-5D6D-4D23-A4B8-AC885A205307}" destId="{9D9DD07D-6752-4D93-ABD3-CC73E92F68BD}" srcOrd="0" destOrd="0" presId="urn:microsoft.com/office/officeart/2018/2/layout/IconCircleList"/>
    <dgm:cxn modelId="{68CAF2A1-D376-4CB6-824D-8049AD95CF5D}" type="presOf" srcId="{13A32C2B-D1F3-42E4-A410-D9EB4B7DFCBF}" destId="{5D21F060-8EDE-4159-9F2B-A26629482E6D}" srcOrd="0" destOrd="0" presId="urn:microsoft.com/office/officeart/2018/2/layout/IconCircleList"/>
    <dgm:cxn modelId="{6DF5C1C0-B905-4ACF-BF73-25FF959B14B5}" type="presOf" srcId="{007278D3-1D64-4303-AD3F-522484614BC8}" destId="{113F5587-F3EB-4B10-95DB-9BA9AD5E761F}" srcOrd="0" destOrd="0" presId="urn:microsoft.com/office/officeart/2018/2/layout/IconCircleList"/>
    <dgm:cxn modelId="{D7E2FDC7-35F5-4287-A5DB-3A614DFC5941}" srcId="{4955D695-0450-43C0-A466-487ED7C3060F}" destId="{C9738571-F3B3-402E-80E0-EC586612FF09}" srcOrd="3" destOrd="0" parTransId="{1F06CA72-7B55-4392-A730-BD5AA4FEAEC4}" sibTransId="{E3DEEF94-168F-43BC-91D7-16C82FF22276}"/>
    <dgm:cxn modelId="{BBF59BC9-9963-4A7C-9024-6F1E1E4A761E}" srcId="{4955D695-0450-43C0-A466-487ED7C3060F}" destId="{747F5B23-DE42-4099-98B1-2921E125AAB1}" srcOrd="5" destOrd="0" parTransId="{CD7217E2-18E3-4F37-964C-1861648D7567}" sibTransId="{6C440218-9DEE-4626-BC1A-C020003D9B63}"/>
    <dgm:cxn modelId="{FE4E04D4-3BBE-4C88-B797-07473FBFD1BB}" type="presOf" srcId="{4955D695-0450-43C0-A466-487ED7C3060F}" destId="{B4975497-D314-43A0-BAF3-3D9B1DA2B6C1}" srcOrd="0" destOrd="0" presId="urn:microsoft.com/office/officeart/2018/2/layout/IconCircleList"/>
    <dgm:cxn modelId="{DB8D74DC-BC32-4222-BF5B-BE2E6B5065BE}" srcId="{4955D695-0450-43C0-A466-487ED7C3060F}" destId="{07B318F3-2394-4053-99CF-77DC26EEC9EE}" srcOrd="2" destOrd="0" parTransId="{53EFB969-2204-4995-A125-407FA86F4EDB}" sibTransId="{36BA01D5-9E95-4439-8E0B-338FBA958C36}"/>
    <dgm:cxn modelId="{3A2A0BFB-23E4-4A2B-9B43-657511E0B15A}" srcId="{4955D695-0450-43C0-A466-487ED7C3060F}" destId="{8AF03239-33AA-46E9-A199-52150E51C5AB}" srcOrd="0" destOrd="0" parTransId="{310F3A8B-AE97-4D27-8582-CFC0BC8141D3}" sibTransId="{B0B94B90-D2FC-455A-8FAF-4DD8FE12DA96}"/>
    <dgm:cxn modelId="{B41120FE-34C0-4DA9-AFE0-70EDABF28E82}" srcId="{4955D695-0450-43C0-A466-487ED7C3060F}" destId="{4225E617-5D6D-4D23-A4B8-AC885A205307}" srcOrd="4" destOrd="0" parTransId="{BF180AA1-ADE2-48F5-92DC-15D8D3423CA7}" sibTransId="{13A32C2B-D1F3-42E4-A410-D9EB4B7DFCBF}"/>
    <dgm:cxn modelId="{7095C0F4-C338-468E-B9AC-846F67C4DE19}" type="presParOf" srcId="{B4975497-D314-43A0-BAF3-3D9B1DA2B6C1}" destId="{5F73E815-73E7-40BA-9E19-25ACD741A82C}" srcOrd="0" destOrd="0" presId="urn:microsoft.com/office/officeart/2018/2/layout/IconCircleList"/>
    <dgm:cxn modelId="{72895C8F-9D8C-4058-8277-05EA12AD3312}" type="presParOf" srcId="{5F73E815-73E7-40BA-9E19-25ACD741A82C}" destId="{C81C831D-8DC9-459F-B85F-705AC9EF6523}" srcOrd="0" destOrd="0" presId="urn:microsoft.com/office/officeart/2018/2/layout/IconCircleList"/>
    <dgm:cxn modelId="{1E3DC21C-C64E-471A-9158-D0435558CE6B}" type="presParOf" srcId="{C81C831D-8DC9-459F-B85F-705AC9EF6523}" destId="{6525869A-457F-44A2-BDA1-1CBA089B74E1}" srcOrd="0" destOrd="0" presId="urn:microsoft.com/office/officeart/2018/2/layout/IconCircleList"/>
    <dgm:cxn modelId="{F7F29623-1D1D-4F42-83A1-BED60B43633E}" type="presParOf" srcId="{C81C831D-8DC9-459F-B85F-705AC9EF6523}" destId="{A23BEE10-A805-45DD-8688-A3C68D4562B8}" srcOrd="1" destOrd="0" presId="urn:microsoft.com/office/officeart/2018/2/layout/IconCircleList"/>
    <dgm:cxn modelId="{0B3920AF-E6BD-4C1A-9EDA-53259322E033}" type="presParOf" srcId="{C81C831D-8DC9-459F-B85F-705AC9EF6523}" destId="{42C8E45A-197D-4523-B0D4-D0BBD3881CC4}" srcOrd="2" destOrd="0" presId="urn:microsoft.com/office/officeart/2018/2/layout/IconCircleList"/>
    <dgm:cxn modelId="{685C79CD-67BF-497B-A43C-04E9588F3614}" type="presParOf" srcId="{C81C831D-8DC9-459F-B85F-705AC9EF6523}" destId="{E491110B-B2D1-415B-9940-BDE12E5BEBDF}" srcOrd="3" destOrd="0" presId="urn:microsoft.com/office/officeart/2018/2/layout/IconCircleList"/>
    <dgm:cxn modelId="{36D63706-99B7-481C-BF0D-90552C636FEB}" type="presParOf" srcId="{5F73E815-73E7-40BA-9E19-25ACD741A82C}" destId="{B2B1CC81-E46F-49D3-BEB0-3CEE1C6B92C9}" srcOrd="1" destOrd="0" presId="urn:microsoft.com/office/officeart/2018/2/layout/IconCircleList"/>
    <dgm:cxn modelId="{67520109-F6E7-4CE9-B1A5-429B366E4085}" type="presParOf" srcId="{5F73E815-73E7-40BA-9E19-25ACD741A82C}" destId="{E241713E-6682-49E5-9ECA-05116D1ADE63}" srcOrd="2" destOrd="0" presId="urn:microsoft.com/office/officeart/2018/2/layout/IconCircleList"/>
    <dgm:cxn modelId="{4D387CA7-4F90-469F-B032-F9B201373480}" type="presParOf" srcId="{E241713E-6682-49E5-9ECA-05116D1ADE63}" destId="{8AE11E4E-7ED0-435E-A090-374D5C7F09F9}" srcOrd="0" destOrd="0" presId="urn:microsoft.com/office/officeart/2018/2/layout/IconCircleList"/>
    <dgm:cxn modelId="{34EED344-83BA-4EE9-821D-135B29B0EFDE}" type="presParOf" srcId="{E241713E-6682-49E5-9ECA-05116D1ADE63}" destId="{16EE2603-62A4-4537-B9C8-3CEFFEBBF5ED}" srcOrd="1" destOrd="0" presId="urn:microsoft.com/office/officeart/2018/2/layout/IconCircleList"/>
    <dgm:cxn modelId="{3EB9BDD3-349C-440B-86BE-158178B56AA4}" type="presParOf" srcId="{E241713E-6682-49E5-9ECA-05116D1ADE63}" destId="{733C149C-DAFE-4C4A-A033-9FA2F2116EA8}" srcOrd="2" destOrd="0" presId="urn:microsoft.com/office/officeart/2018/2/layout/IconCircleList"/>
    <dgm:cxn modelId="{43D27D2F-D46F-48B9-8552-6D7F4CFCBC7A}" type="presParOf" srcId="{E241713E-6682-49E5-9ECA-05116D1ADE63}" destId="{113F5587-F3EB-4B10-95DB-9BA9AD5E761F}" srcOrd="3" destOrd="0" presId="urn:microsoft.com/office/officeart/2018/2/layout/IconCircleList"/>
    <dgm:cxn modelId="{EF720B61-71BA-472A-9D92-EAEB76AF2672}" type="presParOf" srcId="{5F73E815-73E7-40BA-9E19-25ACD741A82C}" destId="{B3B83D22-578C-4A1E-BF04-4F5B5DE57EBE}" srcOrd="3" destOrd="0" presId="urn:microsoft.com/office/officeart/2018/2/layout/IconCircleList"/>
    <dgm:cxn modelId="{5C0ABA51-9948-4E56-9885-35672F89376D}" type="presParOf" srcId="{5F73E815-73E7-40BA-9E19-25ACD741A82C}" destId="{EEF60F03-C19B-4D8A-8973-88958C3928D2}" srcOrd="4" destOrd="0" presId="urn:microsoft.com/office/officeart/2018/2/layout/IconCircleList"/>
    <dgm:cxn modelId="{2DA6B276-A8ED-48DE-9C5B-EF4C0CA4E71F}" type="presParOf" srcId="{EEF60F03-C19B-4D8A-8973-88958C3928D2}" destId="{AC46AFB8-3BE8-4B7A-B717-66319FB1F502}" srcOrd="0" destOrd="0" presId="urn:microsoft.com/office/officeart/2018/2/layout/IconCircleList"/>
    <dgm:cxn modelId="{DA71C597-F75C-4B85-9AC1-061F6DE81ED9}" type="presParOf" srcId="{EEF60F03-C19B-4D8A-8973-88958C3928D2}" destId="{5E341A89-7127-438C-8BEC-208AB8CE3314}" srcOrd="1" destOrd="0" presId="urn:microsoft.com/office/officeart/2018/2/layout/IconCircleList"/>
    <dgm:cxn modelId="{0EF0257B-159A-437B-87D3-A7CCF078D6F7}" type="presParOf" srcId="{EEF60F03-C19B-4D8A-8973-88958C3928D2}" destId="{23447E58-48FC-400D-9E9A-7D37D8536CB1}" srcOrd="2" destOrd="0" presId="urn:microsoft.com/office/officeart/2018/2/layout/IconCircleList"/>
    <dgm:cxn modelId="{D5A198BD-07D6-42CE-904F-8FE0CBEB62D2}" type="presParOf" srcId="{EEF60F03-C19B-4D8A-8973-88958C3928D2}" destId="{F5A3221B-2D11-49B3-BE44-57D6D908938F}" srcOrd="3" destOrd="0" presId="urn:microsoft.com/office/officeart/2018/2/layout/IconCircleList"/>
    <dgm:cxn modelId="{1E711531-28DC-4382-9A64-EE8F351FF677}" type="presParOf" srcId="{5F73E815-73E7-40BA-9E19-25ACD741A82C}" destId="{56FB550C-05A0-47B6-B839-BDAE2757B686}" srcOrd="5" destOrd="0" presId="urn:microsoft.com/office/officeart/2018/2/layout/IconCircleList"/>
    <dgm:cxn modelId="{EE72A7AA-584E-4DA0-8D0A-576C9368B39F}" type="presParOf" srcId="{5F73E815-73E7-40BA-9E19-25ACD741A82C}" destId="{5B51E427-B624-482A-942B-A25168DBC59F}" srcOrd="6" destOrd="0" presId="urn:microsoft.com/office/officeart/2018/2/layout/IconCircleList"/>
    <dgm:cxn modelId="{7DA68CB3-22B7-4652-95CB-A1A01CE775A4}" type="presParOf" srcId="{5B51E427-B624-482A-942B-A25168DBC59F}" destId="{FD3C7EAF-2A0F-4AA4-9A58-8CBF8DF21C8C}" srcOrd="0" destOrd="0" presId="urn:microsoft.com/office/officeart/2018/2/layout/IconCircleList"/>
    <dgm:cxn modelId="{B581E783-6874-4D7F-8F7E-4016042D1508}" type="presParOf" srcId="{5B51E427-B624-482A-942B-A25168DBC59F}" destId="{093D4BB0-C77C-4C9C-A320-14235D74CD1B}" srcOrd="1" destOrd="0" presId="urn:microsoft.com/office/officeart/2018/2/layout/IconCircleList"/>
    <dgm:cxn modelId="{C194798E-C62D-42BA-8730-7B8EC474C1D3}" type="presParOf" srcId="{5B51E427-B624-482A-942B-A25168DBC59F}" destId="{1E231581-44D6-4D56-B700-99E6AB72CF53}" srcOrd="2" destOrd="0" presId="urn:microsoft.com/office/officeart/2018/2/layout/IconCircleList"/>
    <dgm:cxn modelId="{C0DFC2AA-7C93-495A-9DF4-9E98308D40D5}" type="presParOf" srcId="{5B51E427-B624-482A-942B-A25168DBC59F}" destId="{D771ECA1-39F3-46B7-81B9-13505E2AD23C}" srcOrd="3" destOrd="0" presId="urn:microsoft.com/office/officeart/2018/2/layout/IconCircleList"/>
    <dgm:cxn modelId="{BFC67C8F-417F-4CF6-89D7-5CA5E222D907}" type="presParOf" srcId="{5F73E815-73E7-40BA-9E19-25ACD741A82C}" destId="{0584DCC6-C77A-4911-B126-35BE492DFE80}" srcOrd="7" destOrd="0" presId="urn:microsoft.com/office/officeart/2018/2/layout/IconCircleList"/>
    <dgm:cxn modelId="{18BDDD2A-30C4-4FA3-A8A7-9A2116EEA460}" type="presParOf" srcId="{5F73E815-73E7-40BA-9E19-25ACD741A82C}" destId="{A492F2C2-A26D-408D-BBAC-C58A3A4366A7}" srcOrd="8" destOrd="0" presId="urn:microsoft.com/office/officeart/2018/2/layout/IconCircleList"/>
    <dgm:cxn modelId="{A6C3025F-D636-4957-AA94-BCF90475888D}" type="presParOf" srcId="{A492F2C2-A26D-408D-BBAC-C58A3A4366A7}" destId="{28232E94-C15D-4FA4-BAF3-CCB0294FF908}" srcOrd="0" destOrd="0" presId="urn:microsoft.com/office/officeart/2018/2/layout/IconCircleList"/>
    <dgm:cxn modelId="{7E704438-56D0-4D4B-BB4E-820F339E4D35}" type="presParOf" srcId="{A492F2C2-A26D-408D-BBAC-C58A3A4366A7}" destId="{BB79B51C-21D3-4C46-9F6A-EF79095B8780}" srcOrd="1" destOrd="0" presId="urn:microsoft.com/office/officeart/2018/2/layout/IconCircleList"/>
    <dgm:cxn modelId="{14251BF1-AE43-40DB-9186-18BFC0C1E052}" type="presParOf" srcId="{A492F2C2-A26D-408D-BBAC-C58A3A4366A7}" destId="{D0A457CD-5D0C-4389-8AA4-13970761739C}" srcOrd="2" destOrd="0" presId="urn:microsoft.com/office/officeart/2018/2/layout/IconCircleList"/>
    <dgm:cxn modelId="{2A5C042F-E4A3-4D56-9081-CD2F65A9121C}" type="presParOf" srcId="{A492F2C2-A26D-408D-BBAC-C58A3A4366A7}" destId="{9D9DD07D-6752-4D93-ABD3-CC73E92F68BD}" srcOrd="3" destOrd="0" presId="urn:microsoft.com/office/officeart/2018/2/layout/IconCircleList"/>
    <dgm:cxn modelId="{9E7A03E1-4AE9-4173-8300-925DF6567349}" type="presParOf" srcId="{5F73E815-73E7-40BA-9E19-25ACD741A82C}" destId="{5D21F060-8EDE-4159-9F2B-A26629482E6D}" srcOrd="9" destOrd="0" presId="urn:microsoft.com/office/officeart/2018/2/layout/IconCircleList"/>
    <dgm:cxn modelId="{876CB02D-8BD7-453F-96C9-B21077D4FF08}" type="presParOf" srcId="{5F73E815-73E7-40BA-9E19-25ACD741A82C}" destId="{AE315605-7511-474F-84B6-BCD0F7E590CD}" srcOrd="10" destOrd="0" presId="urn:microsoft.com/office/officeart/2018/2/layout/IconCircleList"/>
    <dgm:cxn modelId="{D59FE813-C66B-4FD6-AA34-D231CBC76C97}" type="presParOf" srcId="{AE315605-7511-474F-84B6-BCD0F7E590CD}" destId="{8813792F-F962-46A8-BBF8-175163B60C6E}" srcOrd="0" destOrd="0" presId="urn:microsoft.com/office/officeart/2018/2/layout/IconCircleList"/>
    <dgm:cxn modelId="{20ED50BA-D95B-4937-A530-DBE7867024E0}" type="presParOf" srcId="{AE315605-7511-474F-84B6-BCD0F7E590CD}" destId="{6C6BEA98-A980-492C-9050-71B53CB24BDD}" srcOrd="1" destOrd="0" presId="urn:microsoft.com/office/officeart/2018/2/layout/IconCircleList"/>
    <dgm:cxn modelId="{9C6B96B7-BAE1-4DC3-90F0-BDD4B92AE144}" type="presParOf" srcId="{AE315605-7511-474F-84B6-BCD0F7E590CD}" destId="{87C01BA9-F116-403F-B2E2-41C0F4AD16C6}" srcOrd="2" destOrd="0" presId="urn:microsoft.com/office/officeart/2018/2/layout/IconCircleList"/>
    <dgm:cxn modelId="{A5A0BD78-3DA8-420A-A4C7-A897BA7EB4D8}" type="presParOf" srcId="{AE315605-7511-474F-84B6-BCD0F7E590CD}" destId="{AB9A4B72-EFB9-40C9-AFEE-CB7E49C74B4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219C7-0E33-4D8F-9C57-9F2CCFFD27B9}">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12094-36FC-4508-BBD6-34E85B47B763}">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6AE5A-CBE2-4453-ACAF-7A518C885EF5}">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Introduction </a:t>
          </a:r>
        </a:p>
      </dsp:txBody>
      <dsp:txXfrm>
        <a:off x="591168" y="371"/>
        <a:ext cx="9924431" cy="511834"/>
      </dsp:txXfrm>
    </dsp:sp>
    <dsp:sp modelId="{A8432D88-1CF8-4173-8E5B-1FCF6D39E565}">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F659D-4501-4C29-9766-BFCB50C49355}">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8162B-8622-41F5-866D-02371A001EA4}">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Overview </a:t>
          </a:r>
        </a:p>
      </dsp:txBody>
      <dsp:txXfrm>
        <a:off x="591168" y="640165"/>
        <a:ext cx="9924431" cy="511834"/>
      </dsp:txXfrm>
    </dsp:sp>
    <dsp:sp modelId="{361C29FC-A900-4B6F-9A9E-F55786A95381}">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9FD0E-49E9-4A42-B87B-FACF1EF9AA02}">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84ED2C-C31F-4C53-8518-B4117BA1DF28}">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Algorithms Used </a:t>
          </a:r>
        </a:p>
      </dsp:txBody>
      <dsp:txXfrm>
        <a:off x="591168" y="1279958"/>
        <a:ext cx="9924431" cy="511834"/>
      </dsp:txXfrm>
    </dsp:sp>
    <dsp:sp modelId="{562B2BEF-B904-41FA-B714-4AE605FF53E7}">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6537C-42DF-4130-8844-3C2CB1888A5E}">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02ECF-70D0-4575-BB1A-E907314DDEF3}">
      <dsp:nvSpPr>
        <dsp:cNvPr id="0" name=""/>
        <dsp:cNvSpPr/>
      </dsp:nvSpPr>
      <dsp:spPr>
        <a:xfrm>
          <a:off x="591168" y="1919751"/>
          <a:ext cx="4732020"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Models </a:t>
          </a:r>
        </a:p>
      </dsp:txBody>
      <dsp:txXfrm>
        <a:off x="591168" y="1919751"/>
        <a:ext cx="4732020" cy="511834"/>
      </dsp:txXfrm>
    </dsp:sp>
    <dsp:sp modelId="{68253384-F79D-4101-9E51-8C66C71ADFDC}">
      <dsp:nvSpPr>
        <dsp:cNvPr id="0" name=""/>
        <dsp:cNvSpPr/>
      </dsp:nvSpPr>
      <dsp:spPr>
        <a:xfrm>
          <a:off x="5323188" y="1919751"/>
          <a:ext cx="519241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r>
            <a:rPr lang="en-US" sz="1100" kern="1200" dirty="0"/>
            <a:t> </a:t>
          </a:r>
        </a:p>
      </dsp:txBody>
      <dsp:txXfrm>
        <a:off x="5323188" y="1919751"/>
        <a:ext cx="5192411" cy="511834"/>
      </dsp:txXfrm>
    </dsp:sp>
    <dsp:sp modelId="{6F3E3457-FA3B-4919-B781-47318F66F792}">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A6D89-1F6B-4302-ACD5-3112284AD888}">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0E77D-1649-4AC3-903B-818935D8C2DF}">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Future Outcomes </a:t>
          </a:r>
        </a:p>
      </dsp:txBody>
      <dsp:txXfrm>
        <a:off x="591168" y="2559544"/>
        <a:ext cx="9924431" cy="511834"/>
      </dsp:txXfrm>
    </dsp:sp>
    <dsp:sp modelId="{EF936789-F058-48FD-B30C-F2BEE7D2FF4F}">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4082A-5AF0-4339-82DB-A5B667AE9204}">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F0E23-230B-44DE-9C5B-578CDB54A513}">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Conclusion </a:t>
          </a:r>
        </a:p>
      </dsp:txBody>
      <dsp:txXfrm>
        <a:off x="591168" y="3199338"/>
        <a:ext cx="9924431" cy="511834"/>
      </dsp:txXfrm>
    </dsp:sp>
    <dsp:sp modelId="{6F493B8D-4627-4A63-BE1E-68715D6521EA}">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5CDA5-5E54-4278-BB5E-34E831F0C247}">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330F6-D041-42BD-9683-7C40C8F86358}">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References</a:t>
          </a:r>
        </a:p>
      </dsp:txBody>
      <dsp:txXfrm>
        <a:off x="591168" y="3839131"/>
        <a:ext cx="9924431" cy="511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8A0C4-5E90-4673-999B-2DBF9F64451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FE4BA-0492-45A4-9AE0-3FAF8BFAD10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9B5CFE-7623-4781-8801-D7869484128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b="1" kern="1200"/>
            <a:t>Lasso Regression</a:t>
          </a:r>
          <a:r>
            <a:rPr lang="en-US" sz="1700" kern="1200"/>
            <a:t>: This sort of predictive analysis is frequently employed. Shrinkage is used in the linear regression method known as lasso regression. Data will be shrunk toward the mean, which is beneficial when dealing with specific values or parameters or when there is multicollinearity.</a:t>
          </a:r>
        </a:p>
      </dsp:txBody>
      <dsp:txXfrm>
        <a:off x="1435590" y="531"/>
        <a:ext cx="9080009" cy="1242935"/>
      </dsp:txXfrm>
    </dsp:sp>
    <dsp:sp modelId="{3E9385C0-EE14-418D-B452-1DDA4D63475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B5E38-85A7-43E5-80CD-D2AC2BD9ED7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C2894-1498-4D7A-9875-78C58E41FC6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kern="1200"/>
            <a:t>The cost function is represented by </a:t>
          </a:r>
        </a:p>
      </dsp:txBody>
      <dsp:txXfrm>
        <a:off x="1435590" y="1554201"/>
        <a:ext cx="9080009" cy="1242935"/>
      </dsp:txXfrm>
    </dsp:sp>
    <dsp:sp modelId="{B600875B-E0EF-4DB0-B925-3258137908C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B3631-1C98-4AA8-AB16-496AA5DE5CA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7C3F8E-9219-4BB6-9CF5-FC6454BB22A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kern="1200"/>
            <a:t>Here λ is called turning factor or shrinkage factor • When λ=0 then all variables are equivalent, or no shrinkage is needed</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7D7FD-20D0-4D8D-89F9-19A9D81084E9}">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BF16D-8C8F-4BF3-9CAB-86DB3CACB2D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0FB25-A75B-4045-870F-47875675CA9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 </a:t>
          </a:r>
          <a:r>
            <a:rPr lang="en-US" sz="1500" b="1" kern="1200"/>
            <a:t>Random Forest Classifier </a:t>
          </a:r>
          <a:r>
            <a:rPr lang="en-US" sz="1500" kern="1200"/>
            <a:t>- Regression and classification issues are solved using the random forest classifier, a machine learning approach.</a:t>
          </a:r>
        </a:p>
      </dsp:txBody>
      <dsp:txXfrm>
        <a:off x="1435590" y="531"/>
        <a:ext cx="9080009" cy="1242935"/>
      </dsp:txXfrm>
    </dsp:sp>
    <dsp:sp modelId="{98C20A5E-FDB0-4041-9C25-8893F986EF3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F68B6-FCA2-40ED-8C6B-929040D99D7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5847D-D5BA-42AC-B1AE-476FE00F51A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 It is a procedure that combines a number of classifiers to offer answers to challenging issues.</a:t>
          </a:r>
        </a:p>
      </dsp:txBody>
      <dsp:txXfrm>
        <a:off x="1435590" y="1554201"/>
        <a:ext cx="9080009" cy="1242935"/>
      </dsp:txXfrm>
    </dsp:sp>
    <dsp:sp modelId="{4EC9B443-2AA3-4D4D-BB77-B41B6DCEC91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1E92C-DF5A-4ECE-9949-27EF129AB93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8A32CC-4FB9-4086-89E3-E1CD42F066B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 The decision trees that make up a random forest algorithm are many. It determines the result based on the predictions made by the decision trees. </a:t>
          </a:r>
          <a:br>
            <a:rPr lang="en-US" sz="1500" kern="1200"/>
          </a:br>
          <a:r>
            <a:rPr lang="en-US" sz="1500" kern="1200"/>
            <a:t>• It makes predictions by averaging or averaging out the output from different trees. The accuracy of the result grows as the number of trees increases.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5869A-457F-44A2-BDA1-1CBA089B74E1}">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BEE10-A805-45DD-8688-A3C68D4562B8}">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1110B-B2D1-415B-9940-BDE12E5BEBDF}">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We are using Python and Jupyter notebooks for the competition.</a:t>
          </a:r>
        </a:p>
      </dsp:txBody>
      <dsp:txXfrm>
        <a:off x="1172126" y="909059"/>
        <a:ext cx="2114937" cy="897246"/>
      </dsp:txXfrm>
    </dsp:sp>
    <dsp:sp modelId="{8AE11E4E-7ED0-435E-A090-374D5C7F09F9}">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E2603-62A4-4537-B9C8-3CEFFEBBF5ED}">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3F5587-F3EB-4B10-95DB-9BA9AD5E761F}">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Libraries</a:t>
          </a:r>
          <a:r>
            <a:rPr lang="en-US" sz="1400" kern="1200"/>
            <a:t>: These are frameworks in python to handle commonly required tasks. </a:t>
          </a:r>
        </a:p>
      </dsp:txBody>
      <dsp:txXfrm>
        <a:off x="4745088" y="909059"/>
        <a:ext cx="2114937" cy="897246"/>
      </dsp:txXfrm>
    </dsp:sp>
    <dsp:sp modelId="{AC46AFB8-3BE8-4B7A-B717-66319FB1F502}">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41A89-7127-438C-8BEC-208AB8CE3314}">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3221B-2D11-49B3-BE44-57D6D908938F}">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7"/>
            </a:rPr>
            <a:t>Pandas </a:t>
          </a:r>
          <a:r>
            <a:rPr lang="en-US" sz="1400" i="1" kern="1200"/>
            <a:t>— For handling structured data</a:t>
          </a:r>
          <a:endParaRPr lang="en-US" sz="1400" kern="1200"/>
        </a:p>
      </dsp:txBody>
      <dsp:txXfrm>
        <a:off x="8318049" y="909059"/>
        <a:ext cx="2114937" cy="897246"/>
      </dsp:txXfrm>
    </dsp:sp>
    <dsp:sp modelId="{FD3C7EAF-2A0F-4AA4-9A58-8CBF8DF21C8C}">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D4BB0-C77C-4C9C-A320-14235D74CD1B}">
      <dsp:nvSpPr>
        <dsp:cNvPr id="0" name=""/>
        <dsp:cNvSpPr/>
      </dsp:nvSpPr>
      <dsp:spPr>
        <a:xfrm>
          <a:off x="271034" y="2734659"/>
          <a:ext cx="520402" cy="520402"/>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71ECA1-39F3-46B7-81B9-13505E2AD23C}">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10"/>
            </a:rPr>
            <a:t>Scikit Learn</a:t>
          </a:r>
          <a:r>
            <a:rPr lang="en-US" sz="1400" i="1" kern="1200"/>
            <a:t> — For machine learning</a:t>
          </a:r>
          <a:endParaRPr lang="en-US" sz="1400" kern="1200"/>
        </a:p>
      </dsp:txBody>
      <dsp:txXfrm>
        <a:off x="1172126" y="2546238"/>
        <a:ext cx="2114937" cy="897246"/>
      </dsp:txXfrm>
    </dsp:sp>
    <dsp:sp modelId="{28232E94-C15D-4FA4-BAF3-CCB0294FF908}">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9B51C-21D3-4C46-9F6A-EF79095B8780}">
      <dsp:nvSpPr>
        <dsp:cNvPr id="0" name=""/>
        <dsp:cNvSpPr/>
      </dsp:nvSpPr>
      <dsp:spPr>
        <a:xfrm>
          <a:off x="3843996" y="2734659"/>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9DD07D-6752-4D93-ABD3-CC73E92F68BD}">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13"/>
            </a:rPr>
            <a:t>NumPy </a:t>
          </a:r>
          <a:r>
            <a:rPr lang="en-US" sz="1400" i="1" kern="1200"/>
            <a:t>— For linear algebra and mathematics</a:t>
          </a:r>
          <a:endParaRPr lang="en-US" sz="1400" kern="1200"/>
        </a:p>
      </dsp:txBody>
      <dsp:txXfrm>
        <a:off x="4745088" y="2546238"/>
        <a:ext cx="2114937" cy="897246"/>
      </dsp:txXfrm>
    </dsp:sp>
    <dsp:sp modelId="{8813792F-F962-46A8-BBF8-175163B60C6E}">
      <dsp:nvSpPr>
        <dsp:cNvPr id="0" name=""/>
        <dsp:cNvSpPr/>
      </dsp:nvSpPr>
      <dsp:spPr>
        <a:xfrm>
          <a:off x="7228536" y="254623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BEA98-A980-492C-9050-71B53CB24BDD}">
      <dsp:nvSpPr>
        <dsp:cNvPr id="0" name=""/>
        <dsp:cNvSpPr/>
      </dsp:nvSpPr>
      <dsp:spPr>
        <a:xfrm>
          <a:off x="7416958" y="2734659"/>
          <a:ext cx="520402" cy="520402"/>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A4B72-EFB9-40C9-AFEE-CB7E49C74B45}">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i="1" u="sng" kern="1200">
              <a:hlinkClick xmlns:r="http://schemas.openxmlformats.org/officeDocument/2006/relationships" r:id="rId16"/>
            </a:rPr>
            <a:t>Seaborn </a:t>
          </a:r>
          <a:r>
            <a:rPr lang="en-US" sz="1400" i="1" kern="1200"/>
            <a:t>— For data visualization</a:t>
          </a:r>
          <a:endParaRPr lang="en-US" sz="1400" kern="1200"/>
        </a:p>
      </dsp:txBody>
      <dsp:txXfrm>
        <a:off x="8318049" y="2546238"/>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4BEF-2687-078A-BBE4-239517DF8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9330A-FFCC-37DD-DAA6-902F03CFD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1518E-3714-093B-5650-882ECEF0680D}"/>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7DA0ECD7-D54D-F1C4-8965-339E342ED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D7CA7-4397-1DEC-2A8E-D193A5AE526B}"/>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36192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2612-9072-6A8E-D03F-804C71E5D3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B46882-E6D5-5D98-65EC-3C03B59D4B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FBA5E-6D05-9C2D-6DB1-340A2FA6B4F0}"/>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61D4D883-8F11-645E-96CE-87F0B4F3D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B54EE-757A-94D5-B7E9-78C3B5265760}"/>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195386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5EB6E-C5F8-532A-DFC1-A68094FEA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C52BD5-0D06-E14F-E6A3-289FA9674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C3459-3E1F-8BAE-06F6-4BDA65ED89D2}"/>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C1CE10C4-F952-66D0-EDF5-4CAF211E0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78CE2-E4B1-0B15-418C-6FA98423C2A0}"/>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34719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9517-D9C8-73D2-F778-C9A71C9FC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983DC-615F-0E37-DEB9-18A293D8C41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FEC42B-A968-5006-F92E-74D831EF58EE}"/>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CD1DD67A-0314-9252-363D-E70DB129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484D-CE73-C27F-1663-5B381045D62C}"/>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13818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83D9-0F25-7B13-7192-AB266A1F2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6E38D6-6BB7-6CFB-C15E-DCED495A8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A22D6-C15F-F608-6615-EBC8266FFC4C}"/>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811B4149-ADFF-2F4C-3661-1B848A8DD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1D347-BBBB-E764-C65D-9BC38EA9850C}"/>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21421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F33D-3B5F-E063-E45F-17B6D6999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5FB2E-3DD0-6C8A-9256-66DF37F566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87D76-595A-B19C-AA07-289051F13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16E8B7-F8CB-19EB-608D-0F11DC2D801B}"/>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6" name="Footer Placeholder 5">
            <a:extLst>
              <a:ext uri="{FF2B5EF4-FFF2-40B4-BE49-F238E27FC236}">
                <a16:creationId xmlns:a16="http://schemas.microsoft.com/office/drawing/2014/main" id="{C2E4BD63-96D8-E2D1-467C-5D2E0FF5F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3950E-C0A2-BEC5-7906-19DAF6BCED4A}"/>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201987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F100-A20A-4EE6-D4D0-90B54D8B3F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DF849-674E-AC89-BF3A-CC39203C7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CBBD4-58CA-03C9-43CF-301594FA6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7EEFB2-A2E8-6DF9-AF58-93729E850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874C0-904A-01AC-7A0C-E02D67A23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07A406-4767-94C8-3487-7E72E0C800FA}"/>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8" name="Footer Placeholder 7">
            <a:extLst>
              <a:ext uri="{FF2B5EF4-FFF2-40B4-BE49-F238E27FC236}">
                <a16:creationId xmlns:a16="http://schemas.microsoft.com/office/drawing/2014/main" id="{65C98586-403E-B6BC-359F-9AEBEC1408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4FB3A3-E36E-A169-E21C-B3712C1441ED}"/>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428410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7441-C2D0-2784-AB9B-1809FE3D0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35D69-5D2B-CCA7-0535-E88F8755B587}"/>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4" name="Footer Placeholder 3">
            <a:extLst>
              <a:ext uri="{FF2B5EF4-FFF2-40B4-BE49-F238E27FC236}">
                <a16:creationId xmlns:a16="http://schemas.microsoft.com/office/drawing/2014/main" id="{6193EE8D-7C20-EF99-F7A0-4B5759F975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8B8353-589F-FC3E-C2C5-0D705BC29D90}"/>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204030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B59B91-4C15-9F06-A436-D599DD0A6281}"/>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3" name="Footer Placeholder 2">
            <a:extLst>
              <a:ext uri="{FF2B5EF4-FFF2-40B4-BE49-F238E27FC236}">
                <a16:creationId xmlns:a16="http://schemas.microsoft.com/office/drawing/2014/main" id="{C288CE66-F347-2509-CD46-D6712BAA4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41A12-0266-F4FF-A32D-915EDD46E4E5}"/>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161903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8275-3F20-A32C-BAC6-420483085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A0C54-665D-0048-192D-E480AE5B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7AA42-A560-87B7-29DA-0F71C33D1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5E999-AA25-6837-9344-F3423666813E}"/>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6" name="Footer Placeholder 5">
            <a:extLst>
              <a:ext uri="{FF2B5EF4-FFF2-40B4-BE49-F238E27FC236}">
                <a16:creationId xmlns:a16="http://schemas.microsoft.com/office/drawing/2014/main" id="{D3ABB001-0B0F-AE52-B272-0169833A9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CC5A7-9A52-5688-C17F-9CAA08D73BF3}"/>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64892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6FD1-E2C4-E03E-4FA4-3F8C49968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7A1EA-FF84-78DC-E714-6B74E2205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8E896A-9B43-1255-8730-769266EF5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C66E8-EE35-D5BD-11A9-EAE69ABD4548}"/>
              </a:ext>
            </a:extLst>
          </p:cNvPr>
          <p:cNvSpPr>
            <a:spLocks noGrp="1"/>
          </p:cNvSpPr>
          <p:nvPr>
            <p:ph type="dt" sz="half" idx="10"/>
          </p:nvPr>
        </p:nvSpPr>
        <p:spPr/>
        <p:txBody>
          <a:bodyPr/>
          <a:lstStyle/>
          <a:p>
            <a:fld id="{EC44B0C6-218F-45F8-B664-EE4F7DD4CF89}" type="datetimeFigureOut">
              <a:rPr lang="en-US" smtClean="0"/>
              <a:pPr/>
              <a:t>12/7/2022</a:t>
            </a:fld>
            <a:endParaRPr lang="en-US"/>
          </a:p>
        </p:txBody>
      </p:sp>
      <p:sp>
        <p:nvSpPr>
          <p:cNvPr id="6" name="Footer Placeholder 5">
            <a:extLst>
              <a:ext uri="{FF2B5EF4-FFF2-40B4-BE49-F238E27FC236}">
                <a16:creationId xmlns:a16="http://schemas.microsoft.com/office/drawing/2014/main" id="{41CCF8E8-E523-9DBD-2428-F6FF42710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AD687-E998-CE44-0184-ADF4222826E8}"/>
              </a:ext>
            </a:extLst>
          </p:cNvPr>
          <p:cNvSpPr>
            <a:spLocks noGrp="1"/>
          </p:cNvSpPr>
          <p:nvPr>
            <p:ph type="sldNum" sz="quarter" idx="12"/>
          </p:nvPr>
        </p:nvSpPr>
        <p:spPr/>
        <p:txBody>
          <a:bodyPr/>
          <a:lstStyle/>
          <a:p>
            <a:fld id="{DCABCD6F-D45F-4CA5-B818-744D417FC83D}" type="slidenum">
              <a:rPr lang="en-US" smtClean="0"/>
              <a:pPr/>
              <a:t>‹#›</a:t>
            </a:fld>
            <a:endParaRPr lang="en-US"/>
          </a:p>
        </p:txBody>
      </p:sp>
    </p:spTree>
    <p:extLst>
      <p:ext uri="{BB962C8B-B14F-4D97-AF65-F5344CB8AC3E}">
        <p14:creationId xmlns:p14="http://schemas.microsoft.com/office/powerpoint/2010/main" val="380014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485AD-A64A-51B5-0BF4-221617122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EB75F-FF5E-6858-976F-D5FC15B16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641CD-AC0D-512B-C675-ADDCF6B5A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4B0C6-218F-45F8-B664-EE4F7DD4CF89}" type="datetimeFigureOut">
              <a:rPr lang="en-US" smtClean="0"/>
              <a:pPr/>
              <a:t>12/7/2022</a:t>
            </a:fld>
            <a:endParaRPr lang="en-US"/>
          </a:p>
        </p:txBody>
      </p:sp>
      <p:sp>
        <p:nvSpPr>
          <p:cNvPr id="5" name="Footer Placeholder 4">
            <a:extLst>
              <a:ext uri="{FF2B5EF4-FFF2-40B4-BE49-F238E27FC236}">
                <a16:creationId xmlns:a16="http://schemas.microsoft.com/office/drawing/2014/main" id="{C06C4F80-F524-11D3-DF5A-B74578A2FE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D142A5-DE5B-4B58-01BB-33C3A4170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BCD6F-D45F-4CA5-B818-744D417FC83D}" type="slidenum">
              <a:rPr lang="en-US" smtClean="0"/>
              <a:pPr/>
              <a:t>‹#›</a:t>
            </a:fld>
            <a:endParaRPr lang="en-US"/>
          </a:p>
        </p:txBody>
      </p:sp>
    </p:spTree>
    <p:extLst>
      <p:ext uri="{BB962C8B-B14F-4D97-AF65-F5344CB8AC3E}">
        <p14:creationId xmlns:p14="http://schemas.microsoft.com/office/powerpoint/2010/main" val="257852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5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4" descr="Close up of a toy house with a green roof">
            <a:extLst>
              <a:ext uri="{FF2B5EF4-FFF2-40B4-BE49-F238E27FC236}">
                <a16:creationId xmlns:a16="http://schemas.microsoft.com/office/drawing/2014/main" id="{2619A177-D283-432D-DE94-611D8C7979CA}"/>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166" name="Rectangle 15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0CD59F-12B9-4349-D8CB-020E3F98086D}"/>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House Loan and Mortgage Prediction</a:t>
            </a:r>
          </a:p>
        </p:txBody>
      </p:sp>
      <p:sp>
        <p:nvSpPr>
          <p:cNvPr id="3" name="Subtitle 2">
            <a:extLst>
              <a:ext uri="{FF2B5EF4-FFF2-40B4-BE49-F238E27FC236}">
                <a16:creationId xmlns:a16="http://schemas.microsoft.com/office/drawing/2014/main" id="{7CBDC912-7E51-3AC3-B093-97C26BF367B0}"/>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marL="342900" indent="-342900" algn="l">
              <a:buFont typeface="Arial" panose="020B0604020202020204" pitchFamily="34" charset="0"/>
              <a:buChar char="•"/>
            </a:pPr>
            <a:r>
              <a:rPr lang="en-US" sz="2000" dirty="0"/>
              <a:t>Chanpreet Kaur</a:t>
            </a:r>
          </a:p>
          <a:p>
            <a:pPr marL="342900" indent="-342900" algn="l">
              <a:buFont typeface="Arial" panose="020B0604020202020204" pitchFamily="34" charset="0"/>
              <a:buChar char="•"/>
            </a:pPr>
            <a:r>
              <a:rPr lang="en-US" sz="2000" dirty="0"/>
              <a:t>Sai Kiran </a:t>
            </a:r>
            <a:r>
              <a:rPr lang="en-US" sz="2000" dirty="0" err="1"/>
              <a:t>Mohal</a:t>
            </a:r>
            <a:r>
              <a:rPr lang="en-US" sz="2000" dirty="0"/>
              <a:t> Sukumaran</a:t>
            </a:r>
          </a:p>
          <a:p>
            <a:pPr marL="342900" indent="-342900" algn="l">
              <a:buFont typeface="Arial" panose="020B0604020202020204" pitchFamily="34" charset="0"/>
              <a:buChar char="•"/>
            </a:pPr>
            <a:r>
              <a:rPr lang="en-US" sz="2000" dirty="0"/>
              <a:t>Amrutha </a:t>
            </a:r>
            <a:r>
              <a:rPr lang="en-US" sz="2000" dirty="0" err="1"/>
              <a:t>Bollineni</a:t>
            </a:r>
            <a:endParaRPr lang="en-US" sz="2000" dirty="0"/>
          </a:p>
          <a:p>
            <a:pPr indent="-228600" algn="l">
              <a:buFont typeface="Arial" panose="020B0604020202020204" pitchFamily="34" charset="0"/>
              <a:buChar char="•"/>
            </a:pPr>
            <a:endParaRPr lang="en-US" sz="2000" dirty="0"/>
          </a:p>
        </p:txBody>
      </p:sp>
      <p:sp>
        <p:nvSpPr>
          <p:cNvPr id="156" name="Rectangle 1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8" name="Rectangle 1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9679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F21695-4D71-A581-8063-E36854FA4DBA}"/>
              </a:ext>
            </a:extLst>
          </p:cNvPr>
          <p:cNvSpPr>
            <a:spLocks noGrp="1"/>
          </p:cNvSpPr>
          <p:nvPr>
            <p:ph type="title"/>
          </p:nvPr>
        </p:nvSpPr>
        <p:spPr>
          <a:xfrm>
            <a:off x="838200" y="365125"/>
            <a:ext cx="10515600" cy="1325563"/>
          </a:xfrm>
        </p:spPr>
        <p:txBody>
          <a:bodyPr>
            <a:normAutofit/>
          </a:bodyPr>
          <a:lstStyle/>
          <a:p>
            <a:r>
              <a:rPr lang="en-US"/>
              <a:t>Model- Mortgage Approval Prediction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E9020D-993B-17E5-9F56-8FA047CEDC3C}"/>
              </a:ext>
            </a:extLst>
          </p:cNvPr>
          <p:cNvSpPr>
            <a:spLocks noGrp="1"/>
          </p:cNvSpPr>
          <p:nvPr>
            <p:ph idx="1"/>
          </p:nvPr>
        </p:nvSpPr>
        <p:spPr>
          <a:xfrm>
            <a:off x="838200" y="1825625"/>
            <a:ext cx="10515600" cy="4351338"/>
          </a:xfrm>
        </p:spPr>
        <p:txBody>
          <a:bodyPr>
            <a:normAutofit/>
          </a:bodyPr>
          <a:lstStyle/>
          <a:p>
            <a:pPr marL="0" indent="0">
              <a:buNone/>
            </a:pPr>
            <a:r>
              <a:rPr lang="en-US" sz="2200"/>
              <a:t>• The mortgage status is affected by a number of factors, including the applicant's gender, education level, self-employment status, dependents, and marital status. </a:t>
            </a:r>
          </a:p>
          <a:p>
            <a:pPr marL="0" indent="0">
              <a:buNone/>
            </a:pPr>
            <a:r>
              <a:rPr lang="en-US" sz="2200"/>
              <a:t>• It's also important to consider the applicant's income, the loan amount, the location of the property, and their credit history to determine whether they qualify for a loan or not.</a:t>
            </a:r>
          </a:p>
          <a:p>
            <a:pPr marL="0" indent="0">
              <a:buNone/>
            </a:pPr>
            <a:r>
              <a:rPr lang="en-US" sz="2200"/>
              <a:t>• This approach uses a random forest model to forecast whether a mortgage application will be granted or denied.</a:t>
            </a:r>
          </a:p>
          <a:p>
            <a:pPr marL="0" indent="0">
              <a:buNone/>
            </a:pPr>
            <a:r>
              <a:rPr lang="en-US" sz="2200"/>
              <a:t>• To load the data set with information on gender employment dependents and credit history for this model, we import the relevant packages.</a:t>
            </a:r>
          </a:p>
          <a:p>
            <a:pPr marL="0" indent="0">
              <a:buNone/>
            </a:pPr>
            <a:r>
              <a:rPr lang="en-US" sz="2200"/>
              <a:t>• We can create useful graphs out of the data using seaborn and matplotlib.</a:t>
            </a:r>
          </a:p>
          <a:p>
            <a:pPr marL="0" indent="0">
              <a:buNone/>
            </a:pPr>
            <a:r>
              <a:rPr lang="en-US" sz="2200"/>
              <a:t>• In order to create a single data type, we may handle missing values by assigning fake values as string values.</a:t>
            </a:r>
          </a:p>
        </p:txBody>
      </p:sp>
    </p:spTree>
    <p:extLst>
      <p:ext uri="{BB962C8B-B14F-4D97-AF65-F5344CB8AC3E}">
        <p14:creationId xmlns:p14="http://schemas.microsoft.com/office/powerpoint/2010/main" val="139649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6DB13AA-609D-27DF-932B-62A43C495657}"/>
              </a:ext>
            </a:extLst>
          </p:cNvPr>
          <p:cNvPicPr>
            <a:picLocks noChangeAspect="1"/>
          </p:cNvPicPr>
          <p:nvPr/>
        </p:nvPicPr>
        <p:blipFill>
          <a:blip r:embed="rId2"/>
          <a:stretch>
            <a:fillRect/>
          </a:stretch>
        </p:blipFill>
        <p:spPr>
          <a:xfrm>
            <a:off x="659914" y="973711"/>
            <a:ext cx="10872172" cy="241905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F25A9D4A-A297-315D-27F9-E75B3778793F}"/>
              </a:ext>
            </a:extLst>
          </p:cNvPr>
          <p:cNvSpPr>
            <a:spLocks noGrp="1"/>
          </p:cNvSpPr>
          <p:nvPr>
            <p:ph idx="1"/>
          </p:nvPr>
        </p:nvSpPr>
        <p:spPr>
          <a:xfrm>
            <a:off x="1314450" y="3998019"/>
            <a:ext cx="10039351" cy="2216512"/>
          </a:xfrm>
        </p:spPr>
        <p:txBody>
          <a:bodyPr>
            <a:normAutofit/>
          </a:bodyPr>
          <a:lstStyle/>
          <a:p>
            <a:r>
              <a:rPr lang="en-US" dirty="0"/>
              <a:t>The dataset may also be split in two, with the ratio of train to test being 80-20, and the accuracy of the train and test models can be predicted using a random forest classifier.</a:t>
            </a:r>
          </a:p>
          <a:p>
            <a:endParaRPr lang="en-US" dirty="0"/>
          </a:p>
        </p:txBody>
      </p:sp>
    </p:spTree>
    <p:extLst>
      <p:ext uri="{BB962C8B-B14F-4D97-AF65-F5344CB8AC3E}">
        <p14:creationId xmlns:p14="http://schemas.microsoft.com/office/powerpoint/2010/main" val="13848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26930-FECE-F468-929D-6F34B0CA785C}"/>
              </a:ext>
            </a:extLst>
          </p:cNvPr>
          <p:cNvSpPr>
            <a:spLocks noGrp="1"/>
          </p:cNvSpPr>
          <p:nvPr>
            <p:ph idx="1"/>
          </p:nvPr>
        </p:nvSpPr>
        <p:spPr/>
        <p:txBody>
          <a:bodyPr/>
          <a:lstStyle/>
          <a:p>
            <a:r>
              <a:rPr lang="en-US" dirty="0"/>
              <a:t>Accuracy scores for random forest classifier are </a:t>
            </a:r>
          </a:p>
          <a:p>
            <a:endParaRPr lang="en-US" dirty="0"/>
          </a:p>
        </p:txBody>
      </p:sp>
      <p:pic>
        <p:nvPicPr>
          <p:cNvPr id="5" name="Picture 4">
            <a:extLst>
              <a:ext uri="{FF2B5EF4-FFF2-40B4-BE49-F238E27FC236}">
                <a16:creationId xmlns:a16="http://schemas.microsoft.com/office/drawing/2014/main" id="{403453B5-E9E1-8D80-7F2D-FA8A0578F61E}"/>
              </a:ext>
            </a:extLst>
          </p:cNvPr>
          <p:cNvPicPr>
            <a:picLocks noChangeAspect="1"/>
          </p:cNvPicPr>
          <p:nvPr/>
        </p:nvPicPr>
        <p:blipFill>
          <a:blip r:embed="rId2"/>
          <a:stretch>
            <a:fillRect/>
          </a:stretch>
        </p:blipFill>
        <p:spPr>
          <a:xfrm>
            <a:off x="957943" y="2258499"/>
            <a:ext cx="10515600" cy="4234376"/>
          </a:xfrm>
          <a:prstGeom prst="rect">
            <a:avLst/>
          </a:prstGeom>
        </p:spPr>
      </p:pic>
    </p:spTree>
    <p:extLst>
      <p:ext uri="{BB962C8B-B14F-4D97-AF65-F5344CB8AC3E}">
        <p14:creationId xmlns:p14="http://schemas.microsoft.com/office/powerpoint/2010/main" val="394347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8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IN" sz="5200"/>
              <a:t>Tools</a:t>
            </a:r>
            <a:endParaRPr lang="en-US" sz="5200"/>
          </a:p>
        </p:txBody>
      </p:sp>
      <p:graphicFrame>
        <p:nvGraphicFramePr>
          <p:cNvPr id="45" name="Content Placeholder 2">
            <a:extLst>
              <a:ext uri="{FF2B5EF4-FFF2-40B4-BE49-F238E27FC236}">
                <a16:creationId xmlns:a16="http://schemas.microsoft.com/office/drawing/2014/main" id="{413B4D4B-22A0-2FBA-B6BF-050DC33E2AA3}"/>
              </a:ext>
            </a:extLst>
          </p:cNvPr>
          <p:cNvGraphicFramePr>
            <a:graphicFrameLocks noGrp="1"/>
          </p:cNvGraphicFramePr>
          <p:nvPr>
            <p:ph idx="1"/>
            <p:extLst>
              <p:ext uri="{D42A27DB-BD31-4B8C-83A1-F6EECF244321}">
                <p14:modId xmlns:p14="http://schemas.microsoft.com/office/powerpoint/2010/main" val="12610478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84AFF-1916-500E-D0E2-EA258D63F742}"/>
              </a:ext>
            </a:extLst>
          </p:cNvPr>
          <p:cNvSpPr>
            <a:spLocks noGrp="1"/>
          </p:cNvSpPr>
          <p:nvPr>
            <p:ph type="title"/>
          </p:nvPr>
        </p:nvSpPr>
        <p:spPr>
          <a:xfrm>
            <a:off x="838200" y="365125"/>
            <a:ext cx="10515600" cy="1325563"/>
          </a:xfrm>
        </p:spPr>
        <p:txBody>
          <a:bodyPr>
            <a:normAutofit/>
          </a:bodyPr>
          <a:lstStyle/>
          <a:p>
            <a:r>
              <a:rPr lang="en-US" sz="5400"/>
              <a:t>Future Outcomes </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5CC89E71-EFD8-D9F4-88B0-DA39BE831E91}"/>
              </a:ext>
            </a:extLst>
          </p:cNvPr>
          <p:cNvSpPr>
            <a:spLocks noGrp="1"/>
          </p:cNvSpPr>
          <p:nvPr>
            <p:ph idx="1"/>
          </p:nvPr>
        </p:nvSpPr>
        <p:spPr>
          <a:xfrm>
            <a:off x="838200" y="1929384"/>
            <a:ext cx="10515600" cy="4251960"/>
          </a:xfrm>
        </p:spPr>
        <p:txBody>
          <a:bodyPr>
            <a:normAutofit/>
          </a:bodyPr>
          <a:lstStyle/>
          <a:p>
            <a:r>
              <a:rPr lang="en-US" sz="2200"/>
              <a:t>By utilizing these two models, the end user is able to forecast the sale price of their home as well as whether or not their loan application will be accepted.</a:t>
            </a:r>
          </a:p>
          <a:p>
            <a:r>
              <a:rPr lang="en-US" sz="2200"/>
              <a:t>Utilizing them allows us to save time and money. By gathering additional data and altering the model's data feed, we may further enhance the model's accuracy and ability to forecast increasingly complex circumstances.</a:t>
            </a:r>
          </a:p>
          <a:p>
            <a:r>
              <a:rPr lang="en-US" sz="2200"/>
              <a:t>We can even include additional distributed processing and storage systems to sell our product on a larger scale.</a:t>
            </a:r>
          </a:p>
        </p:txBody>
      </p:sp>
    </p:spTree>
    <p:extLst>
      <p:ext uri="{BB962C8B-B14F-4D97-AF65-F5344CB8AC3E}">
        <p14:creationId xmlns:p14="http://schemas.microsoft.com/office/powerpoint/2010/main" val="110582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8EBFF-93EC-A984-5AB1-30B6E89298CE}"/>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908E8440-0B43-E14B-BBE5-5DD24BF63621}"/>
              </a:ext>
            </a:extLst>
          </p:cNvPr>
          <p:cNvSpPr>
            <a:spLocks noGrp="1"/>
          </p:cNvSpPr>
          <p:nvPr>
            <p:ph idx="1"/>
          </p:nvPr>
        </p:nvSpPr>
        <p:spPr>
          <a:xfrm>
            <a:off x="5126418" y="552091"/>
            <a:ext cx="6224335" cy="5431536"/>
          </a:xfrm>
        </p:spPr>
        <p:txBody>
          <a:bodyPr anchor="ctr">
            <a:normAutofit/>
          </a:bodyPr>
          <a:lstStyle/>
          <a:p>
            <a:pPr marL="0" indent="0">
              <a:buNone/>
            </a:pPr>
            <a:r>
              <a:rPr lang="en-US" sz="2200"/>
              <a:t>• We may get the conclusion that the continuous dependent variable "Sales price" can be predicted using lasso regression.</a:t>
            </a:r>
          </a:p>
          <a:p>
            <a:pPr marL="0" indent="0">
              <a:buNone/>
            </a:pPr>
            <a:r>
              <a:rPr lang="en-US" sz="2200"/>
              <a:t>• In contrast, the random forest classifier will produce better results even if it uses more storage capacity while creating decision trees.</a:t>
            </a:r>
          </a:p>
          <a:p>
            <a:pPr marL="0" indent="0">
              <a:buNone/>
            </a:pPr>
            <a:r>
              <a:rPr lang="en-US" sz="2200"/>
              <a:t>• We can decrease the time complexity by employing these models, and we may further enhance this in the future by updating the model and making more sophisticated predictions.</a:t>
            </a:r>
          </a:p>
        </p:txBody>
      </p:sp>
    </p:spTree>
    <p:extLst>
      <p:ext uri="{BB962C8B-B14F-4D97-AF65-F5344CB8AC3E}">
        <p14:creationId xmlns:p14="http://schemas.microsoft.com/office/powerpoint/2010/main" val="112305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Complex maths formulae on a blackboard">
            <a:extLst>
              <a:ext uri="{FF2B5EF4-FFF2-40B4-BE49-F238E27FC236}">
                <a16:creationId xmlns:a16="http://schemas.microsoft.com/office/drawing/2014/main" id="{EADFDA08-0FB8-65BF-2788-47C5BCD32FCF}"/>
              </a:ext>
            </a:extLst>
          </p:cNvPr>
          <p:cNvPicPr>
            <a:picLocks noChangeAspect="1"/>
          </p:cNvPicPr>
          <p:nvPr/>
        </p:nvPicPr>
        <p:blipFill rotWithShape="1">
          <a:blip r:embed="rId2">
            <a:duotone>
              <a:schemeClr val="bg2">
                <a:shade val="45000"/>
                <a:satMod val="135000"/>
              </a:schemeClr>
              <a:prstClr val="white"/>
            </a:duotone>
          </a:blip>
          <a:srcRect t="22233" b="712"/>
          <a:stretch/>
        </p:blipFill>
        <p:spPr>
          <a:xfrm>
            <a:off x="20" y="10"/>
            <a:ext cx="12191980" cy="6857990"/>
          </a:xfrm>
          <a:prstGeom prst="rect">
            <a:avLst/>
          </a:prstGeom>
        </p:spPr>
      </p:pic>
      <p:sp>
        <p:nvSpPr>
          <p:cNvPr id="13"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5D980-C878-29D2-5109-611E8EBB870B}"/>
              </a:ext>
            </a:extLst>
          </p:cNvPr>
          <p:cNvSpPr>
            <a:spLocks noGrp="1"/>
          </p:cNvSpPr>
          <p:nvPr>
            <p:ph type="title"/>
          </p:nvPr>
        </p:nvSpPr>
        <p:spPr>
          <a:xfrm>
            <a:off x="838200" y="365125"/>
            <a:ext cx="10515600" cy="1325563"/>
          </a:xfrm>
        </p:spPr>
        <p:txBody>
          <a:bodyP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252ACE36-E6E1-9659-3304-ABE6E4264DB3}"/>
              </a:ext>
            </a:extLst>
          </p:cNvPr>
          <p:cNvSpPr>
            <a:spLocks noGrp="1"/>
          </p:cNvSpPr>
          <p:nvPr>
            <p:ph idx="1"/>
          </p:nvPr>
        </p:nvSpPr>
        <p:spPr>
          <a:xfrm>
            <a:off x="838200" y="1825625"/>
            <a:ext cx="10515600" cy="4351338"/>
          </a:xfrm>
        </p:spPr>
        <p:txBody>
          <a:bodyPr>
            <a:normAutofit/>
          </a:bodyPr>
          <a:lstStyle/>
          <a:p>
            <a:r>
              <a:rPr lang="en-US" sz="2400"/>
              <a:t>R. A. Fisher, Statistical methods for research workers, In Breakthroughs in  statistics (1992), 66–70.  </a:t>
            </a:r>
          </a:p>
          <a:p>
            <a:pPr marL="0" indent="0">
              <a:buNone/>
            </a:pPr>
            <a:r>
              <a:rPr lang="en-US" sz="2400"/>
              <a:t>•  Franz </a:t>
            </a:r>
            <a:r>
              <a:rPr lang="en-US" sz="2400" err="1"/>
              <a:t>Fuerst</a:t>
            </a:r>
            <a:r>
              <a:rPr lang="en-US" sz="2400"/>
              <a:t> and George </a:t>
            </a:r>
            <a:r>
              <a:rPr lang="en-US" sz="2400" err="1"/>
              <a:t>Matysiak</a:t>
            </a:r>
            <a:r>
              <a:rPr lang="en-US" sz="2400"/>
              <a:t>, </a:t>
            </a:r>
            <a:r>
              <a:rPr lang="en-US" sz="2400" err="1"/>
              <a:t>Analysing</a:t>
            </a:r>
            <a:r>
              <a:rPr lang="en-US" sz="2400"/>
              <a:t> the performance of </a:t>
            </a:r>
            <a:r>
              <a:rPr lang="en-US" sz="2400" err="1"/>
              <a:t>nonlisted</a:t>
            </a:r>
            <a:r>
              <a:rPr lang="en-US" sz="2400"/>
              <a:t> real  estate funds: a panel data analysis, Applied Economics 45 (2013), no. 14, 1777– 1788. •   Richard J Herring and Susan M Wachter, Real estate booms and banking busts:  An international perspective, The Wharton School Research Paper (1999), no. 99 -27 </a:t>
            </a:r>
          </a:p>
          <a:p>
            <a:pPr marL="0" indent="0">
              <a:buNone/>
            </a:pPr>
            <a:r>
              <a:rPr lang="en-US" sz="2400"/>
              <a:t>Data source:</a:t>
            </a:r>
            <a:br>
              <a:rPr lang="en-US" sz="2400"/>
            </a:br>
            <a:r>
              <a:rPr lang="en-US" sz="2400"/>
              <a:t>• https://www.kaggle.com/datasets/house-price-prediction?select=train.csv </a:t>
            </a:r>
          </a:p>
          <a:p>
            <a:pPr marL="0" indent="0">
              <a:buNone/>
            </a:pPr>
            <a:r>
              <a:rPr lang="en-US" sz="2400"/>
              <a:t>• https://www.kaggle.com/datasets/house-loan-data-analysis?select=loan_data.csv</a:t>
            </a:r>
          </a:p>
        </p:txBody>
      </p:sp>
    </p:spTree>
    <p:extLst>
      <p:ext uri="{BB962C8B-B14F-4D97-AF65-F5344CB8AC3E}">
        <p14:creationId xmlns:p14="http://schemas.microsoft.com/office/powerpoint/2010/main" val="25267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FB6472-633F-7872-7998-808A209ACE8D}"/>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Thank You</a:t>
            </a:r>
          </a:p>
        </p:txBody>
      </p:sp>
      <p:sp>
        <p:nvSpPr>
          <p:cNvPr id="109"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Shape 101">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descr="A group of people sitting at a table with computers&#10;&#10;Description automatically generated with low confidence">
            <a:extLst>
              <a:ext uri="{FF2B5EF4-FFF2-40B4-BE49-F238E27FC236}">
                <a16:creationId xmlns:a16="http://schemas.microsoft.com/office/drawing/2014/main" id="{1F21275D-EF23-9DCC-2E8A-795D8C6AAFF3}"/>
              </a:ext>
            </a:extLst>
          </p:cNvPr>
          <p:cNvPicPr>
            <a:picLocks noChangeAspect="1"/>
          </p:cNvPicPr>
          <p:nvPr/>
        </p:nvPicPr>
        <p:blipFill rotWithShape="1">
          <a:blip r:embed="rId2">
            <a:extLst>
              <a:ext uri="{28A0092B-C50C-407E-A947-70E740481C1C}">
                <a14:useLocalDpi xmlns:a14="http://schemas.microsoft.com/office/drawing/2010/main" val="0"/>
              </a:ext>
            </a:extLst>
          </a:blip>
          <a:srcRect r="1" b="8218"/>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64338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158-E057-515F-0FE6-C65E460E6213}"/>
              </a:ext>
            </a:extLst>
          </p:cNvPr>
          <p:cNvSpPr>
            <a:spLocks noGrp="1"/>
          </p:cNvSpPr>
          <p:nvPr>
            <p:ph type="title"/>
          </p:nvPr>
        </p:nvSpPr>
        <p:spPr/>
        <p:txBody>
          <a:bodyPr/>
          <a:lstStyle/>
          <a:p>
            <a:r>
              <a:rPr lang="en-US" dirty="0"/>
              <a:t>Content</a:t>
            </a:r>
          </a:p>
        </p:txBody>
      </p:sp>
      <p:graphicFrame>
        <p:nvGraphicFramePr>
          <p:cNvPr id="5" name="Content Placeholder 2">
            <a:extLst>
              <a:ext uri="{FF2B5EF4-FFF2-40B4-BE49-F238E27FC236}">
                <a16:creationId xmlns:a16="http://schemas.microsoft.com/office/drawing/2014/main" id="{74B4C765-5439-2A02-71EB-312AE5C675B4}"/>
              </a:ext>
            </a:extLst>
          </p:cNvPr>
          <p:cNvGraphicFramePr>
            <a:graphicFrameLocks noGrp="1"/>
          </p:cNvGraphicFramePr>
          <p:nvPr>
            <p:ph idx="1"/>
            <p:extLst>
              <p:ext uri="{D42A27DB-BD31-4B8C-83A1-F6EECF244321}">
                <p14:modId xmlns:p14="http://schemas.microsoft.com/office/powerpoint/2010/main" val="1992752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50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58E86-4072-53B7-12B7-1BCC1BA634BE}"/>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28608A-C174-55B9-16D0-361AA0766835}"/>
              </a:ext>
            </a:extLst>
          </p:cNvPr>
          <p:cNvSpPr>
            <a:spLocks noGrp="1"/>
          </p:cNvSpPr>
          <p:nvPr>
            <p:ph idx="1"/>
          </p:nvPr>
        </p:nvSpPr>
        <p:spPr>
          <a:xfrm>
            <a:off x="838200" y="1929384"/>
            <a:ext cx="10515600" cy="4251960"/>
          </a:xfrm>
        </p:spPr>
        <p:txBody>
          <a:bodyPr>
            <a:normAutofit/>
          </a:bodyPr>
          <a:lstStyle/>
          <a:p>
            <a:pPr marL="0" indent="0">
              <a:buNone/>
            </a:pPr>
            <a:r>
              <a:rPr lang="en-US" sz="2200"/>
              <a:t>• The two most crucial aspects of real estate are house price forecasting and mortgage approval forecasting. This literature makes an effort to extract useful information from varied data.</a:t>
            </a:r>
          </a:p>
          <a:p>
            <a:pPr marL="0" indent="0">
              <a:buNone/>
            </a:pPr>
            <a:r>
              <a:rPr lang="en-US" sz="2200"/>
              <a:t>• Machine learning techniques are used to examine historical real estate transactions in the United States in order to create models that are helpful to home buyers and sellers.</a:t>
            </a:r>
          </a:p>
          <a:p>
            <a:pPr marL="0" indent="0">
              <a:buNone/>
            </a:pPr>
            <a:r>
              <a:rPr lang="en-US" sz="2200"/>
              <a:t>• Experiments also show that the Multiple AI models based on mean squared error measurement and accuracy are considered as the competitive strategy, which reveals the significant disparity between home prices in the most costly and most inexpensive suburbs in the United States.</a:t>
            </a:r>
          </a:p>
        </p:txBody>
      </p:sp>
    </p:spTree>
    <p:extLst>
      <p:ext uri="{BB962C8B-B14F-4D97-AF65-F5344CB8AC3E}">
        <p14:creationId xmlns:p14="http://schemas.microsoft.com/office/powerpoint/2010/main" val="405931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594A9-9E11-7F03-0198-64CE1C9ACE39}"/>
              </a:ext>
            </a:extLst>
          </p:cNvPr>
          <p:cNvSpPr>
            <a:spLocks noGrp="1"/>
          </p:cNvSpPr>
          <p:nvPr>
            <p:ph type="title"/>
          </p:nvPr>
        </p:nvSpPr>
        <p:spPr>
          <a:xfrm>
            <a:off x="5297762" y="329184"/>
            <a:ext cx="6251110" cy="1783080"/>
          </a:xfrm>
        </p:spPr>
        <p:txBody>
          <a:bodyPr anchor="b">
            <a:normAutofit/>
          </a:bodyPr>
          <a:lstStyle/>
          <a:p>
            <a:r>
              <a:rPr lang="en-US" sz="5400"/>
              <a:t>Overview</a:t>
            </a:r>
          </a:p>
        </p:txBody>
      </p:sp>
      <p:pic>
        <p:nvPicPr>
          <p:cNvPr id="12" name="Picture 11" descr="A midsection of a person holding a miniature house">
            <a:extLst>
              <a:ext uri="{FF2B5EF4-FFF2-40B4-BE49-F238E27FC236}">
                <a16:creationId xmlns:a16="http://schemas.microsoft.com/office/drawing/2014/main" id="{A88196AB-5930-7A65-9351-205D53D0E07D}"/>
              </a:ext>
            </a:extLst>
          </p:cNvPr>
          <p:cNvPicPr>
            <a:picLocks noChangeAspect="1"/>
          </p:cNvPicPr>
          <p:nvPr/>
        </p:nvPicPr>
        <p:blipFill rotWithShape="1">
          <a:blip r:embed="rId2"/>
          <a:srcRect l="29443" r="2777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CFB8D8-6D2D-4098-16E4-84A5EE6B4E84}"/>
              </a:ext>
            </a:extLst>
          </p:cNvPr>
          <p:cNvSpPr>
            <a:spLocks noGrp="1"/>
          </p:cNvSpPr>
          <p:nvPr>
            <p:ph idx="1"/>
          </p:nvPr>
        </p:nvSpPr>
        <p:spPr>
          <a:xfrm>
            <a:off x="5297762" y="2706624"/>
            <a:ext cx="6251110" cy="3483864"/>
          </a:xfrm>
        </p:spPr>
        <p:txBody>
          <a:bodyPr>
            <a:normAutofit/>
          </a:bodyPr>
          <a:lstStyle/>
          <a:p>
            <a:pPr marL="0" indent="0">
              <a:buNone/>
            </a:pPr>
            <a:r>
              <a:rPr lang="en-US" sz="2000"/>
              <a:t>• Predicting the property price and whether a specific user will be qualified for a loan depends greatly on the capacity to properly categorize observations.</a:t>
            </a:r>
          </a:p>
          <a:p>
            <a:pPr marL="0" indent="0">
              <a:buNone/>
            </a:pPr>
            <a:r>
              <a:rPr lang="en-US" sz="2000"/>
              <a:t>• To forecast the specifics of the property price and the approval of the mortgage, we employed two models. They are :</a:t>
            </a:r>
          </a:p>
          <a:p>
            <a:pPr marL="514350" indent="-514350">
              <a:buAutoNum type="alphaLcPeriod"/>
            </a:pPr>
            <a:r>
              <a:rPr lang="en-US" sz="2000"/>
              <a:t>Lasso Regression, which is used to forecast home prices.</a:t>
            </a:r>
          </a:p>
          <a:p>
            <a:pPr marL="514350" indent="-514350">
              <a:buAutoNum type="alphaLcPeriod"/>
            </a:pPr>
            <a:r>
              <a:rPr lang="en-US" sz="2000"/>
              <a:t>Random Forest Classifier, which is employed to forecast mortgage acceptance.</a:t>
            </a:r>
          </a:p>
        </p:txBody>
      </p:sp>
    </p:spTree>
    <p:extLst>
      <p:ext uri="{BB962C8B-B14F-4D97-AF65-F5344CB8AC3E}">
        <p14:creationId xmlns:p14="http://schemas.microsoft.com/office/powerpoint/2010/main" val="66748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E994-CE6A-5F28-AB3E-BCE17612EE60}"/>
              </a:ext>
            </a:extLst>
          </p:cNvPr>
          <p:cNvSpPr>
            <a:spLocks noGrp="1"/>
          </p:cNvSpPr>
          <p:nvPr>
            <p:ph type="title"/>
          </p:nvPr>
        </p:nvSpPr>
        <p:spPr/>
        <p:txBody>
          <a:bodyPr/>
          <a:lstStyle/>
          <a:p>
            <a:r>
              <a:rPr lang="en-US"/>
              <a:t>Algorithms used</a:t>
            </a:r>
            <a:endParaRPr lang="en-US" dirty="0"/>
          </a:p>
        </p:txBody>
      </p:sp>
      <p:graphicFrame>
        <p:nvGraphicFramePr>
          <p:cNvPr id="13" name="Content Placeholder 2">
            <a:extLst>
              <a:ext uri="{FF2B5EF4-FFF2-40B4-BE49-F238E27FC236}">
                <a16:creationId xmlns:a16="http://schemas.microsoft.com/office/drawing/2014/main" id="{CEC92C5D-F0FD-AC37-D998-F98884FA5A6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2F2EB6D-DE7A-9242-44E7-A6717F0DAEAF}"/>
              </a:ext>
            </a:extLst>
          </p:cNvPr>
          <p:cNvPicPr>
            <a:picLocks noChangeAspect="1"/>
          </p:cNvPicPr>
          <p:nvPr/>
        </p:nvPicPr>
        <p:blipFill>
          <a:blip r:embed="rId7"/>
          <a:stretch>
            <a:fillRect/>
          </a:stretch>
        </p:blipFill>
        <p:spPr>
          <a:xfrm>
            <a:off x="6473532" y="3504275"/>
            <a:ext cx="3326147" cy="836597"/>
          </a:xfrm>
          <a:prstGeom prst="rect">
            <a:avLst/>
          </a:prstGeom>
        </p:spPr>
      </p:pic>
    </p:spTree>
    <p:extLst>
      <p:ext uri="{BB962C8B-B14F-4D97-AF65-F5344CB8AC3E}">
        <p14:creationId xmlns:p14="http://schemas.microsoft.com/office/powerpoint/2010/main" val="123517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8F16-49BA-9304-D511-2A19D3C27A77}"/>
              </a:ext>
            </a:extLst>
          </p:cNvPr>
          <p:cNvSpPr>
            <a:spLocks noGrp="1"/>
          </p:cNvSpPr>
          <p:nvPr>
            <p:ph type="title"/>
          </p:nvPr>
        </p:nvSpPr>
        <p:spPr/>
        <p:txBody>
          <a:bodyPr/>
          <a:lstStyle/>
          <a:p>
            <a:r>
              <a:rPr lang="en-US"/>
              <a:t>Algorithms used (contd)</a:t>
            </a:r>
            <a:endParaRPr lang="en-US" dirty="0"/>
          </a:p>
        </p:txBody>
      </p:sp>
      <p:graphicFrame>
        <p:nvGraphicFramePr>
          <p:cNvPr id="9" name="Content Placeholder 2">
            <a:extLst>
              <a:ext uri="{FF2B5EF4-FFF2-40B4-BE49-F238E27FC236}">
                <a16:creationId xmlns:a16="http://schemas.microsoft.com/office/drawing/2014/main" id="{CEAE8E50-7C7E-F22A-18A8-F9C6D56FA937}"/>
              </a:ext>
            </a:extLst>
          </p:cNvPr>
          <p:cNvGraphicFramePr>
            <a:graphicFrameLocks noGrp="1"/>
          </p:cNvGraphicFramePr>
          <p:nvPr>
            <p:ph idx="1"/>
            <p:extLst>
              <p:ext uri="{D42A27DB-BD31-4B8C-83A1-F6EECF244321}">
                <p14:modId xmlns:p14="http://schemas.microsoft.com/office/powerpoint/2010/main" val="1947941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48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D57B6-6BE9-76B2-13F4-1D69549F0829}"/>
              </a:ext>
            </a:extLst>
          </p:cNvPr>
          <p:cNvSpPr>
            <a:spLocks noGrp="1"/>
          </p:cNvSpPr>
          <p:nvPr>
            <p:ph type="title"/>
          </p:nvPr>
        </p:nvSpPr>
        <p:spPr>
          <a:xfrm>
            <a:off x="841248" y="548640"/>
            <a:ext cx="3600860" cy="5431536"/>
          </a:xfrm>
        </p:spPr>
        <p:txBody>
          <a:bodyPr>
            <a:normAutofit/>
          </a:bodyPr>
          <a:lstStyle/>
          <a:p>
            <a:r>
              <a:rPr lang="en-US" sz="5400"/>
              <a:t>Model- House pricing Prediction</a:t>
            </a:r>
          </a:p>
        </p:txBody>
      </p:sp>
      <p:sp>
        <p:nvSpPr>
          <p:cNvPr id="3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18DC7854-A091-A92B-E8E8-B893C724BA37}"/>
              </a:ext>
            </a:extLst>
          </p:cNvPr>
          <p:cNvSpPr>
            <a:spLocks noGrp="1"/>
          </p:cNvSpPr>
          <p:nvPr>
            <p:ph idx="1"/>
          </p:nvPr>
        </p:nvSpPr>
        <p:spPr>
          <a:xfrm>
            <a:off x="5126418" y="552091"/>
            <a:ext cx="6224335" cy="5431536"/>
          </a:xfrm>
        </p:spPr>
        <p:txBody>
          <a:bodyPr anchor="ctr">
            <a:normAutofit/>
          </a:bodyPr>
          <a:lstStyle/>
          <a:p>
            <a:pPr marL="0" indent="0">
              <a:buNone/>
            </a:pPr>
            <a:r>
              <a:rPr lang="en-US" sz="2000"/>
              <a:t>•House pricing depends on multiple factors like the Home size and usable  space, condition of the house, location whether it is urban, semi urban or  rural and the facilities it is going to provide like kitchen, number of  bedrooms and garden.  </a:t>
            </a:r>
          </a:p>
          <a:p>
            <a:pPr marL="0" indent="0">
              <a:buNone/>
            </a:pPr>
            <a:r>
              <a:rPr lang="en-US" sz="2000"/>
              <a:t>•Also factors like whether it is near the road, does the house has pool and  Utilities will influence the sales price of the house.</a:t>
            </a:r>
          </a:p>
          <a:p>
            <a:pPr marL="0" indent="0">
              <a:buNone/>
            </a:pPr>
            <a:r>
              <a:rPr lang="en-US" sz="2000"/>
              <a:t>•We use Lasso Regression model to predict the prices of houses.</a:t>
            </a:r>
          </a:p>
          <a:p>
            <a:pPr marL="0" indent="0">
              <a:buNone/>
            </a:pPr>
            <a:r>
              <a:rPr lang="en-US" sz="2000"/>
              <a:t> •Here the data is unrefined so we need to clean the data which is also  called as data preprocessing.</a:t>
            </a:r>
          </a:p>
          <a:p>
            <a:pPr marL="0" indent="0">
              <a:buNone/>
            </a:pPr>
            <a:r>
              <a:rPr lang="en-US" sz="2000"/>
              <a:t> •For this we need to deal with the missing values or null values then we  need to deal with the string values like “Sale Condition”.</a:t>
            </a:r>
          </a:p>
        </p:txBody>
      </p:sp>
    </p:spTree>
    <p:extLst>
      <p:ext uri="{BB962C8B-B14F-4D97-AF65-F5344CB8AC3E}">
        <p14:creationId xmlns:p14="http://schemas.microsoft.com/office/powerpoint/2010/main" val="122938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1B9B0-1952-A690-4D64-9494771A6E81}"/>
              </a:ext>
            </a:extLst>
          </p:cNvPr>
          <p:cNvSpPr>
            <a:spLocks noGrp="1"/>
          </p:cNvSpPr>
          <p:nvPr>
            <p:ph type="title"/>
          </p:nvPr>
        </p:nvSpPr>
        <p:spPr>
          <a:xfrm>
            <a:off x="630936" y="640080"/>
            <a:ext cx="4818888" cy="1481328"/>
          </a:xfrm>
        </p:spPr>
        <p:txBody>
          <a:bodyPr anchor="b">
            <a:normAutofit/>
          </a:bodyPr>
          <a:lstStyle/>
          <a:p>
            <a:r>
              <a:rPr lang="en-US" sz="5000"/>
              <a:t>House Pricing Prediction(contd)</a:t>
            </a:r>
          </a:p>
        </p:txBody>
      </p:sp>
      <p:sp>
        <p:nvSpPr>
          <p:cNvPr id="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D54EB1-1F3D-5C9B-4603-0DF4F22F554A}"/>
              </a:ext>
            </a:extLst>
          </p:cNvPr>
          <p:cNvSpPr>
            <a:spLocks noGrp="1"/>
          </p:cNvSpPr>
          <p:nvPr>
            <p:ph idx="1"/>
          </p:nvPr>
        </p:nvSpPr>
        <p:spPr>
          <a:xfrm>
            <a:off x="630936" y="2660904"/>
            <a:ext cx="10435170" cy="2313525"/>
          </a:xfrm>
        </p:spPr>
        <p:txBody>
          <a:bodyPr anchor="t">
            <a:normAutofit/>
          </a:bodyPr>
          <a:lstStyle/>
          <a:p>
            <a:pPr marL="0" indent="0">
              <a:buNone/>
            </a:pPr>
            <a:r>
              <a:rPr lang="en-US" sz="1200" dirty="0"/>
              <a:t>• </a:t>
            </a:r>
            <a:r>
              <a:rPr lang="en-US" sz="1600" dirty="0"/>
              <a:t>We will give weights based on strings since we prefer normal conditions to abnormal ones and want to make sure that all of the data is useful for data analysis.</a:t>
            </a:r>
          </a:p>
          <a:p>
            <a:pPr marL="0" indent="0">
              <a:buNone/>
            </a:pPr>
            <a:r>
              <a:rPr lang="en-US" sz="1600" dirty="0"/>
              <a:t>• We can use </a:t>
            </a:r>
            <a:r>
              <a:rPr lang="en-US" sz="1600" dirty="0" err="1"/>
              <a:t>matplot</a:t>
            </a:r>
            <a:r>
              <a:rPr lang="en-US" sz="1600" dirty="0"/>
              <a:t> and seaborn to create a more effective graphical representation of the data so that it makes more sense.</a:t>
            </a:r>
          </a:p>
          <a:p>
            <a:pPr marL="0" indent="0">
              <a:buNone/>
            </a:pPr>
            <a:r>
              <a:rPr lang="en-US" sz="1600" dirty="0"/>
              <a:t>• As soon as we have data from both the train and the test, we merge them and preprocess them. Then split the information by 75 to 25.</a:t>
            </a:r>
          </a:p>
          <a:p>
            <a:pPr marL="0" indent="0">
              <a:buNone/>
            </a:pPr>
            <a:r>
              <a:rPr lang="en-US" sz="1600" dirty="0"/>
              <a:t>• To determine the association between the variables and compare the results of the train dataset, we utilized lasso regression in the last phase. From there, we calculated the model's </a:t>
            </a:r>
            <a:r>
              <a:rPr lang="en-US" sz="1600" dirty="0" err="1"/>
              <a:t>rmes</a:t>
            </a:r>
            <a:r>
              <a:rPr lang="en-US" sz="1600" dirty="0"/>
              <a:t>.</a:t>
            </a:r>
          </a:p>
          <a:p>
            <a:endParaRPr lang="en-US" sz="1200" dirty="0"/>
          </a:p>
        </p:txBody>
      </p:sp>
      <p:pic>
        <p:nvPicPr>
          <p:cNvPr id="5" name="Picture 4">
            <a:extLst>
              <a:ext uri="{FF2B5EF4-FFF2-40B4-BE49-F238E27FC236}">
                <a16:creationId xmlns:a16="http://schemas.microsoft.com/office/drawing/2014/main" id="{F9F85560-D48D-B173-CB32-98AC5B55B606}"/>
              </a:ext>
            </a:extLst>
          </p:cNvPr>
          <p:cNvPicPr>
            <a:picLocks noChangeAspect="1"/>
          </p:cNvPicPr>
          <p:nvPr/>
        </p:nvPicPr>
        <p:blipFill>
          <a:blip r:embed="rId2"/>
          <a:stretch>
            <a:fillRect/>
          </a:stretch>
        </p:blipFill>
        <p:spPr>
          <a:xfrm>
            <a:off x="684027" y="4974429"/>
            <a:ext cx="10328988" cy="1162671"/>
          </a:xfrm>
          <a:prstGeom prst="rect">
            <a:avLst/>
          </a:prstGeom>
        </p:spPr>
      </p:pic>
    </p:spTree>
    <p:extLst>
      <p:ext uri="{BB962C8B-B14F-4D97-AF65-F5344CB8AC3E}">
        <p14:creationId xmlns:p14="http://schemas.microsoft.com/office/powerpoint/2010/main" val="268819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5E797D82-2650-08B6-9460-1A07430D7DA6}"/>
              </a:ext>
            </a:extLst>
          </p:cNvPr>
          <p:cNvPicPr>
            <a:picLocks noGrp="1" noChangeAspect="1"/>
          </p:cNvPicPr>
          <p:nvPr>
            <p:ph idx="1"/>
          </p:nvPr>
        </p:nvPicPr>
        <p:blipFill>
          <a:blip r:embed="rId2"/>
          <a:stretch>
            <a:fillRect/>
          </a:stretch>
        </p:blipFill>
        <p:spPr>
          <a:xfrm>
            <a:off x="889396" y="643466"/>
            <a:ext cx="10413207" cy="5571067"/>
          </a:xfrm>
          <a:prstGeom prst="rect">
            <a:avLst/>
          </a:prstGeom>
        </p:spPr>
      </p:pic>
    </p:spTree>
    <p:extLst>
      <p:ext uri="{BB962C8B-B14F-4D97-AF65-F5344CB8AC3E}">
        <p14:creationId xmlns:p14="http://schemas.microsoft.com/office/powerpoint/2010/main" val="192654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1204</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Rockwell</vt:lpstr>
      <vt:lpstr>Office Theme</vt:lpstr>
      <vt:lpstr>House Loan and Mortgage Prediction</vt:lpstr>
      <vt:lpstr>Content</vt:lpstr>
      <vt:lpstr>Introduction</vt:lpstr>
      <vt:lpstr>Overview</vt:lpstr>
      <vt:lpstr>Algorithms used</vt:lpstr>
      <vt:lpstr>Algorithms used (contd)</vt:lpstr>
      <vt:lpstr>Model- House pricing Prediction</vt:lpstr>
      <vt:lpstr>House Pricing Prediction(contd)</vt:lpstr>
      <vt:lpstr>PowerPoint Presentation</vt:lpstr>
      <vt:lpstr>Model- Mortgage Approval Prediction</vt:lpstr>
      <vt:lpstr>PowerPoint Presentation</vt:lpstr>
      <vt:lpstr>PowerPoint Presentation</vt:lpstr>
      <vt:lpstr>Tools</vt:lpstr>
      <vt:lpstr>Future Outcomes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Mohal Sukumaran, Sai Kiran</dc:creator>
  <cp:lastModifiedBy>kchanpreet099@gmail.com</cp:lastModifiedBy>
  <cp:revision>19</cp:revision>
  <dcterms:created xsi:type="dcterms:W3CDTF">2022-11-09T23:59:41Z</dcterms:created>
  <dcterms:modified xsi:type="dcterms:W3CDTF">2022-12-07T20:33:58Z</dcterms:modified>
</cp:coreProperties>
</file>