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71" r:id="rId7"/>
    <p:sldId id="286" r:id="rId8"/>
    <p:sldId id="272" r:id="rId9"/>
    <p:sldId id="274" r:id="rId10"/>
    <p:sldId id="28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Kaur" userId="72f4c760-4722-41bd-9708-664e87b4b842" providerId="ADAL" clId="{820C1C61-6F43-4D15-9905-06F27C5C8A3D}"/>
    <pc:docChg chg="custSel modSld">
      <pc:chgData name="Chandan Kaur" userId="72f4c760-4722-41bd-9708-664e87b4b842" providerId="ADAL" clId="{820C1C61-6F43-4D15-9905-06F27C5C8A3D}" dt="2025-10-02T13:52:32.868" v="51" actId="478"/>
      <pc:docMkLst>
        <pc:docMk/>
      </pc:docMkLst>
      <pc:sldChg chg="delSp modSp mod">
        <pc:chgData name="Chandan Kaur" userId="72f4c760-4722-41bd-9708-664e87b4b842" providerId="ADAL" clId="{820C1C61-6F43-4D15-9905-06F27C5C8A3D}" dt="2025-10-02T13:52:32.868" v="51" actId="478"/>
        <pc:sldMkLst>
          <pc:docMk/>
          <pc:sldMk cId="2429229356" sldId="256"/>
        </pc:sldMkLst>
        <pc:spChg chg="mod">
          <ac:chgData name="Chandan Kaur" userId="72f4c760-4722-41bd-9708-664e87b4b842" providerId="ADAL" clId="{820C1C61-6F43-4D15-9905-06F27C5C8A3D}" dt="2025-10-02T10:16:35.466" v="50" actId="6549"/>
          <ac:spMkLst>
            <pc:docMk/>
            <pc:sldMk cId="2429229356" sldId="256"/>
            <ac:spMk id="6" creationId="{90A75DA6-1543-D8F4-45AA-EDC8FDE958FA}"/>
          </ac:spMkLst>
        </pc:spChg>
        <pc:picChg chg="del">
          <ac:chgData name="Chandan Kaur" userId="72f4c760-4722-41bd-9708-664e87b4b842" providerId="ADAL" clId="{820C1C61-6F43-4D15-9905-06F27C5C8A3D}" dt="2025-10-02T13:52:32.868" v="51" actId="478"/>
          <ac:picMkLst>
            <pc:docMk/>
            <pc:sldMk cId="2429229356" sldId="256"/>
            <ac:picMk id="5" creationId="{7E07BCC9-7F74-8307-2084-C0D691A62CA6}"/>
          </ac:picMkLst>
        </pc:picChg>
      </pc:sldChg>
      <pc:sldChg chg="modSp mod">
        <pc:chgData name="Chandan Kaur" userId="72f4c760-4722-41bd-9708-664e87b4b842" providerId="ADAL" clId="{820C1C61-6F43-4D15-9905-06F27C5C8A3D}" dt="2025-10-02T10:15:07.085" v="13" actId="5793"/>
        <pc:sldMkLst>
          <pc:docMk/>
          <pc:sldMk cId="3792249374" sldId="279"/>
        </pc:sldMkLst>
        <pc:spChg chg="mod">
          <ac:chgData name="Chandan Kaur" userId="72f4c760-4722-41bd-9708-664e87b4b842" providerId="ADAL" clId="{820C1C61-6F43-4D15-9905-06F27C5C8A3D}" dt="2025-10-02T10:15:07.085" v="13" actId="5793"/>
          <ac:spMkLst>
            <pc:docMk/>
            <pc:sldMk cId="3792249374" sldId="279"/>
            <ac:spMk id="4" creationId="{2257C939-89EA-78E8-3D7F-AEBFB2432DBF}"/>
          </ac:spMkLst>
        </pc:spChg>
      </pc:sldChg>
      <pc:sldChg chg="modSp mod">
        <pc:chgData name="Chandan Kaur" userId="72f4c760-4722-41bd-9708-664e87b4b842" providerId="ADAL" clId="{820C1C61-6F43-4D15-9905-06F27C5C8A3D}" dt="2025-10-02T10:15:01.904" v="11" actId="5793"/>
        <pc:sldMkLst>
          <pc:docMk/>
          <pc:sldMk cId="3483148910" sldId="280"/>
        </pc:sldMkLst>
        <pc:spChg chg="mod">
          <ac:chgData name="Chandan Kaur" userId="72f4c760-4722-41bd-9708-664e87b4b842" providerId="ADAL" clId="{820C1C61-6F43-4D15-9905-06F27C5C8A3D}" dt="2025-10-02T10:15:01.904" v="11" actId="5793"/>
          <ac:spMkLst>
            <pc:docMk/>
            <pc:sldMk cId="3483148910" sldId="280"/>
            <ac:spMk id="3" creationId="{B91E1A47-ACFD-A871-8993-C8774CE20490}"/>
          </ac:spMkLst>
        </pc:spChg>
      </pc:sldChg>
      <pc:sldChg chg="modSp mod">
        <pc:chgData name="Chandan Kaur" userId="72f4c760-4722-41bd-9708-664e87b4b842" providerId="ADAL" clId="{820C1C61-6F43-4D15-9905-06F27C5C8A3D}" dt="2025-10-02T10:14:47.986" v="9" actId="5793"/>
        <pc:sldMkLst>
          <pc:docMk/>
          <pc:sldMk cId="234229140" sldId="281"/>
        </pc:sldMkLst>
        <pc:spChg chg="mod">
          <ac:chgData name="Chandan Kaur" userId="72f4c760-4722-41bd-9708-664e87b4b842" providerId="ADAL" clId="{820C1C61-6F43-4D15-9905-06F27C5C8A3D}" dt="2025-10-02T10:14:47.986" v="9" actId="5793"/>
          <ac:spMkLst>
            <pc:docMk/>
            <pc:sldMk cId="234229140" sldId="281"/>
            <ac:spMk id="3" creationId="{58EBBD63-DC6E-F62F-B599-5C4943145D6B}"/>
          </ac:spMkLst>
        </pc:spChg>
      </pc:sldChg>
      <pc:sldChg chg="modSp mod">
        <pc:chgData name="Chandan Kaur" userId="72f4c760-4722-41bd-9708-664e87b4b842" providerId="ADAL" clId="{820C1C61-6F43-4D15-9905-06F27C5C8A3D}" dt="2025-10-02T10:14:22.675" v="7" actId="20577"/>
        <pc:sldMkLst>
          <pc:docMk/>
          <pc:sldMk cId="3357513689" sldId="283"/>
        </pc:sldMkLst>
        <pc:spChg chg="mod">
          <ac:chgData name="Chandan Kaur" userId="72f4c760-4722-41bd-9708-664e87b4b842" providerId="ADAL" clId="{820C1C61-6F43-4D15-9905-06F27C5C8A3D}" dt="2025-10-02T10:14:22.675" v="7" actId="20577"/>
          <ac:spMkLst>
            <pc:docMk/>
            <pc:sldMk cId="3357513689" sldId="283"/>
            <ac:spMk id="3" creationId="{9CB9C942-28C8-5A43-1B9A-4DC57A8F90E5}"/>
          </ac:spMkLst>
        </pc:spChg>
      </pc:sldChg>
      <pc:sldChg chg="modSp mod">
        <pc:chgData name="Chandan Kaur" userId="72f4c760-4722-41bd-9708-664e87b4b842" providerId="ADAL" clId="{820C1C61-6F43-4D15-9905-06F27C5C8A3D}" dt="2025-10-02T10:13:16.369" v="1" actId="255"/>
        <pc:sldMkLst>
          <pc:docMk/>
          <pc:sldMk cId="1951397475" sldId="284"/>
        </pc:sldMkLst>
        <pc:spChg chg="mod">
          <ac:chgData name="Chandan Kaur" userId="72f4c760-4722-41bd-9708-664e87b4b842" providerId="ADAL" clId="{820C1C61-6F43-4D15-9905-06F27C5C8A3D}" dt="2025-10-02T10:13:16.369" v="1" actId="255"/>
          <ac:spMkLst>
            <pc:docMk/>
            <pc:sldMk cId="1951397475" sldId="284"/>
            <ac:spMk id="3" creationId="{72EDFDA0-FE37-F0D1-0974-5A1849558C87}"/>
          </ac:spMkLst>
        </pc:spChg>
        <pc:spChg chg="mod">
          <ac:chgData name="Chandan Kaur" userId="72f4c760-4722-41bd-9708-664e87b4b842" providerId="ADAL" clId="{820C1C61-6F43-4D15-9905-06F27C5C8A3D}" dt="2025-10-02T10:13:11.217" v="0" actId="255"/>
          <ac:spMkLst>
            <pc:docMk/>
            <pc:sldMk cId="1951397475" sldId="284"/>
            <ac:spMk id="5" creationId="{6FC6F6CD-29CA-A9E0-D674-CDEB364DB0C3}"/>
          </ac:spMkLst>
        </pc:spChg>
      </pc:sldChg>
      <pc:sldChg chg="modSp mod">
        <pc:chgData name="Chandan Kaur" userId="72f4c760-4722-41bd-9708-664e87b4b842" providerId="ADAL" clId="{820C1C61-6F43-4D15-9905-06F27C5C8A3D}" dt="2025-10-02T10:15:54.852" v="20" actId="255"/>
        <pc:sldMkLst>
          <pc:docMk/>
          <pc:sldMk cId="2071894764" sldId="287"/>
        </pc:sldMkLst>
        <pc:spChg chg="mod">
          <ac:chgData name="Chandan Kaur" userId="72f4c760-4722-41bd-9708-664e87b4b842" providerId="ADAL" clId="{820C1C61-6F43-4D15-9905-06F27C5C8A3D}" dt="2025-10-02T10:15:54.852" v="20" actId="255"/>
          <ac:spMkLst>
            <pc:docMk/>
            <pc:sldMk cId="2071894764" sldId="287"/>
            <ac:spMk id="3" creationId="{AF65B735-394F-8409-1935-A6FEF6985CB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3DA5C-FF2D-4BC5-B672-E1C2A58CE2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1F2363-ED70-4606-A1D0-8660FFC593E3}">
      <dgm:prSet custT="1"/>
      <dgm:spPr/>
      <dgm:t>
        <a:bodyPr/>
        <a:lstStyle/>
        <a:p>
          <a:r>
            <a:rPr lang="en-GB" sz="2000" b="1" i="0" dirty="0"/>
            <a:t>What is a problem statement?</a:t>
          </a:r>
          <a:br>
            <a:rPr lang="en-GB" sz="2000" b="1" i="0" dirty="0"/>
          </a:br>
          <a:endParaRPr lang="en-US" sz="2000" dirty="0"/>
        </a:p>
      </dgm:t>
    </dgm:pt>
    <dgm:pt modelId="{9FD3FC27-625A-4F74-B5AD-7957493F7E47}" type="parTrans" cxnId="{5A6A3A29-D169-4483-B328-6F02CA8874A2}">
      <dgm:prSet/>
      <dgm:spPr/>
      <dgm:t>
        <a:bodyPr/>
        <a:lstStyle/>
        <a:p>
          <a:endParaRPr lang="en-US" sz="2000"/>
        </a:p>
      </dgm:t>
    </dgm:pt>
    <dgm:pt modelId="{1B49F07A-9EA2-49DF-AD55-CF55F6280748}" type="sibTrans" cxnId="{5A6A3A29-D169-4483-B328-6F02CA8874A2}">
      <dgm:prSet/>
      <dgm:spPr/>
      <dgm:t>
        <a:bodyPr/>
        <a:lstStyle/>
        <a:p>
          <a:endParaRPr lang="en-US" sz="2000"/>
        </a:p>
      </dgm:t>
    </dgm:pt>
    <dgm:pt modelId="{B179CFF2-52A6-4DEF-B66C-56FF3DF7FB41}">
      <dgm:prSet custT="1"/>
      <dgm:spPr/>
      <dgm:t>
        <a:bodyPr/>
        <a:lstStyle/>
        <a:p>
          <a:r>
            <a:rPr lang="en-GB" sz="2000" b="0" i="0" dirty="0"/>
            <a:t>A problem statement is a high-level summary of a problem</a:t>
          </a:r>
        </a:p>
        <a:p>
          <a:r>
            <a:rPr lang="en-GB" sz="2000" b="0" i="0" dirty="0"/>
            <a:t>/challenge</a:t>
          </a:r>
          <a:endParaRPr lang="en-US" sz="2000" dirty="0"/>
        </a:p>
      </dgm:t>
    </dgm:pt>
    <dgm:pt modelId="{B62E426C-55EF-4F68-AF07-D1CE06EFFDEA}" type="parTrans" cxnId="{062E1E04-2645-4CCD-B55D-C982B43CB84E}">
      <dgm:prSet/>
      <dgm:spPr/>
      <dgm:t>
        <a:bodyPr/>
        <a:lstStyle/>
        <a:p>
          <a:endParaRPr lang="en-US" sz="2000"/>
        </a:p>
      </dgm:t>
    </dgm:pt>
    <dgm:pt modelId="{8EA3003C-267F-4CD3-93B4-4C0F1344F05F}" type="sibTrans" cxnId="{062E1E04-2645-4CCD-B55D-C982B43CB84E}">
      <dgm:prSet/>
      <dgm:spPr/>
      <dgm:t>
        <a:bodyPr/>
        <a:lstStyle/>
        <a:p>
          <a:endParaRPr lang="en-US" sz="2000"/>
        </a:p>
      </dgm:t>
    </dgm:pt>
    <dgm:pt modelId="{C8661CB0-415D-43F0-96B0-D224E6A2AF14}">
      <dgm:prSet custT="1"/>
      <dgm:spPr/>
      <dgm:t>
        <a:bodyPr/>
        <a:lstStyle/>
        <a:p>
          <a:r>
            <a:rPr lang="en-GB" sz="2000" b="1" i="0" dirty="0"/>
            <a:t>It consists of the</a:t>
          </a:r>
          <a:r>
            <a:rPr lang="en-GB" sz="2000" b="0" i="0" dirty="0"/>
            <a:t>:</a:t>
          </a:r>
          <a:br>
            <a:rPr lang="en-GB" sz="2000" b="0" i="0" dirty="0"/>
          </a:br>
          <a:r>
            <a:rPr lang="en-GB" sz="2000" b="0" i="0" dirty="0" err="1"/>
            <a:t>i</a:t>
          </a:r>
          <a:r>
            <a:rPr lang="en-GB" sz="2000" b="0" i="0" dirty="0"/>
            <a:t>) problem or the challenge</a:t>
          </a:r>
          <a:endParaRPr lang="en-US" sz="2000" dirty="0"/>
        </a:p>
      </dgm:t>
    </dgm:pt>
    <dgm:pt modelId="{219EA07B-81D7-4E61-A36C-AC17C319EE31}" type="parTrans" cxnId="{448BB829-4A86-4161-AC58-6B2FE14EEBD0}">
      <dgm:prSet/>
      <dgm:spPr/>
      <dgm:t>
        <a:bodyPr/>
        <a:lstStyle/>
        <a:p>
          <a:endParaRPr lang="en-US" sz="2000"/>
        </a:p>
      </dgm:t>
    </dgm:pt>
    <dgm:pt modelId="{3912B57B-86AD-4220-B7FE-2E955E7C40DE}" type="sibTrans" cxnId="{448BB829-4A86-4161-AC58-6B2FE14EEBD0}">
      <dgm:prSet/>
      <dgm:spPr/>
      <dgm:t>
        <a:bodyPr/>
        <a:lstStyle/>
        <a:p>
          <a:endParaRPr lang="en-US" sz="2000"/>
        </a:p>
      </dgm:t>
    </dgm:pt>
    <dgm:pt modelId="{7601A9EB-3551-41F6-BA37-3A19D45E4F6E}">
      <dgm:prSet custT="1"/>
      <dgm:spPr/>
      <dgm:t>
        <a:bodyPr/>
        <a:lstStyle/>
        <a:p>
          <a:r>
            <a:rPr lang="en-GB" sz="2000"/>
            <a:t>ii)</a:t>
          </a:r>
          <a:r>
            <a:rPr lang="en-GB" sz="2000" b="0" i="0"/>
            <a:t> consequences of not solving it</a:t>
          </a:r>
          <a:endParaRPr lang="en-US" sz="2000"/>
        </a:p>
      </dgm:t>
    </dgm:pt>
    <dgm:pt modelId="{A7514EC7-AC4D-411C-9703-09504BC63BFB}" type="parTrans" cxnId="{A11B6C4B-2340-483F-959C-BFD89F28C8A5}">
      <dgm:prSet/>
      <dgm:spPr/>
      <dgm:t>
        <a:bodyPr/>
        <a:lstStyle/>
        <a:p>
          <a:endParaRPr lang="en-US" sz="2000"/>
        </a:p>
      </dgm:t>
    </dgm:pt>
    <dgm:pt modelId="{3F2DFCFA-433B-462C-BD40-04DE74C94CA3}" type="sibTrans" cxnId="{A11B6C4B-2340-483F-959C-BFD89F28C8A5}">
      <dgm:prSet/>
      <dgm:spPr/>
      <dgm:t>
        <a:bodyPr/>
        <a:lstStyle/>
        <a:p>
          <a:endParaRPr lang="en-US" sz="2000"/>
        </a:p>
      </dgm:t>
    </dgm:pt>
    <dgm:pt modelId="{E4F1046B-AE3C-4D3C-8FA8-FB1D9E1744B1}">
      <dgm:prSet custT="1"/>
      <dgm:spPr/>
      <dgm:t>
        <a:bodyPr/>
        <a:lstStyle/>
        <a:p>
          <a:r>
            <a:rPr lang="en-GB" sz="2000"/>
            <a:t>iii) </a:t>
          </a:r>
          <a:r>
            <a:rPr lang="en-GB" sz="2000" b="0" i="0"/>
            <a:t>benefits of solving it</a:t>
          </a:r>
          <a:endParaRPr lang="en-US" sz="2000"/>
        </a:p>
      </dgm:t>
    </dgm:pt>
    <dgm:pt modelId="{9A967132-9491-4558-A230-1AF4A4BB5B95}" type="parTrans" cxnId="{A1DCB720-1537-4921-9386-E6E325E902B1}">
      <dgm:prSet/>
      <dgm:spPr/>
      <dgm:t>
        <a:bodyPr/>
        <a:lstStyle/>
        <a:p>
          <a:endParaRPr lang="en-US" sz="2000"/>
        </a:p>
      </dgm:t>
    </dgm:pt>
    <dgm:pt modelId="{6AC00A50-24D0-4FA9-9FC8-2361959DFF6C}" type="sibTrans" cxnId="{A1DCB720-1537-4921-9386-E6E325E902B1}">
      <dgm:prSet/>
      <dgm:spPr/>
      <dgm:t>
        <a:bodyPr/>
        <a:lstStyle/>
        <a:p>
          <a:endParaRPr lang="en-US" sz="2000"/>
        </a:p>
      </dgm:t>
    </dgm:pt>
    <dgm:pt modelId="{A7946AC0-FCCD-4D0E-9618-5828CC377BB9}">
      <dgm:prSet custT="1"/>
      <dgm:spPr/>
      <dgm:t>
        <a:bodyPr/>
        <a:lstStyle/>
        <a:p>
          <a:r>
            <a:rPr lang="en-GB" sz="2000"/>
            <a:t>iv)</a:t>
          </a:r>
          <a:r>
            <a:rPr lang="en-GB" sz="2000" b="0" i="0"/>
            <a:t> objectives and the end state after it’s all solved</a:t>
          </a:r>
          <a:endParaRPr lang="en-US" sz="2000"/>
        </a:p>
      </dgm:t>
    </dgm:pt>
    <dgm:pt modelId="{09724D6D-8143-485A-B6EF-087CEC70E844}" type="parTrans" cxnId="{B3612822-6390-4FBC-B6CF-109F91BFB2F1}">
      <dgm:prSet/>
      <dgm:spPr/>
      <dgm:t>
        <a:bodyPr/>
        <a:lstStyle/>
        <a:p>
          <a:endParaRPr lang="en-US" sz="2000"/>
        </a:p>
      </dgm:t>
    </dgm:pt>
    <dgm:pt modelId="{66EF28EC-833B-4E02-9A0D-2D3DD44F57B3}" type="sibTrans" cxnId="{B3612822-6390-4FBC-B6CF-109F91BFB2F1}">
      <dgm:prSet/>
      <dgm:spPr/>
      <dgm:t>
        <a:bodyPr/>
        <a:lstStyle/>
        <a:p>
          <a:endParaRPr lang="en-US" sz="2000"/>
        </a:p>
      </dgm:t>
    </dgm:pt>
    <dgm:pt modelId="{EE61BB69-1A31-49EB-9F49-B019B0A8CA89}" type="pres">
      <dgm:prSet presAssocID="{46B3DA5C-FF2D-4BC5-B672-E1C2A58CE266}" presName="root" presStyleCnt="0">
        <dgm:presLayoutVars>
          <dgm:dir/>
          <dgm:resizeHandles val="exact"/>
        </dgm:presLayoutVars>
      </dgm:prSet>
      <dgm:spPr/>
    </dgm:pt>
    <dgm:pt modelId="{F9B5AC39-7EAC-4F22-968F-0A555BF1A8E1}" type="pres">
      <dgm:prSet presAssocID="{901F2363-ED70-4606-A1D0-8660FFC593E3}" presName="compNode" presStyleCnt="0"/>
      <dgm:spPr/>
    </dgm:pt>
    <dgm:pt modelId="{1F82E669-3FD3-4EBD-9E4D-515694062505}" type="pres">
      <dgm:prSet presAssocID="{901F2363-ED70-4606-A1D0-8660FFC593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4E8C62F-174B-4000-AEB0-58DAADA1D7BC}" type="pres">
      <dgm:prSet presAssocID="{901F2363-ED70-4606-A1D0-8660FFC593E3}" presName="spaceRect" presStyleCnt="0"/>
      <dgm:spPr/>
    </dgm:pt>
    <dgm:pt modelId="{80A99021-9985-4D74-9234-9D99BD8E2F35}" type="pres">
      <dgm:prSet presAssocID="{901F2363-ED70-4606-A1D0-8660FFC593E3}" presName="textRect" presStyleLbl="revTx" presStyleIdx="0" presStyleCnt="6">
        <dgm:presLayoutVars>
          <dgm:chMax val="1"/>
          <dgm:chPref val="1"/>
        </dgm:presLayoutVars>
      </dgm:prSet>
      <dgm:spPr/>
    </dgm:pt>
    <dgm:pt modelId="{4677D080-5DAA-4FAD-A05F-DA87CD7203EB}" type="pres">
      <dgm:prSet presAssocID="{1B49F07A-9EA2-49DF-AD55-CF55F6280748}" presName="sibTrans" presStyleCnt="0"/>
      <dgm:spPr/>
    </dgm:pt>
    <dgm:pt modelId="{7C214C63-8D91-4286-B1D2-18691D824915}" type="pres">
      <dgm:prSet presAssocID="{B179CFF2-52A6-4DEF-B66C-56FF3DF7FB41}" presName="compNode" presStyleCnt="0"/>
      <dgm:spPr/>
    </dgm:pt>
    <dgm:pt modelId="{865E7F32-7BFD-41ED-9376-EE40308178E7}" type="pres">
      <dgm:prSet presAssocID="{B179CFF2-52A6-4DEF-B66C-56FF3DF7FB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8AAE272-41F0-43D9-8723-8091C5C3FC71}" type="pres">
      <dgm:prSet presAssocID="{B179CFF2-52A6-4DEF-B66C-56FF3DF7FB41}" presName="spaceRect" presStyleCnt="0"/>
      <dgm:spPr/>
    </dgm:pt>
    <dgm:pt modelId="{B3D33D2D-9624-4C33-A548-BEE6A470BB71}" type="pres">
      <dgm:prSet presAssocID="{B179CFF2-52A6-4DEF-B66C-56FF3DF7FB41}" presName="textRect" presStyleLbl="revTx" presStyleIdx="1" presStyleCnt="6" custScaleY="126971">
        <dgm:presLayoutVars>
          <dgm:chMax val="1"/>
          <dgm:chPref val="1"/>
        </dgm:presLayoutVars>
      </dgm:prSet>
      <dgm:spPr/>
    </dgm:pt>
    <dgm:pt modelId="{7185396C-BEAF-4045-B0E7-67BD3E61117B}" type="pres">
      <dgm:prSet presAssocID="{8EA3003C-267F-4CD3-93B4-4C0F1344F05F}" presName="sibTrans" presStyleCnt="0"/>
      <dgm:spPr/>
    </dgm:pt>
    <dgm:pt modelId="{85A6B433-DED7-44B5-ADAB-FEBC7815DD99}" type="pres">
      <dgm:prSet presAssocID="{C8661CB0-415D-43F0-96B0-D224E6A2AF14}" presName="compNode" presStyleCnt="0"/>
      <dgm:spPr/>
    </dgm:pt>
    <dgm:pt modelId="{25988348-3059-4C75-9068-20771B26EFAD}" type="pres">
      <dgm:prSet presAssocID="{C8661CB0-415D-43F0-96B0-D224E6A2AF1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9E6E61-2AEC-48E7-9ED0-B7C6E01C4E48}" type="pres">
      <dgm:prSet presAssocID="{C8661CB0-415D-43F0-96B0-D224E6A2AF14}" presName="spaceRect" presStyleCnt="0"/>
      <dgm:spPr/>
    </dgm:pt>
    <dgm:pt modelId="{F8C97B4D-0BA8-4BE3-981C-2C57D6DDDCAA}" type="pres">
      <dgm:prSet presAssocID="{C8661CB0-415D-43F0-96B0-D224E6A2AF14}" presName="textRect" presStyleLbl="revTx" presStyleIdx="2" presStyleCnt="6">
        <dgm:presLayoutVars>
          <dgm:chMax val="1"/>
          <dgm:chPref val="1"/>
        </dgm:presLayoutVars>
      </dgm:prSet>
      <dgm:spPr/>
    </dgm:pt>
    <dgm:pt modelId="{D22CC942-A6A7-4447-AA6F-91D762489318}" type="pres">
      <dgm:prSet presAssocID="{3912B57B-86AD-4220-B7FE-2E955E7C40DE}" presName="sibTrans" presStyleCnt="0"/>
      <dgm:spPr/>
    </dgm:pt>
    <dgm:pt modelId="{D3F43E1C-C58E-4894-AF14-7D5868E67E0D}" type="pres">
      <dgm:prSet presAssocID="{7601A9EB-3551-41F6-BA37-3A19D45E4F6E}" presName="compNode" presStyleCnt="0"/>
      <dgm:spPr/>
    </dgm:pt>
    <dgm:pt modelId="{E8270DBE-F243-42D3-ACF1-6EB853BFAD4A}" type="pres">
      <dgm:prSet presAssocID="{7601A9EB-3551-41F6-BA37-3A19D45E4F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F93942A-BAFE-4CC0-A1AB-9949BBB31779}" type="pres">
      <dgm:prSet presAssocID="{7601A9EB-3551-41F6-BA37-3A19D45E4F6E}" presName="spaceRect" presStyleCnt="0"/>
      <dgm:spPr/>
    </dgm:pt>
    <dgm:pt modelId="{E2814F43-6964-466B-9AB7-1750E4E734CE}" type="pres">
      <dgm:prSet presAssocID="{7601A9EB-3551-41F6-BA37-3A19D45E4F6E}" presName="textRect" presStyleLbl="revTx" presStyleIdx="3" presStyleCnt="6">
        <dgm:presLayoutVars>
          <dgm:chMax val="1"/>
          <dgm:chPref val="1"/>
        </dgm:presLayoutVars>
      </dgm:prSet>
      <dgm:spPr/>
    </dgm:pt>
    <dgm:pt modelId="{3CF005BA-64E0-4351-8DD3-BFBFF650E604}" type="pres">
      <dgm:prSet presAssocID="{3F2DFCFA-433B-462C-BD40-04DE74C94CA3}" presName="sibTrans" presStyleCnt="0"/>
      <dgm:spPr/>
    </dgm:pt>
    <dgm:pt modelId="{03FB8224-7153-4D5A-841F-CD4D8BA83C6D}" type="pres">
      <dgm:prSet presAssocID="{E4F1046B-AE3C-4D3C-8FA8-FB1D9E1744B1}" presName="compNode" presStyleCnt="0"/>
      <dgm:spPr/>
    </dgm:pt>
    <dgm:pt modelId="{2CED8F18-4834-4FDF-8E57-A31E09CC5BDD}" type="pres">
      <dgm:prSet presAssocID="{E4F1046B-AE3C-4D3C-8FA8-FB1D9E1744B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0214CAA-6269-4A6F-9762-A368D006221E}" type="pres">
      <dgm:prSet presAssocID="{E4F1046B-AE3C-4D3C-8FA8-FB1D9E1744B1}" presName="spaceRect" presStyleCnt="0"/>
      <dgm:spPr/>
    </dgm:pt>
    <dgm:pt modelId="{B48FDA63-A3FD-4C98-8BD5-2A391983EF29}" type="pres">
      <dgm:prSet presAssocID="{E4F1046B-AE3C-4D3C-8FA8-FB1D9E1744B1}" presName="textRect" presStyleLbl="revTx" presStyleIdx="4" presStyleCnt="6">
        <dgm:presLayoutVars>
          <dgm:chMax val="1"/>
          <dgm:chPref val="1"/>
        </dgm:presLayoutVars>
      </dgm:prSet>
      <dgm:spPr/>
    </dgm:pt>
    <dgm:pt modelId="{561CD640-4015-4BE0-B045-12DDD61AEAE2}" type="pres">
      <dgm:prSet presAssocID="{6AC00A50-24D0-4FA9-9FC8-2361959DFF6C}" presName="sibTrans" presStyleCnt="0"/>
      <dgm:spPr/>
    </dgm:pt>
    <dgm:pt modelId="{1F15E445-B35B-4C2E-8C15-F2C6E91C52F8}" type="pres">
      <dgm:prSet presAssocID="{A7946AC0-FCCD-4D0E-9618-5828CC377BB9}" presName="compNode" presStyleCnt="0"/>
      <dgm:spPr/>
    </dgm:pt>
    <dgm:pt modelId="{B606EF09-2058-49D6-9FC1-FF84BEF8AA26}" type="pres">
      <dgm:prSet presAssocID="{A7946AC0-FCCD-4D0E-9618-5828CC377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7A57E0-6954-4278-924E-16F1FCBC0912}" type="pres">
      <dgm:prSet presAssocID="{A7946AC0-FCCD-4D0E-9618-5828CC377BB9}" presName="spaceRect" presStyleCnt="0"/>
      <dgm:spPr/>
    </dgm:pt>
    <dgm:pt modelId="{C7369149-E166-4A4F-B1DE-22D769C9AAFE}" type="pres">
      <dgm:prSet presAssocID="{A7946AC0-FCCD-4D0E-9618-5828CC377BB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62E1E04-2645-4CCD-B55D-C982B43CB84E}" srcId="{46B3DA5C-FF2D-4BC5-B672-E1C2A58CE266}" destId="{B179CFF2-52A6-4DEF-B66C-56FF3DF7FB41}" srcOrd="1" destOrd="0" parTransId="{B62E426C-55EF-4F68-AF07-D1CE06EFFDEA}" sibTransId="{8EA3003C-267F-4CD3-93B4-4C0F1344F05F}"/>
    <dgm:cxn modelId="{92E25F17-EF91-44AD-87DF-B5B9B490436E}" type="presOf" srcId="{901F2363-ED70-4606-A1D0-8660FFC593E3}" destId="{80A99021-9985-4D74-9234-9D99BD8E2F35}" srcOrd="0" destOrd="0" presId="urn:microsoft.com/office/officeart/2018/2/layout/IconLabelList"/>
    <dgm:cxn modelId="{A1DCB720-1537-4921-9386-E6E325E902B1}" srcId="{46B3DA5C-FF2D-4BC5-B672-E1C2A58CE266}" destId="{E4F1046B-AE3C-4D3C-8FA8-FB1D9E1744B1}" srcOrd="4" destOrd="0" parTransId="{9A967132-9491-4558-A230-1AF4A4BB5B95}" sibTransId="{6AC00A50-24D0-4FA9-9FC8-2361959DFF6C}"/>
    <dgm:cxn modelId="{B3612822-6390-4FBC-B6CF-109F91BFB2F1}" srcId="{46B3DA5C-FF2D-4BC5-B672-E1C2A58CE266}" destId="{A7946AC0-FCCD-4D0E-9618-5828CC377BB9}" srcOrd="5" destOrd="0" parTransId="{09724D6D-8143-485A-B6EF-087CEC70E844}" sibTransId="{66EF28EC-833B-4E02-9A0D-2D3DD44F57B3}"/>
    <dgm:cxn modelId="{5A6A3A29-D169-4483-B328-6F02CA8874A2}" srcId="{46B3DA5C-FF2D-4BC5-B672-E1C2A58CE266}" destId="{901F2363-ED70-4606-A1D0-8660FFC593E3}" srcOrd="0" destOrd="0" parTransId="{9FD3FC27-625A-4F74-B5AD-7957493F7E47}" sibTransId="{1B49F07A-9EA2-49DF-AD55-CF55F6280748}"/>
    <dgm:cxn modelId="{448BB829-4A86-4161-AC58-6B2FE14EEBD0}" srcId="{46B3DA5C-FF2D-4BC5-B672-E1C2A58CE266}" destId="{C8661CB0-415D-43F0-96B0-D224E6A2AF14}" srcOrd="2" destOrd="0" parTransId="{219EA07B-81D7-4E61-A36C-AC17C319EE31}" sibTransId="{3912B57B-86AD-4220-B7FE-2E955E7C40DE}"/>
    <dgm:cxn modelId="{7F96472F-6C27-425C-8878-590EFF8DEF7B}" type="presOf" srcId="{C8661CB0-415D-43F0-96B0-D224E6A2AF14}" destId="{F8C97B4D-0BA8-4BE3-981C-2C57D6DDDCAA}" srcOrd="0" destOrd="0" presId="urn:microsoft.com/office/officeart/2018/2/layout/IconLabelList"/>
    <dgm:cxn modelId="{40392A3B-F8E1-4659-8EC3-A7E7FD5B2057}" type="presOf" srcId="{B179CFF2-52A6-4DEF-B66C-56FF3DF7FB41}" destId="{B3D33D2D-9624-4C33-A548-BEE6A470BB71}" srcOrd="0" destOrd="0" presId="urn:microsoft.com/office/officeart/2018/2/layout/IconLabelList"/>
    <dgm:cxn modelId="{A11B6C4B-2340-483F-959C-BFD89F28C8A5}" srcId="{46B3DA5C-FF2D-4BC5-B672-E1C2A58CE266}" destId="{7601A9EB-3551-41F6-BA37-3A19D45E4F6E}" srcOrd="3" destOrd="0" parTransId="{A7514EC7-AC4D-411C-9703-09504BC63BFB}" sibTransId="{3F2DFCFA-433B-462C-BD40-04DE74C94CA3}"/>
    <dgm:cxn modelId="{51B9BC82-7384-4744-B27F-BDFB0D437555}" type="presOf" srcId="{A7946AC0-FCCD-4D0E-9618-5828CC377BB9}" destId="{C7369149-E166-4A4F-B1DE-22D769C9AAFE}" srcOrd="0" destOrd="0" presId="urn:microsoft.com/office/officeart/2018/2/layout/IconLabelList"/>
    <dgm:cxn modelId="{F94B28B3-29B8-4310-AAD0-C028B53854E9}" type="presOf" srcId="{E4F1046B-AE3C-4D3C-8FA8-FB1D9E1744B1}" destId="{B48FDA63-A3FD-4C98-8BD5-2A391983EF29}" srcOrd="0" destOrd="0" presId="urn:microsoft.com/office/officeart/2018/2/layout/IconLabelList"/>
    <dgm:cxn modelId="{99FC2BB5-7C8B-4E6F-8759-FBC08C689D98}" type="presOf" srcId="{7601A9EB-3551-41F6-BA37-3A19D45E4F6E}" destId="{E2814F43-6964-466B-9AB7-1750E4E734CE}" srcOrd="0" destOrd="0" presId="urn:microsoft.com/office/officeart/2018/2/layout/IconLabelList"/>
    <dgm:cxn modelId="{B96154EA-CE4D-463B-8640-143806763752}" type="presOf" srcId="{46B3DA5C-FF2D-4BC5-B672-E1C2A58CE266}" destId="{EE61BB69-1A31-49EB-9F49-B019B0A8CA89}" srcOrd="0" destOrd="0" presId="urn:microsoft.com/office/officeart/2018/2/layout/IconLabelList"/>
    <dgm:cxn modelId="{ADEB7445-0561-4489-87F2-9112DB3F6535}" type="presParOf" srcId="{EE61BB69-1A31-49EB-9F49-B019B0A8CA89}" destId="{F9B5AC39-7EAC-4F22-968F-0A555BF1A8E1}" srcOrd="0" destOrd="0" presId="urn:microsoft.com/office/officeart/2018/2/layout/IconLabelList"/>
    <dgm:cxn modelId="{871D1500-E25C-46F9-84C5-2DD0788D9A11}" type="presParOf" srcId="{F9B5AC39-7EAC-4F22-968F-0A555BF1A8E1}" destId="{1F82E669-3FD3-4EBD-9E4D-515694062505}" srcOrd="0" destOrd="0" presId="urn:microsoft.com/office/officeart/2018/2/layout/IconLabelList"/>
    <dgm:cxn modelId="{FA4DCE36-633E-494B-8236-9C09315AC740}" type="presParOf" srcId="{F9B5AC39-7EAC-4F22-968F-0A555BF1A8E1}" destId="{D4E8C62F-174B-4000-AEB0-58DAADA1D7BC}" srcOrd="1" destOrd="0" presId="urn:microsoft.com/office/officeart/2018/2/layout/IconLabelList"/>
    <dgm:cxn modelId="{82260436-D559-4611-AE3B-2DF8FAAEACB1}" type="presParOf" srcId="{F9B5AC39-7EAC-4F22-968F-0A555BF1A8E1}" destId="{80A99021-9985-4D74-9234-9D99BD8E2F35}" srcOrd="2" destOrd="0" presId="urn:microsoft.com/office/officeart/2018/2/layout/IconLabelList"/>
    <dgm:cxn modelId="{54E762DC-A913-47C9-A78B-2B9B2E53B26D}" type="presParOf" srcId="{EE61BB69-1A31-49EB-9F49-B019B0A8CA89}" destId="{4677D080-5DAA-4FAD-A05F-DA87CD7203EB}" srcOrd="1" destOrd="0" presId="urn:microsoft.com/office/officeart/2018/2/layout/IconLabelList"/>
    <dgm:cxn modelId="{9FD7956A-F365-4272-B845-CBAF8B142FFA}" type="presParOf" srcId="{EE61BB69-1A31-49EB-9F49-B019B0A8CA89}" destId="{7C214C63-8D91-4286-B1D2-18691D824915}" srcOrd="2" destOrd="0" presId="urn:microsoft.com/office/officeart/2018/2/layout/IconLabelList"/>
    <dgm:cxn modelId="{30019FF0-5516-4A64-94DD-A1F76B7A07CE}" type="presParOf" srcId="{7C214C63-8D91-4286-B1D2-18691D824915}" destId="{865E7F32-7BFD-41ED-9376-EE40308178E7}" srcOrd="0" destOrd="0" presId="urn:microsoft.com/office/officeart/2018/2/layout/IconLabelList"/>
    <dgm:cxn modelId="{12691854-75B4-4D0D-ADC7-254E3A46EBCB}" type="presParOf" srcId="{7C214C63-8D91-4286-B1D2-18691D824915}" destId="{58AAE272-41F0-43D9-8723-8091C5C3FC71}" srcOrd="1" destOrd="0" presId="urn:microsoft.com/office/officeart/2018/2/layout/IconLabelList"/>
    <dgm:cxn modelId="{360C5097-73BE-48AA-BBFE-F3D955D2D4C1}" type="presParOf" srcId="{7C214C63-8D91-4286-B1D2-18691D824915}" destId="{B3D33D2D-9624-4C33-A548-BEE6A470BB71}" srcOrd="2" destOrd="0" presId="urn:microsoft.com/office/officeart/2018/2/layout/IconLabelList"/>
    <dgm:cxn modelId="{2D0CCEB8-D57C-4930-B2FF-D4BDF0238971}" type="presParOf" srcId="{EE61BB69-1A31-49EB-9F49-B019B0A8CA89}" destId="{7185396C-BEAF-4045-B0E7-67BD3E61117B}" srcOrd="3" destOrd="0" presId="urn:microsoft.com/office/officeart/2018/2/layout/IconLabelList"/>
    <dgm:cxn modelId="{E5A7035D-8447-47D3-BFDA-8C37A1E8CB13}" type="presParOf" srcId="{EE61BB69-1A31-49EB-9F49-B019B0A8CA89}" destId="{85A6B433-DED7-44B5-ADAB-FEBC7815DD99}" srcOrd="4" destOrd="0" presId="urn:microsoft.com/office/officeart/2018/2/layout/IconLabelList"/>
    <dgm:cxn modelId="{8C92919F-5578-4E35-8F0E-ACA03EC1DD5E}" type="presParOf" srcId="{85A6B433-DED7-44B5-ADAB-FEBC7815DD99}" destId="{25988348-3059-4C75-9068-20771B26EFAD}" srcOrd="0" destOrd="0" presId="urn:microsoft.com/office/officeart/2018/2/layout/IconLabelList"/>
    <dgm:cxn modelId="{DE1C568F-B6F7-4D3D-84B0-829CBD5BB335}" type="presParOf" srcId="{85A6B433-DED7-44B5-ADAB-FEBC7815DD99}" destId="{7A9E6E61-2AEC-48E7-9ED0-B7C6E01C4E48}" srcOrd="1" destOrd="0" presId="urn:microsoft.com/office/officeart/2018/2/layout/IconLabelList"/>
    <dgm:cxn modelId="{8ABF81A9-BC8B-4A86-8986-61ECCF949969}" type="presParOf" srcId="{85A6B433-DED7-44B5-ADAB-FEBC7815DD99}" destId="{F8C97B4D-0BA8-4BE3-981C-2C57D6DDDCAA}" srcOrd="2" destOrd="0" presId="urn:microsoft.com/office/officeart/2018/2/layout/IconLabelList"/>
    <dgm:cxn modelId="{3B035926-68AE-46AB-B7E1-ED70A2E0B162}" type="presParOf" srcId="{EE61BB69-1A31-49EB-9F49-B019B0A8CA89}" destId="{D22CC942-A6A7-4447-AA6F-91D762489318}" srcOrd="5" destOrd="0" presId="urn:microsoft.com/office/officeart/2018/2/layout/IconLabelList"/>
    <dgm:cxn modelId="{1577BB4A-32CE-4357-A8B1-DD5B73BF52D4}" type="presParOf" srcId="{EE61BB69-1A31-49EB-9F49-B019B0A8CA89}" destId="{D3F43E1C-C58E-4894-AF14-7D5868E67E0D}" srcOrd="6" destOrd="0" presId="urn:microsoft.com/office/officeart/2018/2/layout/IconLabelList"/>
    <dgm:cxn modelId="{24EDC896-B15C-4E14-BFB8-EC349C78A6A1}" type="presParOf" srcId="{D3F43E1C-C58E-4894-AF14-7D5868E67E0D}" destId="{E8270DBE-F243-42D3-ACF1-6EB853BFAD4A}" srcOrd="0" destOrd="0" presId="urn:microsoft.com/office/officeart/2018/2/layout/IconLabelList"/>
    <dgm:cxn modelId="{0B131481-90D1-4D08-9C48-9BF424D275D5}" type="presParOf" srcId="{D3F43E1C-C58E-4894-AF14-7D5868E67E0D}" destId="{2F93942A-BAFE-4CC0-A1AB-9949BBB31779}" srcOrd="1" destOrd="0" presId="urn:microsoft.com/office/officeart/2018/2/layout/IconLabelList"/>
    <dgm:cxn modelId="{9A8AAED2-2E91-4123-B95D-33D7DE2054A1}" type="presParOf" srcId="{D3F43E1C-C58E-4894-AF14-7D5868E67E0D}" destId="{E2814F43-6964-466B-9AB7-1750E4E734CE}" srcOrd="2" destOrd="0" presId="urn:microsoft.com/office/officeart/2018/2/layout/IconLabelList"/>
    <dgm:cxn modelId="{633867FA-AA46-45DD-AD85-B4A749F78C66}" type="presParOf" srcId="{EE61BB69-1A31-49EB-9F49-B019B0A8CA89}" destId="{3CF005BA-64E0-4351-8DD3-BFBFF650E604}" srcOrd="7" destOrd="0" presId="urn:microsoft.com/office/officeart/2018/2/layout/IconLabelList"/>
    <dgm:cxn modelId="{00C55BC7-1EFA-45B7-AB11-9AF4D75624ED}" type="presParOf" srcId="{EE61BB69-1A31-49EB-9F49-B019B0A8CA89}" destId="{03FB8224-7153-4D5A-841F-CD4D8BA83C6D}" srcOrd="8" destOrd="0" presId="urn:microsoft.com/office/officeart/2018/2/layout/IconLabelList"/>
    <dgm:cxn modelId="{EDBC24DF-2536-4961-8182-E7FBE00AED75}" type="presParOf" srcId="{03FB8224-7153-4D5A-841F-CD4D8BA83C6D}" destId="{2CED8F18-4834-4FDF-8E57-A31E09CC5BDD}" srcOrd="0" destOrd="0" presId="urn:microsoft.com/office/officeart/2018/2/layout/IconLabelList"/>
    <dgm:cxn modelId="{EE329F38-DD5B-44D9-B1F6-906C5E791C17}" type="presParOf" srcId="{03FB8224-7153-4D5A-841F-CD4D8BA83C6D}" destId="{C0214CAA-6269-4A6F-9762-A368D006221E}" srcOrd="1" destOrd="0" presId="urn:microsoft.com/office/officeart/2018/2/layout/IconLabelList"/>
    <dgm:cxn modelId="{D00C2CA8-689D-4B53-A0F0-44EBA5BEB84E}" type="presParOf" srcId="{03FB8224-7153-4D5A-841F-CD4D8BA83C6D}" destId="{B48FDA63-A3FD-4C98-8BD5-2A391983EF29}" srcOrd="2" destOrd="0" presId="urn:microsoft.com/office/officeart/2018/2/layout/IconLabelList"/>
    <dgm:cxn modelId="{D1054F4F-270D-4E57-9876-D8764AAA9335}" type="presParOf" srcId="{EE61BB69-1A31-49EB-9F49-B019B0A8CA89}" destId="{561CD640-4015-4BE0-B045-12DDD61AEAE2}" srcOrd="9" destOrd="0" presId="urn:microsoft.com/office/officeart/2018/2/layout/IconLabelList"/>
    <dgm:cxn modelId="{4C819EBC-A46D-46EB-909B-21C010944B7D}" type="presParOf" srcId="{EE61BB69-1A31-49EB-9F49-B019B0A8CA89}" destId="{1F15E445-B35B-4C2E-8C15-F2C6E91C52F8}" srcOrd="10" destOrd="0" presId="urn:microsoft.com/office/officeart/2018/2/layout/IconLabelList"/>
    <dgm:cxn modelId="{3DFE7DCC-7F5D-4DD0-8B77-CA165A9B3488}" type="presParOf" srcId="{1F15E445-B35B-4C2E-8C15-F2C6E91C52F8}" destId="{B606EF09-2058-49D6-9FC1-FF84BEF8AA26}" srcOrd="0" destOrd="0" presId="urn:microsoft.com/office/officeart/2018/2/layout/IconLabelList"/>
    <dgm:cxn modelId="{3DD3F922-1D6E-407D-A6F6-9EAFB242A4E3}" type="presParOf" srcId="{1F15E445-B35B-4C2E-8C15-F2C6E91C52F8}" destId="{CB7A57E0-6954-4278-924E-16F1FCBC0912}" srcOrd="1" destOrd="0" presId="urn:microsoft.com/office/officeart/2018/2/layout/IconLabelList"/>
    <dgm:cxn modelId="{65192905-27BB-4073-872D-7E885CB5E01E}" type="presParOf" srcId="{1F15E445-B35B-4C2E-8C15-F2C6E91C52F8}" destId="{C7369149-E166-4A4F-B1DE-22D769C9A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24946-030F-4DA3-8307-462567AEF6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9647F5-CAD8-4FE5-9B7E-954220C6B583}">
      <dgm:prSet/>
      <dgm:spPr/>
      <dgm:t>
        <a:bodyPr/>
        <a:lstStyle/>
        <a:p>
          <a:r>
            <a:rPr lang="en-GB" b="1"/>
            <a:t>Why it's difficult:</a:t>
          </a:r>
          <a:endParaRPr lang="en-US"/>
        </a:p>
      </dgm:t>
    </dgm:pt>
    <dgm:pt modelId="{A1BC56CC-4061-4B7F-8551-A852A3194E76}" type="parTrans" cxnId="{F2F1B6C7-007D-41B9-A201-67AF6BD78EBE}">
      <dgm:prSet/>
      <dgm:spPr/>
      <dgm:t>
        <a:bodyPr/>
        <a:lstStyle/>
        <a:p>
          <a:endParaRPr lang="en-US"/>
        </a:p>
      </dgm:t>
    </dgm:pt>
    <dgm:pt modelId="{6910BA74-E393-4B84-877F-8F2FD25BF71A}" type="sibTrans" cxnId="{F2F1B6C7-007D-41B9-A201-67AF6BD78EBE}">
      <dgm:prSet/>
      <dgm:spPr/>
      <dgm:t>
        <a:bodyPr/>
        <a:lstStyle/>
        <a:p>
          <a:endParaRPr lang="en-US"/>
        </a:p>
      </dgm:t>
    </dgm:pt>
    <dgm:pt modelId="{49CB219C-0A04-4861-B551-F3D233F182BE}">
      <dgm:prSet/>
      <dgm:spPr/>
      <dgm:t>
        <a:bodyPr/>
        <a:lstStyle/>
        <a:p>
          <a:r>
            <a:rPr lang="en-GB"/>
            <a:t>Too broad (affects multiple populations, conditions, and causes)</a:t>
          </a:r>
          <a:endParaRPr lang="en-US"/>
        </a:p>
      </dgm:t>
    </dgm:pt>
    <dgm:pt modelId="{8B3761E1-F8A4-4B13-A04E-B2B75A47A0D5}" type="parTrans" cxnId="{4A544C28-C38E-4B42-9CA6-A2A2668A20BD}">
      <dgm:prSet/>
      <dgm:spPr/>
      <dgm:t>
        <a:bodyPr/>
        <a:lstStyle/>
        <a:p>
          <a:endParaRPr lang="en-US"/>
        </a:p>
      </dgm:t>
    </dgm:pt>
    <dgm:pt modelId="{53EFE99A-FC00-4D32-ADDF-4BF7EC1C2811}" type="sibTrans" cxnId="{4A544C28-C38E-4B42-9CA6-A2A2668A20BD}">
      <dgm:prSet/>
      <dgm:spPr/>
      <dgm:t>
        <a:bodyPr/>
        <a:lstStyle/>
        <a:p>
          <a:endParaRPr lang="en-US"/>
        </a:p>
      </dgm:t>
    </dgm:pt>
    <dgm:pt modelId="{11B28008-39FD-4F29-A734-8EBB7253EEEE}">
      <dgm:prSet/>
      <dgm:spPr/>
      <dgm:t>
        <a:bodyPr/>
        <a:lstStyle/>
        <a:p>
          <a:r>
            <a:rPr lang="en-GB"/>
            <a:t>Interconnected factors (social, economic, environmental, systemic)</a:t>
          </a:r>
          <a:endParaRPr lang="en-US"/>
        </a:p>
      </dgm:t>
    </dgm:pt>
    <dgm:pt modelId="{49779BCF-5F7B-4EC6-8BF9-DD89C2552E07}" type="parTrans" cxnId="{A08B22B7-B30F-48EE-B3BB-7A916AA401EB}">
      <dgm:prSet/>
      <dgm:spPr/>
      <dgm:t>
        <a:bodyPr/>
        <a:lstStyle/>
        <a:p>
          <a:endParaRPr lang="en-US"/>
        </a:p>
      </dgm:t>
    </dgm:pt>
    <dgm:pt modelId="{FDDA3B0B-A0C4-40C0-B13D-A0F956953214}" type="sibTrans" cxnId="{A08B22B7-B30F-48EE-B3BB-7A916AA401EB}">
      <dgm:prSet/>
      <dgm:spPr/>
      <dgm:t>
        <a:bodyPr/>
        <a:lstStyle/>
        <a:p>
          <a:endParaRPr lang="en-US"/>
        </a:p>
      </dgm:t>
    </dgm:pt>
    <dgm:pt modelId="{5E546588-7ED5-4A78-9141-F703B98E4328}">
      <dgm:prSet/>
      <dgm:spPr/>
      <dgm:t>
        <a:bodyPr/>
        <a:lstStyle/>
        <a:p>
          <a:r>
            <a:rPr lang="en-GB"/>
            <a:t>Multiple stakeholders with different perspectives</a:t>
          </a:r>
          <a:endParaRPr lang="en-US"/>
        </a:p>
      </dgm:t>
    </dgm:pt>
    <dgm:pt modelId="{0F69CFAC-8701-4D31-ABBC-E10B1BAB3A0D}" type="parTrans" cxnId="{A2D655D2-64A7-42C7-8001-C53447600442}">
      <dgm:prSet/>
      <dgm:spPr/>
      <dgm:t>
        <a:bodyPr/>
        <a:lstStyle/>
        <a:p>
          <a:endParaRPr lang="en-US"/>
        </a:p>
      </dgm:t>
    </dgm:pt>
    <dgm:pt modelId="{AD96F2F5-B3BE-457E-B690-EA9EE55BB98C}" type="sibTrans" cxnId="{A2D655D2-64A7-42C7-8001-C53447600442}">
      <dgm:prSet/>
      <dgm:spPr/>
      <dgm:t>
        <a:bodyPr/>
        <a:lstStyle/>
        <a:p>
          <a:endParaRPr lang="en-US"/>
        </a:p>
      </dgm:t>
    </dgm:pt>
    <dgm:pt modelId="{65B88438-61EC-48CF-A41F-3F687926D712}">
      <dgm:prSet/>
      <dgm:spPr/>
      <dgm:t>
        <a:bodyPr/>
        <a:lstStyle/>
        <a:p>
          <a:r>
            <a:rPr lang="en-GB"/>
            <a:t>No single "problem" - it's a cluster of problems</a:t>
          </a:r>
          <a:endParaRPr lang="en-US"/>
        </a:p>
      </dgm:t>
    </dgm:pt>
    <dgm:pt modelId="{296865C2-A80A-4BAB-98B3-6DFC8FFFF94A}" type="parTrans" cxnId="{1A7CE974-4894-4DCF-BBA1-487E2745646A}">
      <dgm:prSet/>
      <dgm:spPr/>
      <dgm:t>
        <a:bodyPr/>
        <a:lstStyle/>
        <a:p>
          <a:endParaRPr lang="en-US"/>
        </a:p>
      </dgm:t>
    </dgm:pt>
    <dgm:pt modelId="{44756B5D-68A0-4005-8367-D2E6911368D8}" type="sibTrans" cxnId="{1A7CE974-4894-4DCF-BBA1-487E2745646A}">
      <dgm:prSet/>
      <dgm:spPr/>
      <dgm:t>
        <a:bodyPr/>
        <a:lstStyle/>
        <a:p>
          <a:endParaRPr lang="en-US"/>
        </a:p>
      </dgm:t>
    </dgm:pt>
    <dgm:pt modelId="{926ECD92-081D-4C1C-90F4-55C8A1870D13}" type="pres">
      <dgm:prSet presAssocID="{AB424946-030F-4DA3-8307-462567AEF64C}" presName="linear" presStyleCnt="0">
        <dgm:presLayoutVars>
          <dgm:animLvl val="lvl"/>
          <dgm:resizeHandles val="exact"/>
        </dgm:presLayoutVars>
      </dgm:prSet>
      <dgm:spPr/>
    </dgm:pt>
    <dgm:pt modelId="{12693073-301A-43DB-8B63-C9D63A5B7626}" type="pres">
      <dgm:prSet presAssocID="{4A9647F5-CAD8-4FE5-9B7E-954220C6B5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592D24-26FD-4174-90B4-4665F6B19EF2}" type="pres">
      <dgm:prSet presAssocID="{6910BA74-E393-4B84-877F-8F2FD25BF71A}" presName="spacer" presStyleCnt="0"/>
      <dgm:spPr/>
    </dgm:pt>
    <dgm:pt modelId="{5B920D87-973B-406A-846D-71796445BFD8}" type="pres">
      <dgm:prSet presAssocID="{49CB219C-0A04-4861-B551-F3D233F182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1CA3C2-F421-4FAE-A25B-0912C0511CE8}" type="pres">
      <dgm:prSet presAssocID="{53EFE99A-FC00-4D32-ADDF-4BF7EC1C2811}" presName="spacer" presStyleCnt="0"/>
      <dgm:spPr/>
    </dgm:pt>
    <dgm:pt modelId="{136BF742-9B29-427A-8B4E-6B73AD7AD96E}" type="pres">
      <dgm:prSet presAssocID="{11B28008-39FD-4F29-A734-8EBB7253EE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A2DC6B-0180-4ADC-A0F4-5C9C28A0BCEA}" type="pres">
      <dgm:prSet presAssocID="{FDDA3B0B-A0C4-40C0-B13D-A0F956953214}" presName="spacer" presStyleCnt="0"/>
      <dgm:spPr/>
    </dgm:pt>
    <dgm:pt modelId="{4841BE1E-1206-475B-A725-A35A7E51DA49}" type="pres">
      <dgm:prSet presAssocID="{5E546588-7ED5-4A78-9141-F703B98E43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75091B-1DA0-4408-A643-BDEF09ED4DBA}" type="pres">
      <dgm:prSet presAssocID="{AD96F2F5-B3BE-457E-B690-EA9EE55BB98C}" presName="spacer" presStyleCnt="0"/>
      <dgm:spPr/>
    </dgm:pt>
    <dgm:pt modelId="{C8316A94-4697-41D6-B327-4D3344277C14}" type="pres">
      <dgm:prSet presAssocID="{65B88438-61EC-48CF-A41F-3F687926D7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D2DB16-1CE7-490E-9C08-51621347E456}" type="presOf" srcId="{AB424946-030F-4DA3-8307-462567AEF64C}" destId="{926ECD92-081D-4C1C-90F4-55C8A1870D13}" srcOrd="0" destOrd="0" presId="urn:microsoft.com/office/officeart/2005/8/layout/vList2"/>
    <dgm:cxn modelId="{4A544C28-C38E-4B42-9CA6-A2A2668A20BD}" srcId="{AB424946-030F-4DA3-8307-462567AEF64C}" destId="{49CB219C-0A04-4861-B551-F3D233F182BE}" srcOrd="1" destOrd="0" parTransId="{8B3761E1-F8A4-4B13-A04E-B2B75A47A0D5}" sibTransId="{53EFE99A-FC00-4D32-ADDF-4BF7EC1C2811}"/>
    <dgm:cxn modelId="{2E91EE68-42BA-409D-AEE1-8D443FCABA00}" type="presOf" srcId="{65B88438-61EC-48CF-A41F-3F687926D712}" destId="{C8316A94-4697-41D6-B327-4D3344277C14}" srcOrd="0" destOrd="0" presId="urn:microsoft.com/office/officeart/2005/8/layout/vList2"/>
    <dgm:cxn modelId="{1A7CE974-4894-4DCF-BBA1-487E2745646A}" srcId="{AB424946-030F-4DA3-8307-462567AEF64C}" destId="{65B88438-61EC-48CF-A41F-3F687926D712}" srcOrd="4" destOrd="0" parTransId="{296865C2-A80A-4BAB-98B3-6DFC8FFFF94A}" sibTransId="{44756B5D-68A0-4005-8367-D2E6911368D8}"/>
    <dgm:cxn modelId="{C91744A3-07DC-4BA0-BCB8-93022929E762}" type="presOf" srcId="{11B28008-39FD-4F29-A734-8EBB7253EEEE}" destId="{136BF742-9B29-427A-8B4E-6B73AD7AD96E}" srcOrd="0" destOrd="0" presId="urn:microsoft.com/office/officeart/2005/8/layout/vList2"/>
    <dgm:cxn modelId="{2AA60BA5-DAD9-4A8B-A6B3-30434729E2A9}" type="presOf" srcId="{49CB219C-0A04-4861-B551-F3D233F182BE}" destId="{5B920D87-973B-406A-846D-71796445BFD8}" srcOrd="0" destOrd="0" presId="urn:microsoft.com/office/officeart/2005/8/layout/vList2"/>
    <dgm:cxn modelId="{A08B22B7-B30F-48EE-B3BB-7A916AA401EB}" srcId="{AB424946-030F-4DA3-8307-462567AEF64C}" destId="{11B28008-39FD-4F29-A734-8EBB7253EEEE}" srcOrd="2" destOrd="0" parTransId="{49779BCF-5F7B-4EC6-8BF9-DD89C2552E07}" sibTransId="{FDDA3B0B-A0C4-40C0-B13D-A0F956953214}"/>
    <dgm:cxn modelId="{7B62CEBE-399D-4B3F-99FA-9EF61F599267}" type="presOf" srcId="{5E546588-7ED5-4A78-9141-F703B98E4328}" destId="{4841BE1E-1206-475B-A725-A35A7E51DA49}" srcOrd="0" destOrd="0" presId="urn:microsoft.com/office/officeart/2005/8/layout/vList2"/>
    <dgm:cxn modelId="{F2F1B6C7-007D-41B9-A201-67AF6BD78EBE}" srcId="{AB424946-030F-4DA3-8307-462567AEF64C}" destId="{4A9647F5-CAD8-4FE5-9B7E-954220C6B583}" srcOrd="0" destOrd="0" parTransId="{A1BC56CC-4061-4B7F-8551-A852A3194E76}" sibTransId="{6910BA74-E393-4B84-877F-8F2FD25BF71A}"/>
    <dgm:cxn modelId="{A2D655D2-64A7-42C7-8001-C53447600442}" srcId="{AB424946-030F-4DA3-8307-462567AEF64C}" destId="{5E546588-7ED5-4A78-9141-F703B98E4328}" srcOrd="3" destOrd="0" parTransId="{0F69CFAC-8701-4D31-ABBC-E10B1BAB3A0D}" sibTransId="{AD96F2F5-B3BE-457E-B690-EA9EE55BB98C}"/>
    <dgm:cxn modelId="{AA730DEE-5F3A-4253-B5AD-44EC4C64EFF1}" type="presOf" srcId="{4A9647F5-CAD8-4FE5-9B7E-954220C6B583}" destId="{12693073-301A-43DB-8B63-C9D63A5B7626}" srcOrd="0" destOrd="0" presId="urn:microsoft.com/office/officeart/2005/8/layout/vList2"/>
    <dgm:cxn modelId="{DA54871A-C10A-403E-A315-E0924424912E}" type="presParOf" srcId="{926ECD92-081D-4C1C-90F4-55C8A1870D13}" destId="{12693073-301A-43DB-8B63-C9D63A5B7626}" srcOrd="0" destOrd="0" presId="urn:microsoft.com/office/officeart/2005/8/layout/vList2"/>
    <dgm:cxn modelId="{5D0E8FD1-8618-4CEC-8B64-7F9B7D0B8F80}" type="presParOf" srcId="{926ECD92-081D-4C1C-90F4-55C8A1870D13}" destId="{55592D24-26FD-4174-90B4-4665F6B19EF2}" srcOrd="1" destOrd="0" presId="urn:microsoft.com/office/officeart/2005/8/layout/vList2"/>
    <dgm:cxn modelId="{B6B27622-D5EB-4639-A9AB-ACDDE45AB9BC}" type="presParOf" srcId="{926ECD92-081D-4C1C-90F4-55C8A1870D13}" destId="{5B920D87-973B-406A-846D-71796445BFD8}" srcOrd="2" destOrd="0" presId="urn:microsoft.com/office/officeart/2005/8/layout/vList2"/>
    <dgm:cxn modelId="{431B715A-3B54-41B4-8FFB-C1216005C7DB}" type="presParOf" srcId="{926ECD92-081D-4C1C-90F4-55C8A1870D13}" destId="{4D1CA3C2-F421-4FAE-A25B-0912C0511CE8}" srcOrd="3" destOrd="0" presId="urn:microsoft.com/office/officeart/2005/8/layout/vList2"/>
    <dgm:cxn modelId="{3DA55043-92C9-48BD-9141-FAB892E439C0}" type="presParOf" srcId="{926ECD92-081D-4C1C-90F4-55C8A1870D13}" destId="{136BF742-9B29-427A-8B4E-6B73AD7AD96E}" srcOrd="4" destOrd="0" presId="urn:microsoft.com/office/officeart/2005/8/layout/vList2"/>
    <dgm:cxn modelId="{C51D4A51-50DF-4A0E-BCB4-89DC637F12B5}" type="presParOf" srcId="{926ECD92-081D-4C1C-90F4-55C8A1870D13}" destId="{3CA2DC6B-0180-4ADC-A0F4-5C9C28A0BCEA}" srcOrd="5" destOrd="0" presId="urn:microsoft.com/office/officeart/2005/8/layout/vList2"/>
    <dgm:cxn modelId="{3F2DA467-B277-47D0-9843-6F46F48D0884}" type="presParOf" srcId="{926ECD92-081D-4C1C-90F4-55C8A1870D13}" destId="{4841BE1E-1206-475B-A725-A35A7E51DA49}" srcOrd="6" destOrd="0" presId="urn:microsoft.com/office/officeart/2005/8/layout/vList2"/>
    <dgm:cxn modelId="{7B125F8B-00DB-463F-8F0E-2BF4947CDF2F}" type="presParOf" srcId="{926ECD92-081D-4C1C-90F4-55C8A1870D13}" destId="{0275091B-1DA0-4408-A643-BDEF09ED4DBA}" srcOrd="7" destOrd="0" presId="urn:microsoft.com/office/officeart/2005/8/layout/vList2"/>
    <dgm:cxn modelId="{E2227916-3AD9-478B-8705-1DF00896D88F}" type="presParOf" srcId="{926ECD92-081D-4C1C-90F4-55C8A1870D13}" destId="{C8316A94-4697-41D6-B327-4D3344277C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75CE0-3572-44DE-B6DA-5297F23CAB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D77C5A-ED32-40EE-953C-121D381C6583}">
      <dgm:prSet custT="1"/>
      <dgm:spPr/>
      <dgm:t>
        <a:bodyPr/>
        <a:lstStyle/>
        <a:p>
          <a:r>
            <a:rPr lang="en-GB" sz="2400" b="1" dirty="0"/>
            <a:t>Framing a Problem Statement for “Health Inequalities in Stroke”</a:t>
          </a:r>
          <a:endParaRPr lang="en-US" sz="2400" dirty="0"/>
        </a:p>
      </dgm:t>
    </dgm:pt>
    <dgm:pt modelId="{941F6909-BFE3-485B-B333-CB9D6B3C6371}" type="parTrans" cxnId="{FA21ADD7-EBA8-4A55-BD9C-5AD43C630503}">
      <dgm:prSet/>
      <dgm:spPr/>
      <dgm:t>
        <a:bodyPr/>
        <a:lstStyle/>
        <a:p>
          <a:endParaRPr lang="en-US" sz="2400"/>
        </a:p>
      </dgm:t>
    </dgm:pt>
    <dgm:pt modelId="{E8A07E78-3ECE-44DF-BE48-33F8178D45AC}" type="sibTrans" cxnId="{FA21ADD7-EBA8-4A55-BD9C-5AD43C630503}">
      <dgm:prSet/>
      <dgm:spPr/>
      <dgm:t>
        <a:bodyPr/>
        <a:lstStyle/>
        <a:p>
          <a:endParaRPr lang="en-US" sz="2400"/>
        </a:p>
      </dgm:t>
    </dgm:pt>
    <dgm:pt modelId="{44D0B50B-2FF7-4B78-9D70-F8BD6568EF49}">
      <dgm:prSet custT="1"/>
      <dgm:spPr/>
      <dgm:t>
        <a:bodyPr/>
        <a:lstStyle/>
        <a:p>
          <a:r>
            <a:rPr lang="en-GB" sz="2400" b="1" dirty="0"/>
            <a:t>Starting point: "Health inequalities in stroke" </a:t>
          </a:r>
          <a:r>
            <a:rPr lang="en-GB" sz="2400" b="1" dirty="0">
              <a:solidFill>
                <a:srgbClr val="FF0000"/>
              </a:solidFill>
            </a:rPr>
            <a:t>- too broad to act on</a:t>
          </a:r>
          <a:endParaRPr lang="en-US" sz="2400" dirty="0">
            <a:solidFill>
              <a:srgbClr val="FF0000"/>
            </a:solidFill>
          </a:endParaRPr>
        </a:p>
      </dgm:t>
    </dgm:pt>
    <dgm:pt modelId="{9FF0FB58-86A7-4748-B6D9-94E55A5E9179}" type="parTrans" cxnId="{1F1C0E03-C418-4BCA-9F78-2FB9EA496319}">
      <dgm:prSet/>
      <dgm:spPr/>
      <dgm:t>
        <a:bodyPr/>
        <a:lstStyle/>
        <a:p>
          <a:endParaRPr lang="en-US" sz="2400"/>
        </a:p>
      </dgm:t>
    </dgm:pt>
    <dgm:pt modelId="{EB02DB5D-47DA-4174-A67D-FA297C123036}" type="sibTrans" cxnId="{1F1C0E03-C418-4BCA-9F78-2FB9EA496319}">
      <dgm:prSet/>
      <dgm:spPr/>
      <dgm:t>
        <a:bodyPr/>
        <a:lstStyle/>
        <a:p>
          <a:endParaRPr lang="en-US" sz="2400"/>
        </a:p>
      </dgm:t>
    </dgm:pt>
    <dgm:pt modelId="{FEE4F5A6-0D97-482C-A76A-975A6ACABDEF}">
      <dgm:prSet custT="1"/>
      <dgm:spPr/>
      <dgm:t>
        <a:bodyPr/>
        <a:lstStyle/>
        <a:p>
          <a:r>
            <a:rPr lang="en-GB" sz="2400" dirty="0"/>
            <a:t>Let’s walk through how to narrow this down into actionable problem statements.</a:t>
          </a:r>
          <a:endParaRPr lang="en-US" sz="2400" dirty="0"/>
        </a:p>
      </dgm:t>
    </dgm:pt>
    <dgm:pt modelId="{72D3226B-F158-486C-BD55-B4F5C2D2F74F}" type="parTrans" cxnId="{62D23AC0-2C2C-47BB-8A4D-15604E9B9D7B}">
      <dgm:prSet/>
      <dgm:spPr/>
      <dgm:t>
        <a:bodyPr/>
        <a:lstStyle/>
        <a:p>
          <a:endParaRPr lang="en-US" sz="2400"/>
        </a:p>
      </dgm:t>
    </dgm:pt>
    <dgm:pt modelId="{E516DEC1-5070-4BA0-879E-7EC59FE8FB6D}" type="sibTrans" cxnId="{62D23AC0-2C2C-47BB-8A4D-15604E9B9D7B}">
      <dgm:prSet/>
      <dgm:spPr/>
      <dgm:t>
        <a:bodyPr/>
        <a:lstStyle/>
        <a:p>
          <a:endParaRPr lang="en-US" sz="2400"/>
        </a:p>
      </dgm:t>
    </dgm:pt>
    <dgm:pt modelId="{167DB46E-32E9-473F-A385-9E52BC91912B}" type="pres">
      <dgm:prSet presAssocID="{DB775CE0-3572-44DE-B6DA-5297F23CAB96}" presName="root" presStyleCnt="0">
        <dgm:presLayoutVars>
          <dgm:dir/>
          <dgm:resizeHandles val="exact"/>
        </dgm:presLayoutVars>
      </dgm:prSet>
      <dgm:spPr/>
    </dgm:pt>
    <dgm:pt modelId="{25102E8C-32BE-41B4-83AD-C86542FEDCB1}" type="pres">
      <dgm:prSet presAssocID="{3FD77C5A-ED32-40EE-953C-121D381C6583}" presName="compNode" presStyleCnt="0"/>
      <dgm:spPr/>
    </dgm:pt>
    <dgm:pt modelId="{874AD43C-CA64-49C1-B86E-1BC98C4E8CC5}" type="pres">
      <dgm:prSet presAssocID="{3FD77C5A-ED32-40EE-953C-121D381C65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028DF5D-AF20-4667-9E95-583DB4345D27}" type="pres">
      <dgm:prSet presAssocID="{3FD77C5A-ED32-40EE-953C-121D381C6583}" presName="spaceRect" presStyleCnt="0"/>
      <dgm:spPr/>
    </dgm:pt>
    <dgm:pt modelId="{3C12807D-1A9C-4EF1-9D42-55EB7244C1A0}" type="pres">
      <dgm:prSet presAssocID="{3FD77C5A-ED32-40EE-953C-121D381C6583}" presName="textRect" presStyleLbl="revTx" presStyleIdx="0" presStyleCnt="3">
        <dgm:presLayoutVars>
          <dgm:chMax val="1"/>
          <dgm:chPref val="1"/>
        </dgm:presLayoutVars>
      </dgm:prSet>
      <dgm:spPr/>
    </dgm:pt>
    <dgm:pt modelId="{9070B6E6-D32F-4FDF-9B0C-6686596F40C4}" type="pres">
      <dgm:prSet presAssocID="{E8A07E78-3ECE-44DF-BE48-33F8178D45AC}" presName="sibTrans" presStyleCnt="0"/>
      <dgm:spPr/>
    </dgm:pt>
    <dgm:pt modelId="{6FD22E5A-CEAB-43EE-9987-C01091B16461}" type="pres">
      <dgm:prSet presAssocID="{44D0B50B-2FF7-4B78-9D70-F8BD6568EF49}" presName="compNode" presStyleCnt="0"/>
      <dgm:spPr/>
    </dgm:pt>
    <dgm:pt modelId="{B9835E84-A4DB-495C-9A95-75839E9983FF}" type="pres">
      <dgm:prSet presAssocID="{44D0B50B-2FF7-4B78-9D70-F8BD6568E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2B54EC9-DA7F-417E-BE09-B0AFAB33F07A}" type="pres">
      <dgm:prSet presAssocID="{44D0B50B-2FF7-4B78-9D70-F8BD6568EF49}" presName="spaceRect" presStyleCnt="0"/>
      <dgm:spPr/>
    </dgm:pt>
    <dgm:pt modelId="{199FDA46-AF70-49A2-B6F8-362E8CD34088}" type="pres">
      <dgm:prSet presAssocID="{44D0B50B-2FF7-4B78-9D70-F8BD6568EF49}" presName="textRect" presStyleLbl="revTx" presStyleIdx="1" presStyleCnt="3">
        <dgm:presLayoutVars>
          <dgm:chMax val="1"/>
          <dgm:chPref val="1"/>
        </dgm:presLayoutVars>
      </dgm:prSet>
      <dgm:spPr/>
    </dgm:pt>
    <dgm:pt modelId="{360DCC88-0293-4416-8BE7-BC18C9BC78CF}" type="pres">
      <dgm:prSet presAssocID="{EB02DB5D-47DA-4174-A67D-FA297C123036}" presName="sibTrans" presStyleCnt="0"/>
      <dgm:spPr/>
    </dgm:pt>
    <dgm:pt modelId="{3E23F213-1BED-4309-BFEA-A6E4DE3C397C}" type="pres">
      <dgm:prSet presAssocID="{FEE4F5A6-0D97-482C-A76A-975A6ACABDEF}" presName="compNode" presStyleCnt="0"/>
      <dgm:spPr/>
    </dgm:pt>
    <dgm:pt modelId="{585AEFF8-BFDC-471C-9C63-C7CF1980FC20}" type="pres">
      <dgm:prSet presAssocID="{FEE4F5A6-0D97-482C-A76A-975A6ACABD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1C82435B-0E7B-4774-811C-F1E065B02930}" type="pres">
      <dgm:prSet presAssocID="{FEE4F5A6-0D97-482C-A76A-975A6ACABDEF}" presName="spaceRect" presStyleCnt="0"/>
      <dgm:spPr/>
    </dgm:pt>
    <dgm:pt modelId="{59C041BF-6AA3-4C86-8A82-FAAE8971F529}" type="pres">
      <dgm:prSet presAssocID="{FEE4F5A6-0D97-482C-A76A-975A6ACABD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C0E03-C418-4BCA-9F78-2FB9EA496319}" srcId="{DB775CE0-3572-44DE-B6DA-5297F23CAB96}" destId="{44D0B50B-2FF7-4B78-9D70-F8BD6568EF49}" srcOrd="1" destOrd="0" parTransId="{9FF0FB58-86A7-4748-B6D9-94E55A5E9179}" sibTransId="{EB02DB5D-47DA-4174-A67D-FA297C123036}"/>
    <dgm:cxn modelId="{30D20536-99F0-4EF4-814C-3CCE71A053AB}" type="presOf" srcId="{44D0B50B-2FF7-4B78-9D70-F8BD6568EF49}" destId="{199FDA46-AF70-49A2-B6F8-362E8CD34088}" srcOrd="0" destOrd="0" presId="urn:microsoft.com/office/officeart/2018/2/layout/IconLabelList"/>
    <dgm:cxn modelId="{02B5DB5C-48EF-46DC-BAF1-C92F1026B0CE}" type="presOf" srcId="{FEE4F5A6-0D97-482C-A76A-975A6ACABDEF}" destId="{59C041BF-6AA3-4C86-8A82-FAAE8971F529}" srcOrd="0" destOrd="0" presId="urn:microsoft.com/office/officeart/2018/2/layout/IconLabelList"/>
    <dgm:cxn modelId="{BCFDAE7F-31F5-4DF9-A0AA-352BAA2F89A2}" type="presOf" srcId="{3FD77C5A-ED32-40EE-953C-121D381C6583}" destId="{3C12807D-1A9C-4EF1-9D42-55EB7244C1A0}" srcOrd="0" destOrd="0" presId="urn:microsoft.com/office/officeart/2018/2/layout/IconLabelList"/>
    <dgm:cxn modelId="{62D23AC0-2C2C-47BB-8A4D-15604E9B9D7B}" srcId="{DB775CE0-3572-44DE-B6DA-5297F23CAB96}" destId="{FEE4F5A6-0D97-482C-A76A-975A6ACABDEF}" srcOrd="2" destOrd="0" parTransId="{72D3226B-F158-486C-BD55-B4F5C2D2F74F}" sibTransId="{E516DEC1-5070-4BA0-879E-7EC59FE8FB6D}"/>
    <dgm:cxn modelId="{178BC3C1-39BB-4F28-A760-9A0071C037E7}" type="presOf" srcId="{DB775CE0-3572-44DE-B6DA-5297F23CAB96}" destId="{167DB46E-32E9-473F-A385-9E52BC91912B}" srcOrd="0" destOrd="0" presId="urn:microsoft.com/office/officeart/2018/2/layout/IconLabelList"/>
    <dgm:cxn modelId="{FA21ADD7-EBA8-4A55-BD9C-5AD43C630503}" srcId="{DB775CE0-3572-44DE-B6DA-5297F23CAB96}" destId="{3FD77C5A-ED32-40EE-953C-121D381C6583}" srcOrd="0" destOrd="0" parTransId="{941F6909-BFE3-485B-B333-CB9D6B3C6371}" sibTransId="{E8A07E78-3ECE-44DF-BE48-33F8178D45AC}"/>
    <dgm:cxn modelId="{351D00E9-7AAB-45FD-A7BB-36669AEF3DDD}" type="presParOf" srcId="{167DB46E-32E9-473F-A385-9E52BC91912B}" destId="{25102E8C-32BE-41B4-83AD-C86542FEDCB1}" srcOrd="0" destOrd="0" presId="urn:microsoft.com/office/officeart/2018/2/layout/IconLabelList"/>
    <dgm:cxn modelId="{69E78B1C-38C0-4CB4-85BD-B478D2D9FD5C}" type="presParOf" srcId="{25102E8C-32BE-41B4-83AD-C86542FEDCB1}" destId="{874AD43C-CA64-49C1-B86E-1BC98C4E8CC5}" srcOrd="0" destOrd="0" presId="urn:microsoft.com/office/officeart/2018/2/layout/IconLabelList"/>
    <dgm:cxn modelId="{2C6C20C9-1863-4D04-9DB3-625D377E32BB}" type="presParOf" srcId="{25102E8C-32BE-41B4-83AD-C86542FEDCB1}" destId="{B028DF5D-AF20-4667-9E95-583DB4345D27}" srcOrd="1" destOrd="0" presId="urn:microsoft.com/office/officeart/2018/2/layout/IconLabelList"/>
    <dgm:cxn modelId="{DBC4C609-C8DE-4409-A7AC-322C5CD5C9BA}" type="presParOf" srcId="{25102E8C-32BE-41B4-83AD-C86542FEDCB1}" destId="{3C12807D-1A9C-4EF1-9D42-55EB7244C1A0}" srcOrd="2" destOrd="0" presId="urn:microsoft.com/office/officeart/2018/2/layout/IconLabelList"/>
    <dgm:cxn modelId="{8ADEA991-11DB-4947-8ECE-51B87EAB4638}" type="presParOf" srcId="{167DB46E-32E9-473F-A385-9E52BC91912B}" destId="{9070B6E6-D32F-4FDF-9B0C-6686596F40C4}" srcOrd="1" destOrd="0" presId="urn:microsoft.com/office/officeart/2018/2/layout/IconLabelList"/>
    <dgm:cxn modelId="{936461FF-F7BF-4E9C-AA09-867FE6F8AFEC}" type="presParOf" srcId="{167DB46E-32E9-473F-A385-9E52BC91912B}" destId="{6FD22E5A-CEAB-43EE-9987-C01091B16461}" srcOrd="2" destOrd="0" presId="urn:microsoft.com/office/officeart/2018/2/layout/IconLabelList"/>
    <dgm:cxn modelId="{EE335D95-1A3F-42F1-B17A-0CC88E0528C0}" type="presParOf" srcId="{6FD22E5A-CEAB-43EE-9987-C01091B16461}" destId="{B9835E84-A4DB-495C-9A95-75839E9983FF}" srcOrd="0" destOrd="0" presId="urn:microsoft.com/office/officeart/2018/2/layout/IconLabelList"/>
    <dgm:cxn modelId="{F6A489BF-9A47-4F01-A073-0DECBE7AD618}" type="presParOf" srcId="{6FD22E5A-CEAB-43EE-9987-C01091B16461}" destId="{52B54EC9-DA7F-417E-BE09-B0AFAB33F07A}" srcOrd="1" destOrd="0" presId="urn:microsoft.com/office/officeart/2018/2/layout/IconLabelList"/>
    <dgm:cxn modelId="{DE1996B4-A877-4E22-931E-ADFFA7062ACE}" type="presParOf" srcId="{6FD22E5A-CEAB-43EE-9987-C01091B16461}" destId="{199FDA46-AF70-49A2-B6F8-362E8CD34088}" srcOrd="2" destOrd="0" presId="urn:microsoft.com/office/officeart/2018/2/layout/IconLabelList"/>
    <dgm:cxn modelId="{E469F9FB-D88C-438B-A77B-B4DB89132C75}" type="presParOf" srcId="{167DB46E-32E9-473F-A385-9E52BC91912B}" destId="{360DCC88-0293-4416-8BE7-BC18C9BC78CF}" srcOrd="3" destOrd="0" presId="urn:microsoft.com/office/officeart/2018/2/layout/IconLabelList"/>
    <dgm:cxn modelId="{2C8A5EF7-7E4B-4C49-92BE-0EA182C6FE83}" type="presParOf" srcId="{167DB46E-32E9-473F-A385-9E52BC91912B}" destId="{3E23F213-1BED-4309-BFEA-A6E4DE3C397C}" srcOrd="4" destOrd="0" presId="urn:microsoft.com/office/officeart/2018/2/layout/IconLabelList"/>
    <dgm:cxn modelId="{3A4F1B35-2D18-4D1A-8B5B-9FF2E0809BC4}" type="presParOf" srcId="{3E23F213-1BED-4309-BFEA-A6E4DE3C397C}" destId="{585AEFF8-BFDC-471C-9C63-C7CF1980FC20}" srcOrd="0" destOrd="0" presId="urn:microsoft.com/office/officeart/2018/2/layout/IconLabelList"/>
    <dgm:cxn modelId="{4839B765-2D42-4C51-90B1-2258BF6BE453}" type="presParOf" srcId="{3E23F213-1BED-4309-BFEA-A6E4DE3C397C}" destId="{1C82435B-0E7B-4774-811C-F1E065B02930}" srcOrd="1" destOrd="0" presId="urn:microsoft.com/office/officeart/2018/2/layout/IconLabelList"/>
    <dgm:cxn modelId="{3ADE7539-9F54-458C-A05E-F1EE438D4ED7}" type="presParOf" srcId="{3E23F213-1BED-4309-BFEA-A6E4DE3C397C}" destId="{59C041BF-6AA3-4C86-8A82-FAAE8971F5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E669-3FD3-4EBD-9E4D-515694062505}">
      <dsp:nvSpPr>
        <dsp:cNvPr id="0" name=""/>
        <dsp:cNvSpPr/>
      </dsp:nvSpPr>
      <dsp:spPr>
        <a:xfrm>
          <a:off x="470227" y="1599456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99021-9985-4D74-9234-9D99BD8E2F35}">
      <dsp:nvSpPr>
        <dsp:cNvPr id="0" name=""/>
        <dsp:cNvSpPr/>
      </dsp:nvSpPr>
      <dsp:spPr>
        <a:xfrm>
          <a:off x="3748" y="2795994"/>
          <a:ext cx="1696289" cy="168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What is a problem statement?</a:t>
          </a:r>
          <a:br>
            <a:rPr lang="en-GB" sz="2000" b="1" i="0" kern="1200" dirty="0"/>
          </a:br>
          <a:endParaRPr lang="en-US" sz="2000" kern="1200" dirty="0"/>
        </a:p>
      </dsp:txBody>
      <dsp:txXfrm>
        <a:off x="3748" y="2795994"/>
        <a:ext cx="1696289" cy="1689662"/>
      </dsp:txXfrm>
    </dsp:sp>
    <dsp:sp modelId="{865E7F32-7BFD-41ED-9376-EE40308178E7}">
      <dsp:nvSpPr>
        <dsp:cNvPr id="0" name=""/>
        <dsp:cNvSpPr/>
      </dsp:nvSpPr>
      <dsp:spPr>
        <a:xfrm>
          <a:off x="2463367" y="1485526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33D2D-9624-4C33-A548-BEE6A470BB71}">
      <dsp:nvSpPr>
        <dsp:cNvPr id="0" name=""/>
        <dsp:cNvSpPr/>
      </dsp:nvSpPr>
      <dsp:spPr>
        <a:xfrm>
          <a:off x="1996887" y="2454205"/>
          <a:ext cx="1696289" cy="214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A problem statement is a high-level summary of a problem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/challenge</a:t>
          </a:r>
          <a:endParaRPr lang="en-US" sz="2000" kern="1200" dirty="0"/>
        </a:p>
      </dsp:txBody>
      <dsp:txXfrm>
        <a:off x="1996887" y="2454205"/>
        <a:ext cx="1696289" cy="2145381"/>
      </dsp:txXfrm>
    </dsp:sp>
    <dsp:sp modelId="{25988348-3059-4C75-9068-20771B26EFAD}">
      <dsp:nvSpPr>
        <dsp:cNvPr id="0" name=""/>
        <dsp:cNvSpPr/>
      </dsp:nvSpPr>
      <dsp:spPr>
        <a:xfrm>
          <a:off x="4456507" y="1599456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97B4D-0BA8-4BE3-981C-2C57D6DDDCAA}">
      <dsp:nvSpPr>
        <dsp:cNvPr id="0" name=""/>
        <dsp:cNvSpPr/>
      </dsp:nvSpPr>
      <dsp:spPr>
        <a:xfrm>
          <a:off x="3990027" y="2795994"/>
          <a:ext cx="1696289" cy="168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It consists of the</a:t>
          </a:r>
          <a:r>
            <a:rPr lang="en-GB" sz="2000" b="0" i="0" kern="1200" dirty="0"/>
            <a:t>:</a:t>
          </a:r>
          <a:br>
            <a:rPr lang="en-GB" sz="2000" b="0" i="0" kern="1200" dirty="0"/>
          </a:br>
          <a:r>
            <a:rPr lang="en-GB" sz="2000" b="0" i="0" kern="1200" dirty="0" err="1"/>
            <a:t>i</a:t>
          </a:r>
          <a:r>
            <a:rPr lang="en-GB" sz="2000" b="0" i="0" kern="1200" dirty="0"/>
            <a:t>) problem or the challenge</a:t>
          </a:r>
          <a:endParaRPr lang="en-US" sz="2000" kern="1200" dirty="0"/>
        </a:p>
      </dsp:txBody>
      <dsp:txXfrm>
        <a:off x="3990027" y="2795994"/>
        <a:ext cx="1696289" cy="1689662"/>
      </dsp:txXfrm>
    </dsp:sp>
    <dsp:sp modelId="{E8270DBE-F243-42D3-ACF1-6EB853BFAD4A}">
      <dsp:nvSpPr>
        <dsp:cNvPr id="0" name=""/>
        <dsp:cNvSpPr/>
      </dsp:nvSpPr>
      <dsp:spPr>
        <a:xfrm>
          <a:off x="6449646" y="159945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14F43-6964-466B-9AB7-1750E4E734CE}">
      <dsp:nvSpPr>
        <dsp:cNvPr id="0" name=""/>
        <dsp:cNvSpPr/>
      </dsp:nvSpPr>
      <dsp:spPr>
        <a:xfrm>
          <a:off x="5983167" y="2795994"/>
          <a:ext cx="1696289" cy="168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ii)</a:t>
          </a:r>
          <a:r>
            <a:rPr lang="en-GB" sz="2000" b="0" i="0" kern="1200"/>
            <a:t> consequences of not solving it</a:t>
          </a:r>
          <a:endParaRPr lang="en-US" sz="2000" kern="1200"/>
        </a:p>
      </dsp:txBody>
      <dsp:txXfrm>
        <a:off x="5983167" y="2795994"/>
        <a:ext cx="1696289" cy="1689662"/>
      </dsp:txXfrm>
    </dsp:sp>
    <dsp:sp modelId="{2CED8F18-4834-4FDF-8E57-A31E09CC5BDD}">
      <dsp:nvSpPr>
        <dsp:cNvPr id="0" name=""/>
        <dsp:cNvSpPr/>
      </dsp:nvSpPr>
      <dsp:spPr>
        <a:xfrm>
          <a:off x="8442786" y="159945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DA63-A3FD-4C98-8BD5-2A391983EF29}">
      <dsp:nvSpPr>
        <dsp:cNvPr id="0" name=""/>
        <dsp:cNvSpPr/>
      </dsp:nvSpPr>
      <dsp:spPr>
        <a:xfrm>
          <a:off x="7976306" y="2795994"/>
          <a:ext cx="1696289" cy="168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iii) </a:t>
          </a:r>
          <a:r>
            <a:rPr lang="en-GB" sz="2000" b="0" i="0" kern="1200"/>
            <a:t>benefits of solving it</a:t>
          </a:r>
          <a:endParaRPr lang="en-US" sz="2000" kern="1200"/>
        </a:p>
      </dsp:txBody>
      <dsp:txXfrm>
        <a:off x="7976306" y="2795994"/>
        <a:ext cx="1696289" cy="1689662"/>
      </dsp:txXfrm>
    </dsp:sp>
    <dsp:sp modelId="{B606EF09-2058-49D6-9FC1-FF84BEF8AA26}">
      <dsp:nvSpPr>
        <dsp:cNvPr id="0" name=""/>
        <dsp:cNvSpPr/>
      </dsp:nvSpPr>
      <dsp:spPr>
        <a:xfrm>
          <a:off x="10435926" y="1599456"/>
          <a:ext cx="763330" cy="763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69149-E166-4A4F-B1DE-22D769C9AAFE}">
      <dsp:nvSpPr>
        <dsp:cNvPr id="0" name=""/>
        <dsp:cNvSpPr/>
      </dsp:nvSpPr>
      <dsp:spPr>
        <a:xfrm>
          <a:off x="9969446" y="2795994"/>
          <a:ext cx="1696289" cy="168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iv)</a:t>
          </a:r>
          <a:r>
            <a:rPr lang="en-GB" sz="2000" b="0" i="0" kern="1200"/>
            <a:t> objectives and the end state after it’s all solved</a:t>
          </a:r>
          <a:endParaRPr lang="en-US" sz="2000" kern="1200"/>
        </a:p>
      </dsp:txBody>
      <dsp:txXfrm>
        <a:off x="9969446" y="2795994"/>
        <a:ext cx="1696289" cy="1689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93073-301A-43DB-8B63-C9D63A5B7626}">
      <dsp:nvSpPr>
        <dsp:cNvPr id="0" name=""/>
        <dsp:cNvSpPr/>
      </dsp:nvSpPr>
      <dsp:spPr>
        <a:xfrm>
          <a:off x="0" y="99845"/>
          <a:ext cx="6253721" cy="918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Why it's difficult:</a:t>
          </a:r>
          <a:endParaRPr lang="en-US" sz="2300" kern="1200"/>
        </a:p>
      </dsp:txBody>
      <dsp:txXfrm>
        <a:off x="44828" y="144673"/>
        <a:ext cx="6164065" cy="828647"/>
      </dsp:txXfrm>
    </dsp:sp>
    <dsp:sp modelId="{5B920D87-973B-406A-846D-71796445BFD8}">
      <dsp:nvSpPr>
        <dsp:cNvPr id="0" name=""/>
        <dsp:cNvSpPr/>
      </dsp:nvSpPr>
      <dsp:spPr>
        <a:xfrm>
          <a:off x="0" y="1084389"/>
          <a:ext cx="6253721" cy="918303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Too broad (affects multiple populations, conditions, and causes)</a:t>
          </a:r>
          <a:endParaRPr lang="en-US" sz="2300" kern="1200"/>
        </a:p>
      </dsp:txBody>
      <dsp:txXfrm>
        <a:off x="44828" y="1129217"/>
        <a:ext cx="6164065" cy="828647"/>
      </dsp:txXfrm>
    </dsp:sp>
    <dsp:sp modelId="{136BF742-9B29-427A-8B4E-6B73AD7AD96E}">
      <dsp:nvSpPr>
        <dsp:cNvPr id="0" name=""/>
        <dsp:cNvSpPr/>
      </dsp:nvSpPr>
      <dsp:spPr>
        <a:xfrm>
          <a:off x="0" y="2068933"/>
          <a:ext cx="6253721" cy="918303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Interconnected factors (social, economic, environmental, systemic)</a:t>
          </a:r>
          <a:endParaRPr lang="en-US" sz="2300" kern="1200"/>
        </a:p>
      </dsp:txBody>
      <dsp:txXfrm>
        <a:off x="44828" y="2113761"/>
        <a:ext cx="6164065" cy="828647"/>
      </dsp:txXfrm>
    </dsp:sp>
    <dsp:sp modelId="{4841BE1E-1206-475B-A725-A35A7E51DA49}">
      <dsp:nvSpPr>
        <dsp:cNvPr id="0" name=""/>
        <dsp:cNvSpPr/>
      </dsp:nvSpPr>
      <dsp:spPr>
        <a:xfrm>
          <a:off x="0" y="3053476"/>
          <a:ext cx="6253721" cy="918303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Multiple stakeholders with different perspectives</a:t>
          </a:r>
          <a:endParaRPr lang="en-US" sz="2300" kern="1200"/>
        </a:p>
      </dsp:txBody>
      <dsp:txXfrm>
        <a:off x="44828" y="3098304"/>
        <a:ext cx="6164065" cy="828647"/>
      </dsp:txXfrm>
    </dsp:sp>
    <dsp:sp modelId="{C8316A94-4697-41D6-B327-4D3344277C14}">
      <dsp:nvSpPr>
        <dsp:cNvPr id="0" name=""/>
        <dsp:cNvSpPr/>
      </dsp:nvSpPr>
      <dsp:spPr>
        <a:xfrm>
          <a:off x="0" y="4038020"/>
          <a:ext cx="6253721" cy="91830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No single "problem" - it's a cluster of problems</a:t>
          </a:r>
          <a:endParaRPr lang="en-US" sz="2300" kern="1200"/>
        </a:p>
      </dsp:txBody>
      <dsp:txXfrm>
        <a:off x="44828" y="4082848"/>
        <a:ext cx="6164065" cy="828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D43C-CA64-49C1-B86E-1BC98C4E8CC5}">
      <dsp:nvSpPr>
        <dsp:cNvPr id="0" name=""/>
        <dsp:cNvSpPr/>
      </dsp:nvSpPr>
      <dsp:spPr>
        <a:xfrm>
          <a:off x="1133855" y="806073"/>
          <a:ext cx="1498463" cy="1498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2807D-1A9C-4EF1-9D42-55EB7244C1A0}">
      <dsp:nvSpPr>
        <dsp:cNvPr id="0" name=""/>
        <dsp:cNvSpPr/>
      </dsp:nvSpPr>
      <dsp:spPr>
        <a:xfrm>
          <a:off x="218127" y="2807391"/>
          <a:ext cx="3329919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Framing a Problem Statement for “Health Inequalities in Stroke”</a:t>
          </a:r>
          <a:endParaRPr lang="en-US" sz="2400" kern="1200" dirty="0"/>
        </a:p>
      </dsp:txBody>
      <dsp:txXfrm>
        <a:off x="218127" y="2807391"/>
        <a:ext cx="3329919" cy="1349670"/>
      </dsp:txXfrm>
    </dsp:sp>
    <dsp:sp modelId="{B9835E84-A4DB-495C-9A95-75839E9983FF}">
      <dsp:nvSpPr>
        <dsp:cNvPr id="0" name=""/>
        <dsp:cNvSpPr/>
      </dsp:nvSpPr>
      <dsp:spPr>
        <a:xfrm>
          <a:off x="5046511" y="806073"/>
          <a:ext cx="1498463" cy="1498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FDA46-AF70-49A2-B6F8-362E8CD34088}">
      <dsp:nvSpPr>
        <dsp:cNvPr id="0" name=""/>
        <dsp:cNvSpPr/>
      </dsp:nvSpPr>
      <dsp:spPr>
        <a:xfrm>
          <a:off x="4130783" y="2807391"/>
          <a:ext cx="3329919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Starting point: "Health inequalities in stroke" </a:t>
          </a:r>
          <a:r>
            <a:rPr lang="en-GB" sz="2400" b="1" kern="1200" dirty="0">
              <a:solidFill>
                <a:srgbClr val="FF0000"/>
              </a:solidFill>
            </a:rPr>
            <a:t>- too broad to act on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4130783" y="2807391"/>
        <a:ext cx="3329919" cy="1349670"/>
      </dsp:txXfrm>
    </dsp:sp>
    <dsp:sp modelId="{585AEFF8-BFDC-471C-9C63-C7CF1980FC20}">
      <dsp:nvSpPr>
        <dsp:cNvPr id="0" name=""/>
        <dsp:cNvSpPr/>
      </dsp:nvSpPr>
      <dsp:spPr>
        <a:xfrm>
          <a:off x="8959167" y="806073"/>
          <a:ext cx="1498463" cy="1498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041BF-6AA3-4C86-8A82-FAAE8971F529}">
      <dsp:nvSpPr>
        <dsp:cNvPr id="0" name=""/>
        <dsp:cNvSpPr/>
      </dsp:nvSpPr>
      <dsp:spPr>
        <a:xfrm>
          <a:off x="8043439" y="2807391"/>
          <a:ext cx="3329919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Let’s walk through how to narrow this down into actionable problem statements.</a:t>
          </a:r>
          <a:endParaRPr lang="en-US" sz="2400" kern="1200" dirty="0"/>
        </a:p>
      </dsp:txBody>
      <dsp:txXfrm>
        <a:off x="8043439" y="2807391"/>
        <a:ext cx="3329919" cy="134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BCADC-79AE-4CF6-AB4F-E0D308D12CB7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C6DB9-24DE-4B19-A03B-85DB18FB0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8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seewald/why-your-project-should-start-with-a-problem-statement-2934c3f59d9b" TargetMode="External"/><Relationship Id="rId2" Type="http://schemas.openxmlformats.org/officeDocument/2006/relationships/hyperlink" Target="https://www.modernanalyst.com/Resources/Articles/tabid/115/ID/6094/How-A-Problem-Statement-Kept-Me-In-Control-Of-My-Analysis.aspx#:~:text=Summary-,A%20problem%20statement%20is%20a%20high%20level%20summary%20of%20a,and%20cut%20through%20their%20confu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resource-library/problem-stat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CAC17-F765-338C-6BD5-D7CA94FD9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Structuring Problem Statements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A75DA6-1543-D8F4-45AA-EDC8FDE958FA}"/>
              </a:ext>
            </a:extLst>
          </p:cNvPr>
          <p:cNvSpPr txBox="1">
            <a:spLocks/>
          </p:cNvSpPr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000" kern="1200" baseline="30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October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4292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EB6B5-A090-1482-DB32-E3C86292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DD6A5-DC36-95C9-DD11-82E116CC165E}"/>
              </a:ext>
            </a:extLst>
          </p:cNvPr>
          <p:cNvSpPr txBox="1"/>
          <p:nvPr/>
        </p:nvSpPr>
        <p:spPr>
          <a:xfrm>
            <a:off x="685801" y="1597432"/>
            <a:ext cx="10515599" cy="5053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r>
              <a:rPr lang="en-US" sz="2400" b="1" dirty="0"/>
              <a:t> Problem Statement A: Recognition &amp; Response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"Black and South Asian communities in [region] have lower awareness of stroke symptoms and are more likely to delay calling 999, resulting in lower rates of thrombolysis treatment (28% vs. 42% in White populations) and worse functional outcomes at discharge."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makes this good: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 population identified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 behavior/gap identified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Measurable disparity included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Impact on outcomes stated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Geographic scope bounded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Potential outcomes: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awareness of FAST symptoms in target communities to X%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time from symptom onset to 999 call by Y minutes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Achieve equal thrombolysis rates across ethnic groups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27B4F-94E3-763F-2C99-E53A94169848}"/>
              </a:ext>
            </a:extLst>
          </p:cNvPr>
          <p:cNvSpPr txBox="1"/>
          <p:nvPr/>
        </p:nvSpPr>
        <p:spPr>
          <a:xfrm>
            <a:off x="685800" y="350938"/>
            <a:ext cx="961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4: Example Problem Statements (Specific &amp; Actionable)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7B527-A7B3-FC1E-8E93-C61B680B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939-89EA-78E8-3D7F-AEBFB2432DBF}"/>
              </a:ext>
            </a:extLst>
          </p:cNvPr>
          <p:cNvSpPr txBox="1"/>
          <p:nvPr/>
        </p:nvSpPr>
        <p:spPr>
          <a:xfrm>
            <a:off x="747820" y="1597432"/>
            <a:ext cx="11155706" cy="4966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r>
              <a:rPr lang="en-US" sz="2400" b="1" dirty="0"/>
              <a:t> Problem Statement B: Access to Treatment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"Residents in [rural/coastal areas] experience longer ambulance transport times to comprehensive stroke centers, with only 15% receiving thrombectomy within the recommended timeframe compared to 45% in urban areas, leading to significantly worse disability outcomes."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What makes this good: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Geographic inequality specified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 treatment gap identified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Quantified disparity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Links to outcomes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Potential outcomes: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proportion receiving timely thrombectomy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Establish mobile stroke units or alternative pathways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geographic variation in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ACAE0-E5F1-8101-7390-858636087402}"/>
              </a:ext>
            </a:extLst>
          </p:cNvPr>
          <p:cNvSpPr txBox="1"/>
          <p:nvPr/>
        </p:nvSpPr>
        <p:spPr>
          <a:xfrm>
            <a:off x="576944" y="439547"/>
            <a:ext cx="9699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 cont’d: Example Problem Statements (Specific &amp; Actionable)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4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7A7BD-627B-EA16-8811-8F2EEDDF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E1A47-ACFD-A871-8993-C8774CE20490}"/>
              </a:ext>
            </a:extLst>
          </p:cNvPr>
          <p:cNvSpPr txBox="1"/>
          <p:nvPr/>
        </p:nvSpPr>
        <p:spPr>
          <a:xfrm>
            <a:off x="881742" y="1726711"/>
            <a:ext cx="10951028" cy="4659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r>
              <a:rPr lang="en-US" sz="2400" b="1" dirty="0"/>
              <a:t> Problem Statement C: Secondary Prevention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"Stroke survivors from deprived areas have 40% lower attendance at anticoagulation clinics and medication review appointments, increasing their risk of recurrent stroke. Barriers include transport costs, inflexible appointment times for working patients, and lack of follow-up after missed appointments."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What makes this good: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 stage of pathway identified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Quantified gap in service uptake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Root causes explored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Clear risk stated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Potential outcomes: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clinic attendance rates to equal across deprivation quintiles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recurrent stroke rates in target population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 alternative delivery models (community clinics, virtual appointments)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319FC-5B52-15E3-5FF9-DB7B1FEF295E}"/>
              </a:ext>
            </a:extLst>
          </p:cNvPr>
          <p:cNvSpPr txBox="1"/>
          <p:nvPr/>
        </p:nvSpPr>
        <p:spPr>
          <a:xfrm>
            <a:off x="881742" y="472204"/>
            <a:ext cx="9644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 cont’d: Example Problem Statements (Specific &amp; Actionable)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4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BBD63-DC6E-F62F-B599-5C4943145D6B}"/>
              </a:ext>
            </a:extLst>
          </p:cNvPr>
          <p:cNvSpPr txBox="1"/>
          <p:nvPr/>
        </p:nvSpPr>
        <p:spPr>
          <a:xfrm>
            <a:off x="881742" y="1773910"/>
            <a:ext cx="10047516" cy="4692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</a:rPr>
              <a:t>Example</a:t>
            </a:r>
            <a:r>
              <a:rPr lang="en-US" sz="2000" b="1" dirty="0"/>
              <a:t> Problem Statement D: Rehabilitation Access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"Stroke survivors who are unemployed or live alone receive 50% fewer community rehabilitation sessions than those in employment or with family support, despite having greater functional impairment, resulting in worse long-term independence and higher care home admission rates."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What makes this good: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Identifies inverse care law (those with greatest need get least support)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 service gap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Quantified disparity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Long-term impact described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Potential outcomes: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Ensure equitable access to rehabilitation based on need, not social circumstances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care home admissions in target group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Improve functional independence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7B8FA-76FB-F39D-1598-22088F3F4703}"/>
              </a:ext>
            </a:extLst>
          </p:cNvPr>
          <p:cNvSpPr txBox="1"/>
          <p:nvPr/>
        </p:nvSpPr>
        <p:spPr>
          <a:xfrm>
            <a:off x="881742" y="472204"/>
            <a:ext cx="9644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 cont’d: Example Problem Statements (Specific &amp; Actionable)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6E895-6B30-06A8-999C-0DB1CC6F94D0}"/>
              </a:ext>
            </a:extLst>
          </p:cNvPr>
          <p:cNvSpPr txBox="1"/>
          <p:nvPr/>
        </p:nvSpPr>
        <p:spPr>
          <a:xfrm>
            <a:off x="936171" y="1850110"/>
            <a:ext cx="10744200" cy="4585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Select based on: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Impact &amp; urgency: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disparity causes the most preventable death/disability?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Thrombolysis inequality might be prioritized due to immediate, irreversible impact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Sphere of influence: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can your organisation/team actually influence?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A local trust can't fix national thrombectomy center distribution, but CAN improve community awareness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Data availability: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you measure the problem and track improvement?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You need baseline data on the disparity to monitor progress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Community priority: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do affected communities identify as most important?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They might prioritize rehabilitation access over acute treatment if that's their lived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541DE-CDEC-2D2D-BCCC-29572C740083}"/>
              </a:ext>
            </a:extLst>
          </p:cNvPr>
          <p:cNvSpPr txBox="1"/>
          <p:nvPr/>
        </p:nvSpPr>
        <p:spPr>
          <a:xfrm>
            <a:off x="936171" y="554053"/>
            <a:ext cx="6879773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Step 5: Choose Your Focus</a:t>
            </a:r>
          </a:p>
        </p:txBody>
      </p:sp>
    </p:spTree>
    <p:extLst>
      <p:ext uri="{BB962C8B-B14F-4D97-AF65-F5344CB8AC3E}">
        <p14:creationId xmlns:p14="http://schemas.microsoft.com/office/powerpoint/2010/main" val="427621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9C942-28C8-5A43-1B9A-4DC57A8F90E5}"/>
              </a:ext>
            </a:extLst>
          </p:cNvPr>
          <p:cNvSpPr txBox="1"/>
          <p:nvPr/>
        </p:nvSpPr>
        <p:spPr>
          <a:xfrm>
            <a:off x="1233982" y="1712890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Test your problem statement: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it resonate with stroke survivors from affected groups?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 clinicians </a:t>
            </a:r>
            <a:r>
              <a:rPr lang="en-US" sz="2000" dirty="0" err="1"/>
              <a:t>recognise</a:t>
            </a:r>
            <a:r>
              <a:rPr lang="en-US" sz="2000" dirty="0"/>
              <a:t> this as a genuine barrier?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you measure whether it improves?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 it specific enough to suggest solutions?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Red flags that it's still too vague: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"Improve stroke outcomes for disadvantaged groups" (what outcomes? which groups? how?)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"Address barriers to stroke care" (which barriers? which stage of care?)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"Reduce stroke inequalities" (which inequalities specifically?)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375C6-89BA-EDCA-C462-800F92211677}"/>
              </a:ext>
            </a:extLst>
          </p:cNvPr>
          <p:cNvSpPr txBox="1"/>
          <p:nvPr/>
        </p:nvSpPr>
        <p:spPr>
          <a:xfrm>
            <a:off x="1233982" y="581946"/>
            <a:ext cx="6096000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Step 6: Validate &amp; Refine</a:t>
            </a:r>
          </a:p>
        </p:txBody>
      </p:sp>
    </p:spTree>
    <p:extLst>
      <p:ext uri="{BB962C8B-B14F-4D97-AF65-F5344CB8AC3E}">
        <p14:creationId xmlns:p14="http://schemas.microsoft.com/office/powerpoint/2010/main" val="335751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8082-0009-C3CC-DC5C-A9F5EF4E458F}"/>
              </a:ext>
            </a:extLst>
          </p:cNvPr>
          <p:cNvSpPr txBox="1"/>
          <p:nvPr/>
        </p:nvSpPr>
        <p:spPr>
          <a:xfrm>
            <a:off x="838199" y="1597432"/>
            <a:ext cx="10722430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Key Takeaways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stroke inequalities specifically, </a:t>
            </a:r>
            <a:r>
              <a:rPr lang="en-US" sz="2400" b="1" dirty="0"/>
              <a:t>don't try to solve everything at once</a:t>
            </a:r>
            <a:r>
              <a:rPr lang="en-US" sz="2400" dirty="0"/>
              <a:t>. The stroke pathway is long and complex. Choose one stage (prevention, acute care, rehabilitation, secondary prevention) and one specific disparity, then go deep rather than spreading too thin.</a:t>
            </a:r>
            <a:br>
              <a:rPr lang="en-US" sz="2400" dirty="0"/>
            </a:b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most common mistake is staying too abstract - "improve stroke care for deprived populations" isn't actionable. "Increase uptake of blood pressure checks in Bangladeshi communities through GP practices and mosques" is.</a:t>
            </a:r>
          </a:p>
        </p:txBody>
      </p:sp>
    </p:spTree>
    <p:extLst>
      <p:ext uri="{BB962C8B-B14F-4D97-AF65-F5344CB8AC3E}">
        <p14:creationId xmlns:p14="http://schemas.microsoft.com/office/powerpoint/2010/main" val="340927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DFDA0-FE37-F0D1-0974-5A1849558C87}"/>
              </a:ext>
            </a:extLst>
          </p:cNvPr>
          <p:cNvSpPr txBox="1"/>
          <p:nvPr/>
        </p:nvSpPr>
        <p:spPr>
          <a:xfrm>
            <a:off x="925285" y="1719483"/>
            <a:ext cx="10689772" cy="4572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If you truly don't know where to start: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Get the local data</a:t>
            </a:r>
            <a:r>
              <a:rPr lang="en-US" sz="2000" dirty="0"/>
              <a:t>: Request stroke audit data broken down by ethnicity, deprivation quintile, geography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Look for the biggest gaps</a:t>
            </a:r>
            <a:r>
              <a:rPr lang="en-US" sz="2000" dirty="0"/>
              <a:t>: Where are the most striking disparities?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 a small listening exercise</a:t>
            </a:r>
            <a:r>
              <a:rPr lang="en-US" sz="2000" dirty="0"/>
              <a:t>: 5-10 conversations with affected communities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Draft a problem statement</a:t>
            </a:r>
            <a:r>
              <a:rPr lang="en-US" sz="2000" dirty="0"/>
              <a:t>: Even if imperfect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Test it</a:t>
            </a:r>
            <a:r>
              <a:rPr lang="en-US" sz="2000" dirty="0"/>
              <a:t>: Share with stakeholders and refine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Start small</a:t>
            </a:r>
            <a:r>
              <a:rPr lang="en-US" sz="2000" dirty="0"/>
              <a:t>: Pick one inequality at one stage of the pathway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You might begin with:</a:t>
            </a:r>
            <a:r>
              <a:rPr lang="en-US" sz="2000" dirty="0"/>
              <a:t> "We know there are stroke inequalities in our area, but we don't fully understand where the biggest gaps are or what's causing them. Our first step is to </a:t>
            </a:r>
            <a:r>
              <a:rPr lang="en-US" sz="2000" dirty="0" err="1"/>
              <a:t>analyse</a:t>
            </a:r>
            <a:r>
              <a:rPr lang="en-US" sz="2000" dirty="0"/>
              <a:t> our local data and speak with affected communities to identify the most significant and addressable disparities."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That's a legitimate </a:t>
            </a:r>
            <a:r>
              <a:rPr lang="en-US" sz="2000" b="1" dirty="0">
                <a:highlight>
                  <a:srgbClr val="FFFF00"/>
                </a:highlight>
              </a:rPr>
              <a:t>problem statement for the discovery phase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6F6CD-29CA-A9E0-D674-CDEB364DB0C3}"/>
              </a:ext>
            </a:extLst>
          </p:cNvPr>
          <p:cNvSpPr txBox="1"/>
          <p:nvPr/>
        </p:nvSpPr>
        <p:spPr>
          <a:xfrm>
            <a:off x="1110342" y="566057"/>
            <a:ext cx="609600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Practical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95139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F0AAD-E492-1226-EDCD-5C3B41EB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rtlCol="0" anchor="t">
            <a:normAutofit/>
          </a:bodyPr>
          <a:lstStyle/>
          <a:p>
            <a:r>
              <a:rPr lang="en-GB" sz="4000" b="1" u="sng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0D51-2764-50E9-58DB-B5979226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How A Problem Statement Kept Me In Control Of My Analysis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Why your project should start with a problem statement | by Frauke Seewald | Medium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How to Write a Problem Statement: Tips + Examples | </a:t>
            </a:r>
            <a:r>
              <a:rPr lang="en-GB" sz="2400" dirty="0" err="1">
                <a:hlinkClick r:id="rId4"/>
              </a:rPr>
              <a:t>FigJam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36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0" name="TextBox 2">
            <a:extLst>
              <a:ext uri="{FF2B5EF4-FFF2-40B4-BE49-F238E27FC236}">
                <a16:creationId xmlns:a16="http://schemas.microsoft.com/office/drawing/2014/main" id="{E0FA3E27-D615-D432-7494-6844818A7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335034"/>
              </p:ext>
            </p:extLst>
          </p:nvPr>
        </p:nvGraphicFramePr>
        <p:xfrm>
          <a:off x="163287" y="348343"/>
          <a:ext cx="11669484" cy="60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6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B27B3-A0C4-B0D6-25B4-BE9BA0A8E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6F4C8-7C92-42FB-85A6-B7AFCA4430B4}"/>
              </a:ext>
            </a:extLst>
          </p:cNvPr>
          <p:cNvSpPr txBox="1"/>
          <p:nvPr/>
        </p:nvSpPr>
        <p:spPr>
          <a:xfrm>
            <a:off x="756556" y="1763025"/>
            <a:ext cx="10695215" cy="4735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problem statement can be used for anything - even to control a meeting!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Shared understanding on what is trying to be solved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Reduces ambiguity and misalignment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Provides strategic direction and prioritisation</a:t>
            </a:r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problem statement is also the foundational anchor to other frameworks such as Theory of Change, Logic Models and Top-Down thinking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F029-1DC7-25B5-A46B-AECBE3E5EDC9}"/>
              </a:ext>
            </a:extLst>
          </p:cNvPr>
          <p:cNvSpPr txBox="1"/>
          <p:nvPr/>
        </p:nvSpPr>
        <p:spPr>
          <a:xfrm>
            <a:off x="903515" y="601268"/>
            <a:ext cx="609600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ts val="1350"/>
              </a:spcAft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Key benefits</a:t>
            </a:r>
          </a:p>
        </p:txBody>
      </p:sp>
    </p:spTree>
    <p:extLst>
      <p:ext uri="{BB962C8B-B14F-4D97-AF65-F5344CB8AC3E}">
        <p14:creationId xmlns:p14="http://schemas.microsoft.com/office/powerpoint/2010/main" val="41164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D22AEA-5251-9D5D-762A-A487ABBD77C6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with "Health Inequalities" - Breaking Down the Ambiguity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CAE03242-F8DC-94D3-A18C-94EA395EE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5017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5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E26F5-455F-77A3-6C94-1CC5F37B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5EE87-000B-FEB3-5234-8E3C09173C72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1350"/>
              </a:spcAft>
            </a:pPr>
            <a:r>
              <a:rPr lang="en-US" sz="41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Example: Steps for framing a problem statement for “Health Inequalities in Stroke”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</a:pP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29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10A63D2-77B1-534C-8113-CB5D6013E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540712"/>
              </p:ext>
            </p:extLst>
          </p:nvPr>
        </p:nvGraphicFramePr>
        <p:xfrm>
          <a:off x="263056" y="1655379"/>
          <a:ext cx="11591487" cy="496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4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174D-DB5C-FEED-839A-CCB3B9BF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2EE590-B592-C704-8D9B-A7565E94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2E96C1-F9E9-F883-3198-31C19A01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1D82C-9C43-08A2-DE68-63299454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3C36E-C4AF-91CD-4519-E0DBECCF2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0235CE-F375-41AF-83B1-26FEDD6F9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5B735-394F-8409-1935-A6FEF6985CB6}"/>
              </a:ext>
            </a:extLst>
          </p:cNvPr>
          <p:cNvSpPr txBox="1"/>
          <p:nvPr/>
        </p:nvSpPr>
        <p:spPr>
          <a:xfrm>
            <a:off x="566056" y="1597432"/>
            <a:ext cx="11332030" cy="5031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GB" sz="2400" b="1" dirty="0"/>
              <a:t>Health inequalities in stroke can occur at multiple points:</a:t>
            </a:r>
            <a:br>
              <a:rPr lang="en-GB" sz="1400" b="1" dirty="0"/>
            </a:br>
            <a:endParaRPr lang="en-GB" sz="1400" b="1" dirty="0"/>
          </a:p>
          <a:p>
            <a:r>
              <a:rPr lang="en-GB" sz="1600" b="1" dirty="0"/>
              <a:t>Prevention stage:</a:t>
            </a:r>
            <a:endParaRPr lang="en-GB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Unequal awareness of stroke risk factors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Differential access to blood pressure monitoring/management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Unequal control of diabetes, atrial fibrillation, cholesterol</a:t>
            </a:r>
          </a:p>
          <a:p>
            <a:r>
              <a:rPr lang="en-GB" sz="1600" b="1" dirty="0"/>
              <a:t>Recognition &amp; response stage: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Unequal knowledge of stroke symptoms (FAST campaign reach)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Different rates of calling 999 vs. waiting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Geographic distance to stroke units</a:t>
            </a:r>
          </a:p>
          <a:p>
            <a:r>
              <a:rPr lang="en-GB" sz="1600" b="1" dirty="0"/>
              <a:t>Acute treatment stage: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Time to thrombolysis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Access to thrombectomy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Quality of stroke unit care</a:t>
            </a:r>
          </a:p>
          <a:p>
            <a:r>
              <a:rPr lang="en-GB" sz="1600" b="1" dirty="0"/>
              <a:t>Recovery &amp; rehabilitation stage: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Access to physiotherapy, speech therapy, occupational therapy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Length and quality of rehabilitation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returning to work/daily activities</a:t>
            </a:r>
          </a:p>
          <a:p>
            <a:r>
              <a:rPr lang="en-GB" sz="1600" b="1" dirty="0"/>
              <a:t>Secondary prevention stage: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Access to anticoagulation clinics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Medication adherence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Lifestyle modification support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731D6-12EB-759E-78D5-E1E268516B9F}"/>
              </a:ext>
            </a:extLst>
          </p:cNvPr>
          <p:cNvSpPr txBox="1"/>
          <p:nvPr/>
        </p:nvSpPr>
        <p:spPr>
          <a:xfrm>
            <a:off x="566056" y="318316"/>
            <a:ext cx="1102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Step 1: Understand the Landscape - Where are the inequalities?</a:t>
            </a:r>
          </a:p>
        </p:txBody>
      </p:sp>
    </p:spTree>
    <p:extLst>
      <p:ext uri="{BB962C8B-B14F-4D97-AF65-F5344CB8AC3E}">
        <p14:creationId xmlns:p14="http://schemas.microsoft.com/office/powerpoint/2010/main" val="207189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F113C-60F3-567C-1F1D-3984E9DF4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895D6-69CF-C4CE-1F0B-118EEB001F9D}"/>
              </a:ext>
            </a:extLst>
          </p:cNvPr>
          <p:cNvSpPr txBox="1"/>
          <p:nvPr/>
        </p:nvSpPr>
        <p:spPr>
          <a:xfrm>
            <a:off x="816429" y="1926771"/>
            <a:ext cx="10112828" cy="4571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Look for patterns like: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By ethnicity: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"Black populations have stroke 2x earlier in life than White populations"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"South Asian communities have higher stroke risk due to higher diabetes rates"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By socioeconomic status: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"People in most deprived areas are 70% more likely to have a stroke before age 65"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"Lower income populations have worse functional outcomes post-stroke"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By geography: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"Rural residents arrive at hospital 45 minutes later on average"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"Only 60% of the population lives within 30 minutes of a thrombectomy-capable center"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By age/gender: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"Women over 75 are less likely to receive thrombolysis than men"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284CE-A8BE-68AF-327F-9AE188230994}"/>
              </a:ext>
            </a:extLst>
          </p:cNvPr>
          <p:cNvSpPr txBox="1"/>
          <p:nvPr/>
        </p:nvSpPr>
        <p:spPr>
          <a:xfrm>
            <a:off x="816429" y="565085"/>
            <a:ext cx="9503228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Step 2: Identify Specific Disparities Through Data</a:t>
            </a:r>
          </a:p>
        </p:txBody>
      </p:sp>
    </p:spTree>
    <p:extLst>
      <p:ext uri="{BB962C8B-B14F-4D97-AF65-F5344CB8AC3E}">
        <p14:creationId xmlns:p14="http://schemas.microsoft.com/office/powerpoint/2010/main" val="55971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576B4-27A3-CE4D-FD62-1BD5C7319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E5F36-A90E-ECE4-5D2D-0777E7C25EE3}"/>
              </a:ext>
            </a:extLst>
          </p:cNvPr>
          <p:cNvSpPr txBox="1"/>
          <p:nvPr/>
        </p:nvSpPr>
        <p:spPr>
          <a:xfrm>
            <a:off x="816429" y="2013857"/>
            <a:ext cx="10417628" cy="45175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Talk to: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Stroke survivors from affected communities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Family members/carers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Stroke nurses and consultants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Paramedics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GP practice staff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Community organizations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Public health teams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Ask questions like: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"Why do you think some people don't call 999 immediately?"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"What barriers prevent people from attending follow-up appointments?"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"Why might certain groups have worse blood pressure control?"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"What happens when someone doesn't speak English and has stroke symptoms?"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D3458-2B84-6033-01CB-85EDAF38F537}"/>
              </a:ext>
            </a:extLst>
          </p:cNvPr>
          <p:cNvSpPr txBox="1"/>
          <p:nvPr/>
        </p:nvSpPr>
        <p:spPr>
          <a:xfrm>
            <a:off x="836049" y="554053"/>
            <a:ext cx="10896601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Step 3: Explore Root Causes Through Stakeholder Engagement</a:t>
            </a:r>
          </a:p>
        </p:txBody>
      </p:sp>
    </p:spTree>
    <p:extLst>
      <p:ext uri="{BB962C8B-B14F-4D97-AF65-F5344CB8AC3E}">
        <p14:creationId xmlns:p14="http://schemas.microsoft.com/office/powerpoint/2010/main" val="9229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b94f25-1442-4d4c-b5a1-67d033c5fac4">
      <Terms xmlns="http://schemas.microsoft.com/office/infopath/2007/PartnerControls"/>
    </lcf76f155ced4ddcb4097134ff3c332f>
    <TaxCatchAll xmlns="863bf529-0586-4b82-825b-a490667b0f3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0306427E1F541B49FDE5DC3E60DD2" ma:contentTypeVersion="19" ma:contentTypeDescription="Create a new document." ma:contentTypeScope="" ma:versionID="d1d2bee81b4846cb01ae39ecd9e3a459">
  <xsd:schema xmlns:xsd="http://www.w3.org/2001/XMLSchema" xmlns:xs="http://www.w3.org/2001/XMLSchema" xmlns:p="http://schemas.microsoft.com/office/2006/metadata/properties" xmlns:ns2="38b94f25-1442-4d4c-b5a1-67d033c5fac4" xmlns:ns3="863bf529-0586-4b82-825b-a490667b0f34" targetNamespace="http://schemas.microsoft.com/office/2006/metadata/properties" ma:root="true" ma:fieldsID="dcb1ab131bac94bfbef5dad3d939635e" ns2:_="" ns3:_="">
    <xsd:import namespace="38b94f25-1442-4d4c-b5a1-67d033c5fac4"/>
    <xsd:import namespace="863bf529-0586-4b82-825b-a490667b0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94f25-1442-4d4c-b5a1-67d033c5f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2a794df-04d0-4f42-ab98-dd968cb70f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f529-0586-4b82-825b-a490667b0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929384f-e448-4828-af01-ca2786dd5d4b}" ma:internalName="TaxCatchAll" ma:showField="CatchAllData" ma:web="863bf529-0586-4b82-825b-a490667b0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FDEC3A-796F-4C68-AA8E-BFE122BAFA59}">
  <ds:schemaRefs>
    <ds:schemaRef ds:uri="863bf529-0586-4b82-825b-a490667b0f3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38b94f25-1442-4d4c-b5a1-67d033c5fac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632B91-F696-44A3-85F1-8F93F78BD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05CCB-0B58-4147-B2C0-2473831A8C21}">
  <ds:schemaRefs>
    <ds:schemaRef ds:uri="38b94f25-1442-4d4c-b5a1-67d033c5fac4"/>
    <ds:schemaRef ds:uri="863bf529-0586-4b82-825b-a490667b0f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1515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Structuring 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Chandan.Kaur@hwccg.nhs.uk</dc:creator>
  <cp:lastModifiedBy>Chandan Kaur</cp:lastModifiedBy>
  <cp:revision>5</cp:revision>
  <dcterms:created xsi:type="dcterms:W3CDTF">2025-09-02T16:10:36Z</dcterms:created>
  <dcterms:modified xsi:type="dcterms:W3CDTF">2025-10-02T13:52:39Z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0x01010040A0306427E1F541B49FDE5DC3E60DD2</vt:lpwstr>
  </property>
  <property fmtid="{D5CDD505-2E9C-101B-9397-08002B2CF9AE}" pid="3" name="MediaServiceImageTags">
    <vt:lpwstr/>
  </property>
</Properties>
</file>