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Lst>
  <p:notesMasterIdLst>
    <p:notesMasterId r:id="rId6"/>
  </p:notesMasterIdLst>
  <p:handoutMasterIdLst>
    <p:handoutMasterId r:id="rId7"/>
  </p:handoutMasterIdLst>
  <p:sldIdLst>
    <p:sldId id="1049"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AC3D3C-63D2-CC1C-6C0A-7A1965E38B46}" v="1" dt="2022-08-02T09:07:10.993"/>
    <p1510:client id="{A0CFACBE-5854-6D38-1739-CBDB4FC42E89}" v="1" dt="2022-08-02T09:08:54.848"/>
    <p1510:client id="{A139FEB9-8AD0-52DE-9923-C6E7DF1EFD72}" v="4" dt="2022-08-02T09:07:22.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3994754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1593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1/6/2023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eksah255"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4436" y="2881700"/>
            <a:ext cx="4008437" cy="3685622"/>
          </a:xfrm>
        </p:spPr>
        <p:txBody>
          <a:bodyPr vert="horz" lIns="108000" tIns="72000" rIns="72000" bIns="72000" rtlCol="0" anchor="t">
            <a:noAutofit/>
          </a:bodyPr>
          <a:lstStyle/>
          <a:p>
            <a:pPr eaLnBrk="1" hangingPunct="1">
              <a:lnSpc>
                <a:spcPct val="114000"/>
              </a:lnSpc>
            </a:pPr>
            <a:r>
              <a:rPr lang="en-US" altLang="en-US" sz="1400" b="1" dirty="0"/>
              <a:t>On demand car wash system</a:t>
            </a:r>
          </a:p>
          <a:p>
            <a:pPr eaLnBrk="1" hangingPunct="1">
              <a:lnSpc>
                <a:spcPct val="114000"/>
              </a:lnSpc>
            </a:pPr>
            <a:r>
              <a:rPr lang="en-US" altLang="en-US" sz="1400" dirty="0">
                <a:ea typeface="Verdana"/>
              </a:rPr>
              <a:t>Built a On demand car wash system in a Spring microservice architecture with React. The microservices were registered with Eureka Discovery server and were secured with JWT authentication. MongoDB was used for the backend support and also applied AWS lambda and AWS </a:t>
            </a:r>
            <a:r>
              <a:rPr lang="en-US" altLang="en-US" sz="1400" dirty="0" err="1">
                <a:ea typeface="Verdana"/>
              </a:rPr>
              <a:t>api</a:t>
            </a:r>
            <a:r>
              <a:rPr lang="en-US" altLang="en-US" sz="1400" dirty="0">
                <a:ea typeface="Verdana"/>
              </a:rPr>
              <a:t>-gateway. Did the testing of backend using </a:t>
            </a:r>
            <a:r>
              <a:rPr lang="en-US" altLang="en-US" sz="1400" dirty="0" err="1">
                <a:ea typeface="Verdana"/>
              </a:rPr>
              <a:t>junit</a:t>
            </a:r>
            <a:r>
              <a:rPr lang="en-US" altLang="en-US" sz="1400" dirty="0">
                <a:ea typeface="Verdana"/>
              </a:rPr>
              <a:t> and frontend using jest .</a:t>
            </a:r>
          </a:p>
          <a:p>
            <a:pPr>
              <a:lnSpc>
                <a:spcPct val="114000"/>
              </a:lnSpc>
            </a:pPr>
            <a:r>
              <a:rPr lang="en-IN" altLang="nl-NL" sz="1400" dirty="0">
                <a:ea typeface="Verdana"/>
              </a:rPr>
              <a:t>Completed the Capgemini ADAPT JAVA Full Stack React Training</a:t>
            </a:r>
          </a:p>
          <a:p>
            <a:pPr>
              <a:lnSpc>
                <a:spcPct val="114000"/>
              </a:lnSpc>
            </a:pPr>
            <a:r>
              <a:rPr lang="en-IN" altLang="en-US" sz="1400" dirty="0">
                <a:ea typeface="Verdana"/>
              </a:rPr>
              <a:t>Completed Migration Ambassador Foundation(business) certification</a:t>
            </a:r>
          </a:p>
          <a:p>
            <a:pPr>
              <a:lnSpc>
                <a:spcPct val="114000"/>
              </a:lnSpc>
            </a:pPr>
            <a:r>
              <a:rPr lang="en-IN" altLang="en-US" sz="1400" dirty="0">
                <a:ea typeface="Verdana"/>
              </a:rPr>
              <a:t>Completed </a:t>
            </a:r>
            <a:r>
              <a:rPr lang="en-US" altLang="en-US" sz="1400" dirty="0">
                <a:ea typeface="Verdana"/>
              </a:rPr>
              <a:t>AWS Certified Cloud Practitioner Level 1 certification</a:t>
            </a:r>
            <a:endParaRPr lang="en-IN" altLang="en-US" sz="1050" dirty="0"/>
          </a:p>
          <a:p>
            <a:pPr eaLnBrk="1" hangingPunct="1">
              <a:lnSpc>
                <a:spcPct val="114000"/>
              </a:lnSpc>
            </a:pPr>
            <a:endParaRPr lang="en-IN" altLang="en-US" sz="1050"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3273425" y="665163"/>
            <a:ext cx="5251450" cy="322262"/>
          </a:xfrm>
        </p:spPr>
        <p:txBody>
          <a:bodyPr/>
          <a:lstStyle/>
          <a:p>
            <a:pPr fontAlgn="base">
              <a:spcBef>
                <a:spcPct val="0"/>
              </a:spcBef>
            </a:pPr>
            <a:r>
              <a:rPr lang="nl-NL" altLang="nl-NL"/>
              <a:t>Analyst/Software Engineer</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571600" cy="325438"/>
          </a:xfrm>
        </p:spPr>
        <p:txBody>
          <a:bodyPr/>
          <a:lstStyle/>
          <a:p>
            <a:pPr marL="0" indent="0" eaLnBrk="1" hangingPunct="1">
              <a:buNone/>
            </a:pPr>
            <a:r>
              <a:rPr lang="nl-NL" altLang="nl-NL" dirty="0"/>
              <a:t>AVANTHIKA.C@CAPGEMINI.COM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92681" y="1770063"/>
            <a:ext cx="2382837" cy="330200"/>
          </a:xfrm>
        </p:spPr>
        <p:txBody>
          <a:bodyPr/>
          <a:lstStyle/>
          <a:p>
            <a:pPr marL="0" indent="0" eaLnBrk="1" hangingPunct="1">
              <a:buNone/>
            </a:pPr>
            <a:r>
              <a:rPr lang="nl-NL" altLang="nl-NL" dirty="0"/>
              <a:t>+91 6379011667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24834" y="3044826"/>
            <a:ext cx="4265612" cy="3289938"/>
          </a:xfrm>
        </p:spPr>
        <p:txBody>
          <a:bodyPr/>
          <a:lstStyle/>
          <a:p>
            <a:pPr marL="171450" indent="-171450">
              <a:buFont typeface="Arial" panose="020B0604020202020204" pitchFamily="34" charset="0"/>
              <a:buChar char="•"/>
            </a:pPr>
            <a:r>
              <a:rPr lang="en-US" sz="1050" dirty="0"/>
              <a:t>Full Stack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JSON, XML</a:t>
            </a:r>
            <a:r>
              <a:rPr lang="en-US" sz="1050" dirty="0"/>
              <a:t>.</a:t>
            </a:r>
          </a:p>
          <a:p>
            <a:pPr marL="171450" indent="-171450">
              <a:buFont typeface="Arial" panose="020B0604020202020204" pitchFamily="34" charset="0"/>
              <a:buChar char="•"/>
            </a:pPr>
            <a:r>
              <a:rPr lang="en-IN" sz="1050" dirty="0"/>
              <a:t>Practical understanding of </a:t>
            </a:r>
            <a:r>
              <a:rPr lang="en-IN" sz="1050" b="1" dirty="0"/>
              <a:t>JavaScript</a:t>
            </a:r>
            <a:r>
              <a:rPr lang="en-IN" sz="1050" dirty="0"/>
              <a:t> concepts.</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 Java Microservice</a:t>
            </a:r>
            <a:r>
              <a:rPr lang="en-US" altLang="en-US" sz="1050" dirty="0"/>
              <a:t> Development knowledge using </a:t>
            </a:r>
            <a:r>
              <a:rPr lang="en-US" altLang="en-US" sz="1050" b="1" dirty="0"/>
              <a:t>Spring boot </a:t>
            </a:r>
            <a:r>
              <a:rPr lang="en-US" altLang="en-US" sz="1050" dirty="0"/>
              <a:t>framework on an intermediate level.</a:t>
            </a:r>
          </a:p>
          <a:p>
            <a:pPr marL="171450" indent="-171450">
              <a:buFont typeface="Arial" panose="020B0604020202020204" pitchFamily="34" charset="0"/>
              <a:buChar char="•"/>
            </a:pPr>
            <a:r>
              <a:rPr lang="en-US" altLang="nl-NL" sz="1050" dirty="0"/>
              <a:t>Practical understanding of using tools like </a:t>
            </a:r>
            <a:r>
              <a:rPr lang="en-US" altLang="nl-NL" sz="1050" b="1" dirty="0"/>
              <a:t>Mockito, Junit </a:t>
            </a:r>
            <a:r>
              <a:rPr lang="en-US" altLang="nl-NL" sz="1050" dirty="0"/>
              <a:t>and ensuring quality.</a:t>
            </a:r>
          </a:p>
          <a:p>
            <a:pPr marL="171450" indent="-171450">
              <a:buFont typeface="Arial" panose="020B0604020202020204" pitchFamily="34" charset="0"/>
              <a:buChar char="•"/>
            </a:pPr>
            <a:r>
              <a:rPr lang="en-US" altLang="nl-NL" sz="1050" dirty="0"/>
              <a:t>Basic Knowledge of Python language.</a:t>
            </a:r>
          </a:p>
          <a:p>
            <a:pPr marL="171450" indent="-171450">
              <a:buFont typeface="Arial" panose="020B0604020202020204" pitchFamily="34" charset="0"/>
              <a:buChar char="•"/>
            </a:pPr>
            <a:r>
              <a:rPr lang="en-US" altLang="en-US" sz="1050" dirty="0">
                <a:ea typeface="Verdana"/>
              </a:rPr>
              <a:t>Familiar with AWS services.</a:t>
            </a:r>
          </a:p>
          <a:p>
            <a:pPr marL="171450" indent="-171450">
              <a:buFont typeface="Arial" panose="020B0604020202020204" pitchFamily="34" charset="0"/>
              <a:buChar char="•"/>
            </a:pPr>
            <a:r>
              <a:rPr lang="en-US" altLang="nl-NL" sz="1050" dirty="0">
                <a:ea typeface="Verdana"/>
              </a:rPr>
              <a:t>AWS cloud level 0 and level 1 completed</a:t>
            </a:r>
            <a:endParaRPr lang="en-US" altLang="nl-NL" sz="1050" dirty="0"/>
          </a:p>
          <a:p>
            <a:pPr marL="171450" indent="-171450">
              <a:buFont typeface="Arial" panose="020B0604020202020204" pitchFamily="34" charset="0"/>
              <a:buChar char="•"/>
            </a:pPr>
            <a:r>
              <a:rPr lang="en-US" altLang="nl-NL" sz="1050" b="1" dirty="0"/>
              <a:t>Hands on experience in </a:t>
            </a:r>
            <a:r>
              <a:rPr lang="en-US" altLang="nl-NL" sz="1050" b="1" dirty="0" err="1"/>
              <a:t>figma</a:t>
            </a:r>
            <a:endParaRPr lang="en-US" altLang="nl-NL" sz="1050" b="1" dirty="0"/>
          </a:p>
          <a:p>
            <a:pPr marL="0" indent="0">
              <a:buNone/>
            </a:pPr>
            <a:endParaRPr lang="en-US" altLang="nl-NL" sz="900"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147515" y="6334764"/>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212102656"/>
              </p:ext>
            </p:extLst>
          </p:nvPr>
        </p:nvGraphicFramePr>
        <p:xfrm>
          <a:off x="9186863" y="1352223"/>
          <a:ext cx="3179570" cy="5483659"/>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500869">
                <a:tc>
                  <a:txBody>
                    <a:bodyPr/>
                    <a:lstStyle/>
                    <a:p>
                      <a:r>
                        <a:rPr kumimoji="0" lang="en-US" altLang="en-US" sz="800" b="0" u="none" strike="noStrike" kern="1200" cap="none" spc="0" normalizeH="0" baseline="0" noProof="0">
                          <a:ln>
                            <a:noFill/>
                          </a:ln>
                          <a:effectLst/>
                          <a:uLnTx/>
                          <a:uFillTx/>
                        </a:rPr>
                        <a:t>Java 8 /J2EE</a:t>
                      </a:r>
                      <a:r>
                        <a:rPr kumimoji="0" lang="en-US" sz="800" b="0" u="none" strike="noStrike" kern="1200" cap="none" spc="0" normalizeH="0" baseline="0">
                          <a:ln>
                            <a:noFill/>
                          </a:ln>
                          <a:effectLst/>
                          <a:uLnTx/>
                          <a:uFillTx/>
                        </a:rPr>
                        <a:t> </a:t>
                      </a:r>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a:ln>
                            <a:noFill/>
                          </a:ln>
                          <a:effectLst/>
                          <a:uLnTx/>
                          <a:uFillTx/>
                        </a:rPr>
                        <a:t>Java Basics, OOPS, Generics, Collections, Arrays, Loops, Lambda Exp, Stream API</a:t>
                      </a:r>
                    </a:p>
                    <a:p>
                      <a:r>
                        <a:rPr kumimoji="0" lang="en-US" sz="800" b="0" u="none" strike="noStrike" kern="1200" cap="none" spc="0" normalizeH="0" baseline="0">
                          <a:ln>
                            <a:noFill/>
                          </a:ln>
                          <a:effectLst/>
                          <a:uLnTx/>
                          <a:uFillTx/>
                        </a:rPr>
                        <a:t>Junit, Mockito, Servlets</a:t>
                      </a:r>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73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a:ln>
                            <a:noFill/>
                          </a:ln>
                          <a:effectLst/>
                          <a:uLnTx/>
                          <a:uFillTx/>
                        </a:rPr>
                        <a:t>Spring core</a:t>
                      </a:r>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a:ln>
                            <a:noFill/>
                          </a:ln>
                          <a:effectLst/>
                          <a:uLnTx/>
                          <a:uFillTx/>
                        </a:rPr>
                        <a:t>IOC &amp; Dependency Injection, Autowire</a:t>
                      </a:r>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344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AWS Cloud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Completed level 0 and level 1 </a:t>
                      </a:r>
                      <a:r>
                        <a:rPr lang="en-US" sz="800" dirty="0" err="1">
                          <a:solidFill>
                            <a:schemeClr val="tx1"/>
                          </a:solidFill>
                        </a:rPr>
                        <a:t>aws</a:t>
                      </a:r>
                      <a:r>
                        <a:rPr lang="en-US" sz="800" dirty="0">
                          <a:solidFill>
                            <a:schemeClr val="tx1"/>
                          </a:solidFill>
                        </a:rPr>
                        <a:t> cloud certification</a:t>
                      </a:r>
                    </a:p>
                  </a:txBody>
                  <a:tcPr/>
                </a:tc>
                <a:extLst>
                  <a:ext uri="{0D108BD9-81ED-4DB2-BD59-A6C34878D82A}">
                    <a16:rowId xmlns:a16="http://schemas.microsoft.com/office/drawing/2014/main" val="2182052373"/>
                  </a:ext>
                </a:extLst>
              </a:tr>
              <a:tr h="6344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a:t>REST controllers, Implementation of GET, POST, PUT &amp; DELETE, Bean Validation &amp; Exception Handling, Testing Services, Controller &amp; Repository layer</a:t>
                      </a:r>
                      <a:endParaRPr lang="en-US" sz="800">
                        <a:solidFill>
                          <a:schemeClr val="tx1"/>
                        </a:solidFill>
                      </a:endParaRPr>
                    </a:p>
                  </a:txBody>
                  <a:tcPr/>
                </a:tc>
                <a:extLst>
                  <a:ext uri="{0D108BD9-81ED-4DB2-BD59-A6C34878D82A}">
                    <a16:rowId xmlns:a16="http://schemas.microsoft.com/office/drawing/2014/main" val="3229840877"/>
                  </a:ext>
                </a:extLst>
              </a:tr>
              <a:tr h="500869">
                <a:tc>
                  <a:txBody>
                    <a:bodyPr/>
                    <a:lstStyle/>
                    <a:p>
                      <a:r>
                        <a:rPr kumimoji="0" lang="en-US" sz="800" u="none" strike="noStrike" kern="1200" cap="none" spc="0" normalizeH="0" baseline="0">
                          <a:ln>
                            <a:noFill/>
                          </a:ln>
                          <a:effectLst/>
                          <a:uLnTx/>
                          <a:uFillTx/>
                        </a:rPr>
                        <a:t>Spring Data </a:t>
                      </a:r>
                    </a:p>
                    <a:p>
                      <a:r>
                        <a:rPr kumimoji="0" lang="en-US" sz="800" u="none" strike="noStrike" kern="1200" cap="none" spc="0" normalizeH="0" baseline="0">
                          <a:ln>
                            <a:noFill/>
                          </a:ln>
                          <a:effectLst/>
                          <a:uLnTx/>
                          <a:uFillTx/>
                        </a:rPr>
                        <a:t>JPA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a:t>Implement DAO layer using spring Data repositories, Transaction Management</a:t>
                      </a:r>
                      <a:endParaRPr lang="en-US" sz="800">
                        <a:solidFill>
                          <a:schemeClr val="tx1"/>
                        </a:solidFill>
                      </a:endParaRPr>
                    </a:p>
                  </a:txBody>
                  <a:tcPr/>
                </a:tc>
                <a:extLst>
                  <a:ext uri="{0D108BD9-81ED-4DB2-BD59-A6C34878D82A}">
                    <a16:rowId xmlns:a16="http://schemas.microsoft.com/office/drawing/2014/main" val="668073409"/>
                  </a:ext>
                </a:extLst>
              </a:tr>
              <a:tr h="634434">
                <a:tc>
                  <a:txBody>
                    <a:bodyPr/>
                    <a:lstStyle/>
                    <a:p>
                      <a:r>
                        <a:rPr kumimoji="0" lang="en-US" sz="800" u="none" strike="noStrike" kern="1200" cap="none" spc="0" normalizeH="0" baseline="0">
                          <a:ln>
                            <a:noFill/>
                          </a:ln>
                          <a:effectLst/>
                          <a:uLnTx/>
                          <a:uFillTx/>
                        </a:rPr>
                        <a:t>Spring Boot Microservices</a:t>
                      </a:r>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a:ln>
                            <a:noFill/>
                          </a:ln>
                          <a:effectLst/>
                          <a:uLnTx/>
                          <a:uFillTx/>
                        </a:rPr>
                        <a:t>Spring Boot Starters, annotations, Messaging Service, Sync/Async comms, Swagger API specifications</a:t>
                      </a:r>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67303">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06824">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a:ln>
                            <a:noFill/>
                          </a:ln>
                          <a:solidFill>
                            <a:schemeClr val="tx1"/>
                          </a:solidFill>
                          <a:effectLst/>
                          <a:uLnTx/>
                          <a:uFillTx/>
                          <a:latin typeface="+mn-lt"/>
                          <a:ea typeface="+mn-ea"/>
                          <a:cs typeface="+mn-cs"/>
                        </a:rPr>
                        <a:t>Components, Hooks, Event handling, validation</a:t>
                      </a:r>
                      <a:endPar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67303">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MongoDB,My</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 Basics</a:t>
                      </a:r>
                    </a:p>
                  </a:txBody>
                  <a:tcPr/>
                </a:tc>
                <a:extLst>
                  <a:ext uri="{0D108BD9-81ED-4DB2-BD59-A6C34878D82A}">
                    <a16:rowId xmlns:a16="http://schemas.microsoft.com/office/drawing/2014/main" val="2298680090"/>
                  </a:ext>
                </a:extLst>
              </a:tr>
              <a:tr h="367303">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323346">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Eclipse IDE,</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ATOM,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SonarQube,figma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367303">
                <a:tc>
                  <a:txBody>
                    <a:bodyPr/>
                    <a:lstStyle/>
                    <a:p>
                      <a:r>
                        <a:rPr kumimoji="0" lang="en-US" sz="800" b="0" i="0" u="none" strike="noStrike" kern="1200" cap="none" spc="0" normalizeH="0" baseline="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a:solidFill>
                  <a:prstClr val="black"/>
                </a:solidFill>
                <a:latin typeface="Verdana" panose="020B0604030504040204" pitchFamily="34" charset="0"/>
              </a:rPr>
              <a:t>AEROSPACE ENGINEERING </a:t>
            </a:r>
            <a:r>
              <a:rPr lang="en-US" altLang="nl-NL" sz="1000" dirty="0">
                <a:solidFill>
                  <a:prstClr val="black"/>
                </a:solidFill>
                <a:latin typeface="Verdana" panose="020B0604030504040204" pitchFamily="34" charset="0"/>
              </a:rPr>
              <a:t>:2018-2022</a:t>
            </a:r>
          </a:p>
        </p:txBody>
      </p:sp>
      <p:sp>
        <p:nvSpPr>
          <p:cNvPr id="6" name="Rectangle 5">
            <a:extLst>
              <a:ext uri="{FF2B5EF4-FFF2-40B4-BE49-F238E27FC236}">
                <a16:creationId xmlns:a16="http://schemas.microsoft.com/office/drawing/2014/main" id="{1616387D-79C4-4D2C-8F4C-617036B1459A}"/>
              </a:ext>
            </a:extLst>
          </p:cNvPr>
          <p:cNvSpPr/>
          <p:nvPr/>
        </p:nvSpPr>
        <p:spPr>
          <a:xfrm>
            <a:off x="9215525" y="1088212"/>
            <a:ext cx="567784" cy="246221"/>
          </a:xfrm>
          <a:prstGeom prst="rect">
            <a:avLst/>
          </a:prstGeom>
        </p:spPr>
        <p:txBody>
          <a:bodyPr wrap="none">
            <a:spAutoFit/>
          </a:bodyPr>
          <a:lstStyle/>
          <a:p>
            <a:r>
              <a:rPr lang="en-US" altLang="nl-NL" sz="1000" b="1">
                <a:solidFill>
                  <a:srgbClr val="0070AD"/>
                </a:solidFill>
                <a:latin typeface="Verdana" panose="020B0604030504040204" pitchFamily="34" charset="0"/>
              </a:rPr>
              <a:t>Skills</a:t>
            </a:r>
            <a:endParaRPr lang="en-US" sz="1000"/>
          </a:p>
        </p:txBody>
      </p:sp>
      <p:sp>
        <p:nvSpPr>
          <p:cNvPr id="7" name="Text Placeholder 6">
            <a:extLst>
              <a:ext uri="{FF2B5EF4-FFF2-40B4-BE49-F238E27FC236}">
                <a16:creationId xmlns:a16="http://schemas.microsoft.com/office/drawing/2014/main" id="{BC932592-980C-261C-EA9A-D3EFA0FFBF49}"/>
              </a:ext>
            </a:extLst>
          </p:cNvPr>
          <p:cNvSpPr>
            <a:spLocks noGrp="1"/>
          </p:cNvSpPr>
          <p:nvPr>
            <p:ph type="body" sz="quarter" idx="41"/>
          </p:nvPr>
        </p:nvSpPr>
        <p:spPr/>
        <p:txBody>
          <a:bodyPr/>
          <a:lstStyle/>
          <a:p>
            <a:pPr marL="0" indent="0">
              <a:buNone/>
            </a:pPr>
            <a:r>
              <a:rPr lang="en-US"/>
              <a:t>AVANTHIKA C</a:t>
            </a:r>
            <a:endParaRPr lang="en-IN" dirty="0"/>
          </a:p>
        </p:txBody>
      </p:sp>
      <p:sp>
        <p:nvSpPr>
          <p:cNvPr id="9" name="Text Placeholder 8">
            <a:extLst>
              <a:ext uri="{FF2B5EF4-FFF2-40B4-BE49-F238E27FC236}">
                <a16:creationId xmlns:a16="http://schemas.microsoft.com/office/drawing/2014/main" id="{CEE4D92A-C05F-FDE9-1DD0-792BE3205A3A}"/>
              </a:ext>
            </a:extLst>
          </p:cNvPr>
          <p:cNvSpPr>
            <a:spLocks noGrp="1"/>
          </p:cNvSpPr>
          <p:nvPr>
            <p:ph type="body" sz="quarter" idx="43"/>
          </p:nvPr>
        </p:nvSpPr>
        <p:spPr>
          <a:xfrm>
            <a:off x="3696643" y="1280458"/>
            <a:ext cx="1268080" cy="143529"/>
          </a:xfrm>
        </p:spPr>
        <p:txBody>
          <a:bodyPr/>
          <a:lstStyle/>
          <a:p>
            <a:pPr marL="0" indent="0">
              <a:buNone/>
            </a:pPr>
            <a:r>
              <a:rPr lang="en-US"/>
              <a:t>Mumbai</a:t>
            </a:r>
            <a:endParaRPr lang="en-IN"/>
          </a:p>
        </p:txBody>
      </p:sp>
      <p:sp>
        <p:nvSpPr>
          <p:cNvPr id="8" name="TextBox 7">
            <a:extLst>
              <a:ext uri="{FF2B5EF4-FFF2-40B4-BE49-F238E27FC236}">
                <a16:creationId xmlns:a16="http://schemas.microsoft.com/office/drawing/2014/main" id="{13D9E018-0DB4-AB34-54AE-A5C067C2360D}"/>
              </a:ext>
            </a:extLst>
          </p:cNvPr>
          <p:cNvSpPr txBox="1"/>
          <p:nvPr/>
        </p:nvSpPr>
        <p:spPr>
          <a:xfrm>
            <a:off x="619002" y="6422559"/>
            <a:ext cx="3413114" cy="492443"/>
          </a:xfrm>
          <a:prstGeom prst="rect">
            <a:avLst/>
          </a:prstGeom>
          <a:noFill/>
        </p:spPr>
        <p:txBody>
          <a:bodyPr wrap="none" rtlCol="0">
            <a:spAutoFit/>
          </a:bodyPr>
          <a:lstStyle/>
          <a:p>
            <a:r>
              <a:rPr lang="en-IN" altLang="en-US" sz="1200" b="1" dirty="0"/>
              <a:t>https://github.com/ckavanthi/assignment.git</a:t>
            </a:r>
          </a:p>
          <a:p>
            <a:endParaRPr lang="en-IN" sz="1400" dirty="0" err="1">
              <a:solidFill>
                <a:schemeClr val="tx2">
                  <a:lumMod val="50000"/>
                </a:schemeClr>
              </a:solidFill>
            </a:endParaRPr>
          </a:p>
        </p:txBody>
      </p:sp>
      <p:pic>
        <p:nvPicPr>
          <p:cNvPr id="28" name="Picture Placeholder 27">
            <a:extLst>
              <a:ext uri="{FF2B5EF4-FFF2-40B4-BE49-F238E27FC236}">
                <a16:creationId xmlns:a16="http://schemas.microsoft.com/office/drawing/2014/main" id="{87DDE89E-BD82-2268-D5DD-C4B72E8245C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t="33636" b="33636"/>
          <a:stretch>
            <a:fillRect/>
          </a:stretch>
        </p:blipFill>
        <p:spPr/>
      </p:pic>
    </p:spTree>
    <p:extLst>
      <p:ext uri="{BB962C8B-B14F-4D97-AF65-F5344CB8AC3E}">
        <p14:creationId xmlns:p14="http://schemas.microsoft.com/office/powerpoint/2010/main" val="5447714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0" ma:contentTypeDescription="Create a new document." ma:contentTypeScope="" ma:versionID="330ef8c2a5f9c45c7bcdf093f3dffd52">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1a18246c7c040899e8786cff3bef9263"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25289c4b-8fd1-4155-b56f-82d6fa13afd3"/>
    <ds:schemaRef ds:uri="900c2a09-0d28-449b-b8ad-3e76d664ec44"/>
    <ds:schemaRef ds:uri="c43bfbf7-b5f8-4451-8464-ef79a2e28ca1"/>
    <ds:schemaRef ds:uri="e0ffb6ef-0000-48aa-9041-fb29fcb198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16CDC82-82BA-49AD-93AF-D20F327377C3}">
  <ds:schemaRefs>
    <ds:schemaRef ds:uri="900c2a09-0d28-449b-b8ad-3e76d664ec44"/>
    <ds:schemaRef ds:uri="e0ffb6ef-0000-48aa-9041-fb29fcb198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64</TotalTime>
  <Words>390</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Verdana</vt:lpstr>
      <vt:lpstr>Wingdings</vt:lpstr>
      <vt:lpstr>1_CG_2012_Template</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Avanthika C</cp:lastModifiedBy>
  <cp:revision>8</cp:revision>
  <cp:lastPrinted>2022-05-15T17:27:20Z</cp:lastPrinted>
  <dcterms:created xsi:type="dcterms:W3CDTF">2020-09-22T06:24:34Z</dcterms:created>
  <dcterms:modified xsi:type="dcterms:W3CDTF">2023-01-06T11:31:45Z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MediaServiceImageTags">
    <vt:lpwstr/>
  </property>
</Properties>
</file>