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1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4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9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1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KAVIYA C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&amp;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6E99D83701A37B48DF0438616F1629D7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 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Dr.M.G.R GOVT. ARTS &amp; SCIENCE COLLEGE FOR WOMEN /ANNAMALAI UNIVERSITY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2675745" y="2354703"/>
            <a:ext cx="8601473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2260152" y="1680208"/>
            <a:ext cx="9186168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60151" y="1553106"/>
            <a:ext cx="8076167" cy="467357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"/>
          <p:cNvSpPr txBox="1"/>
          <p:nvPr/>
        </p:nvSpPr>
        <p:spPr>
          <a:xfrm rot="28961">
            <a:off x="344843" y="1752556"/>
            <a:ext cx="9978316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Summary</a:t>
            </a:r>
            <a:r>
              <a:rPr sz="2800" lang="en-US">
                <a:solidFill>
                  <a:srgbClr val="000000"/>
                </a:solidFill>
              </a:rPr>
              <a:t>: Recap key points.
2. Key Takeaways: Highlight important concepts.
3. Future Scope: Discuss future trends and opportunities.
4. Call to Action: Encourage further learning or collaboration.
Example:
"Software development is a dynamic field requiring continuous learning and innovation. Stay updated with emerging technologies and best practices to excel in this field."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5400" lang="en-US"/>
              <a:t>S</a:t>
            </a:r>
            <a:r>
              <a:rPr altLang="en-US" sz="5400" lang="en-US"/>
              <a:t>O</a:t>
            </a:r>
            <a:r>
              <a:rPr altLang="en-US" sz="5400" lang="en-US"/>
              <a:t>F</a:t>
            </a:r>
            <a:r>
              <a:rPr altLang="en-US" sz="5400" lang="en-US"/>
              <a:t>T</a:t>
            </a:r>
            <a:r>
              <a:rPr altLang="en-US" sz="5400" lang="en-US"/>
              <a:t>WARE </a:t>
            </a:r>
            <a:r>
              <a:rPr altLang="en-US" sz="5400" lang="en-US"/>
              <a:t> </a:t>
            </a:r>
            <a:r>
              <a:rPr altLang="en-US" sz="5400" lang="en-US"/>
              <a:t>D</a:t>
            </a:r>
            <a:r>
              <a:rPr altLang="en-US" sz="5400" lang="en-US"/>
              <a:t>E</a:t>
            </a:r>
            <a:r>
              <a:rPr altLang="en-US" sz="5400" lang="en-US"/>
              <a:t>VELOPER </a:t>
            </a:r>
            <a:r>
              <a:rPr altLang="en-US" sz="5400" lang="en-US"/>
              <a:t>P</a:t>
            </a:r>
            <a:r>
              <a:rPr altLang="en-US" sz="5400" lang="en-US"/>
              <a:t>O</a:t>
            </a:r>
            <a:r>
              <a:rPr altLang="en-US" sz="5400" lang="en-US"/>
              <a:t>R</a:t>
            </a:r>
            <a:r>
              <a:rPr altLang="en-US" sz="5400" lang="en-US"/>
              <a:t>T</a:t>
            </a:r>
            <a:r>
              <a:rPr altLang="en-US" sz="5400" lang="en-US"/>
              <a:t>FOLIO </a:t>
            </a:r>
            <a:endParaRPr altLang="en-US" lang="zh-CN"/>
          </a:p>
        </p:txBody>
      </p:sp>
      <p:grpSp>
        <p:nvGrpSpPr>
          <p:cNvPr id="34" name="组合"/>
          <p:cNvGrpSpPr/>
          <p:nvPr/>
        </p:nvGrpSpPr>
        <p:grpSpPr>
          <a:xfrm>
            <a:off x="166804" y="1493835"/>
            <a:ext cx="16660691" cy="659847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613038" cy="737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title"/>
          </p:nvPr>
        </p:nvSpPr>
        <p:spPr>
          <a:xfrm rot="0">
            <a:off x="188791" y="219324"/>
            <a:ext cx="6732802" cy="723901"/>
          </a:xfrm>
          <a:ln w="12700">
            <a:noFill/>
            <a:prstDash val="solid"/>
          </a:ln>
        </p:spPr>
        <p:txBody>
          <a:bodyPr/>
          <a:p>
            <a:r>
              <a:rPr sz="4800" lang="en-US"/>
              <a:t>P</a:t>
            </a:r>
            <a:r>
              <a:rPr sz="4800" lang="en-US"/>
              <a:t>R</a:t>
            </a:r>
            <a:r>
              <a:rPr sz="4800" lang="en-US"/>
              <a:t>O</a:t>
            </a:r>
            <a:r>
              <a:rPr sz="4800" lang="en-US"/>
              <a:t>B</a:t>
            </a:r>
            <a:r>
              <a:rPr sz="4800" lang="en-US"/>
              <a:t>LEM </a:t>
            </a:r>
            <a:r>
              <a:rPr sz="4800" lang="en-US"/>
              <a:t>S</a:t>
            </a:r>
            <a:r>
              <a:rPr sz="4800" lang="en-US"/>
              <a:t>T</a:t>
            </a:r>
            <a:r>
              <a:rPr sz="4800" lang="en-US"/>
              <a:t>A</a:t>
            </a:r>
            <a:r>
              <a:rPr sz="4800" lang="en-US"/>
              <a:t>T</a:t>
            </a:r>
            <a:r>
              <a:rPr sz="4800" lang="en-US"/>
              <a:t>E</a:t>
            </a:r>
            <a:r>
              <a:rPr sz="4800" lang="en-US"/>
              <a:t>MEN</a:t>
            </a:r>
            <a:r>
              <a:rPr sz="4800" lang="en-US"/>
              <a:t>T</a:t>
            </a:r>
            <a:r>
              <a:rPr sz="4800" lang="en-US"/>
              <a:t> </a:t>
            </a:r>
            <a:endParaRPr lang="en-US"/>
          </a:p>
        </p:txBody>
      </p:sp>
      <p:sp>
        <p:nvSpPr>
          <p:cNvPr id="1048675" name=""/>
          <p:cNvSpPr>
            <a:spLocks noGrp="1"/>
          </p:cNvSpPr>
          <p:nvPr>
            <p:ph idx="1"/>
          </p:nvPr>
        </p:nvSpPr>
        <p:spPr>
          <a:xfrm>
            <a:off x="14999" y="1465716"/>
            <a:ext cx="11693126" cy="5359400"/>
          </a:xfrm>
        </p:spPr>
        <p:txBody>
          <a:bodyPr/>
          <a:p>
            <a:r>
              <a:rPr sz="3200" lang="en-US"/>
              <a:t>1. Identify the Issue: Clearly describe the problem or challenge.</a:t>
            </a:r>
            <a:endParaRPr lang="en-US"/>
          </a:p>
          <a:p>
            <a:r>
              <a:rPr sz="3200" lang="en-US"/>
              <a:t>2. Impact: Explain the impact of the problem on users, business, or operations.</a:t>
            </a:r>
            <a:endParaRPr lang="en-US"/>
          </a:p>
          <a:p>
            <a:r>
              <a:rPr sz="3200" lang="en-US"/>
              <a:t>3. Goals: Define the desired outcome or solution.</a:t>
            </a:r>
            <a:endParaRPr lang="en-US"/>
          </a:p>
          <a:p>
            <a:r>
              <a:rPr sz="3200" lang="en-US"/>
              <a:t>4. Constraints: Outline any limitations or constraints.</a:t>
            </a:r>
            <a:endParaRPr lang="en-US"/>
          </a:p>
          <a:p>
            <a:endParaRPr lang="en-US"/>
          </a:p>
          <a:p>
            <a:r>
              <a:rPr sz="3200" lang="en-US"/>
              <a:t>Example:</a:t>
            </a:r>
            <a:endParaRPr lang="en-US"/>
          </a:p>
          <a:p>
            <a:r>
              <a:rPr sz="3200" lang="en-US"/>
              <a:t>"Current manual process for tracking inventory is time-consuming, prone to errors, and leads to stock discrepancies. Develop an automated inventory management system to improve accuracy, efficiency, and reduce costs."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580943" cy="6388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235354" y="1764029"/>
            <a:ext cx="7666208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structured process of conceiving, designing, programming, testing, and maintaining applications, frameworks, or other software components.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 rot="19894">
            <a:off x="246456" y="3964304"/>
            <a:ext cx="9070369" cy="3863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Planning &amp; Analysis: Define goals, requirements, and feasibility.
Design: Create system architecture, UI/UX wireframes, and database schemas.
Implementation (Coding): Write code using chosen technologies and frameworks.
Testing: Ensure quality through unit, integration, and user acceptance testing (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1" name=""/>
          <p:cNvSpPr txBox="1"/>
          <p:nvPr/>
        </p:nvSpPr>
        <p:spPr>
          <a:xfrm rot="4960">
            <a:off x="674643" y="2283744"/>
            <a:ext cx="1007880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Consumers</a:t>
            </a:r>
            <a:r>
              <a:rPr sz="2800" lang="en-US">
                <a:solidFill>
                  <a:srgbClr val="000000"/>
                </a:solidFill>
              </a:rPr>
              <a:t>: Individuals using mobile apps, games, or productivity software.
2. Business users: Employees using software for tasks like accounting, project management, or customer relationship management.
3. Organizations: Companies, non-profits, or government agencies using custom-built software solutions.
4.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Internal stakeholders: Employees within a company using internal tools or systems.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2856702" y="1476375"/>
            <a:ext cx="864784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Git (Version Control)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Visual Studio (IDE)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Jira (Agile Management)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Slack (Collaboration)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JUnit (Testing)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Techniques: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Agile Development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Test-Driven Development (TDD)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Continuous Integration/Continuous Deployment (CI/CD)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5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6" name="矩形"/>
          <p:cNvSpPr/>
          <p:nvPr/>
        </p:nvSpPr>
        <p:spPr>
          <a:xfrm rot="0">
            <a:off x="1034141" y="601361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8" name=""/>
          <p:cNvSpPr txBox="1"/>
          <p:nvPr/>
        </p:nvSpPr>
        <p:spPr>
          <a:xfrm rot="17594">
            <a:off x="402197" y="1277444"/>
            <a:ext cx="11171113" cy="5539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Portfolio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1. Projects: Showcase projects with descriptions and links.
2. Skills: List technical skills.
3. Experience: Highlight relevant experience.
4. Contact</a:t>
            </a:r>
            <a:r>
              <a:rPr sz="2800" lang="en-US">
                <a:solidFill>
                  <a:srgbClr val="000000"/>
                </a:solidFill>
              </a:rPr>
              <a:t>: Include contact info.</a:t>
            </a:r>
            <a:r>
              <a:rPr sz="2800" lang="en-US">
                <a:solidFill>
                  <a:srgbClr val="000000"/>
                </a:solidFill>
              </a:rPr>
              <a:t>Software Development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Layout: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Home: Introduction and overview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</a:t>
            </a:r>
            <a:r>
              <a:rPr sz="2800" lang="en-US">
                <a:solidFill>
                  <a:srgbClr val="000000"/>
                </a:solidFill>
              </a:rPr>
              <a:t>Projects: Showcase projects with descriptions and links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Skills: List technical skills and proficiencies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About: Brief bio and experience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Contact: Contact information and social media links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Keep it clean, simple, and easy to navigate!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title"/>
          </p:nvPr>
        </p:nvSpPr>
        <p:spPr>
          <a:xfrm rot="0">
            <a:off x="319768" y="174252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"/>
          <p:cNvSpPr txBox="1"/>
          <p:nvPr/>
        </p:nvSpPr>
        <p:spPr>
          <a:xfrm rot="18217">
            <a:off x="337963" y="1514879"/>
            <a:ext cx="10644944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 and Functionality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1. Modularity: Break down code into reusable modules.
2. Scalability: Design for growth and increased traffic.
3. Security: Implement robust security measures.
4. User Experience (UX): Create intuitive and user-friendly interfaces.
5. Testing and Debugging: Ensure thorough testing and debugging.
6. Integration: Seamlessly integrate with other systems and tools.
7. Performance Optimization: Optimize for speed and efficiency.
8. Data Management: Effectively manage and store dat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2024-03-23T05:07:22Z</dcterms:created>
  <dcterms:modified xsi:type="dcterms:W3CDTF">2025-08-27T14:50:48Z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3d367a6a0a024f90be4bc67306502d6e</vt:lpwstr>
  </property>
</Properties>
</file>