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B2E"/>
    <a:srgbClr val="388434"/>
    <a:srgbClr val="005000"/>
    <a:srgbClr val="255D28"/>
    <a:srgbClr val="003300"/>
    <a:srgbClr val="338137"/>
    <a:srgbClr val="3D9941"/>
    <a:srgbClr val="255526"/>
    <a:srgbClr val="46984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428B6-796A-4B0D-A919-8E51B61A5FA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CAECB0-F0DA-487D-8B0F-5C836B9694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b="1" dirty="0"/>
            <a:t>Etape 1:</a:t>
          </a:r>
          <a:r>
            <a:rPr lang="fr-FR" sz="1800" dirty="0"/>
            <a:t> </a:t>
          </a:r>
          <a:r>
            <a:rPr lang="fr-FR" sz="1800" dirty="0" smtClean="0"/>
            <a:t>Implémentation d’un parcours simplifié</a:t>
          </a:r>
          <a:r>
            <a:rPr lang="fr-FR" sz="1800" dirty="0"/>
            <a:t>, avec </a:t>
          </a:r>
          <a:r>
            <a:rPr lang="fr-FR" sz="1800" dirty="0" smtClean="0"/>
            <a:t>patients créés </a:t>
          </a:r>
          <a:r>
            <a:rPr lang="fr-FR" sz="1800" dirty="0"/>
            <a:t>manuellement. </a:t>
          </a:r>
          <a:r>
            <a:rPr lang="fr-FR" sz="1800" dirty="0" smtClean="0"/>
            <a:t>Système </a:t>
          </a:r>
          <a:r>
            <a:rPr lang="fr-FR" sz="1800" dirty="0"/>
            <a:t>de </a:t>
          </a:r>
          <a:r>
            <a:rPr lang="fr-FR" sz="1800" dirty="0" smtClean="0"/>
            <a:t>gestion du temps</a:t>
          </a:r>
          <a:r>
            <a:rPr lang="fr-FR" sz="1800" dirty="0"/>
            <a:t>.</a:t>
          </a:r>
          <a:endParaRPr lang="en-US" sz="1800" dirty="0"/>
        </a:p>
      </dgm:t>
    </dgm:pt>
    <dgm:pt modelId="{4BFA1D51-83EE-4270-B32E-03BD9EE7CCAC}" type="parTrans" cxnId="{9E85834C-4639-4D6F-AD60-1315AE862149}">
      <dgm:prSet/>
      <dgm:spPr/>
      <dgm:t>
        <a:bodyPr/>
        <a:lstStyle/>
        <a:p>
          <a:endParaRPr lang="en-US"/>
        </a:p>
      </dgm:t>
    </dgm:pt>
    <dgm:pt modelId="{73A99EF5-AB1A-4EBE-880A-D67D03740F17}" type="sibTrans" cxnId="{9E85834C-4639-4D6F-AD60-1315AE8621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8E0F20-94B6-4694-8651-7F2C9E36C6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b="1" dirty="0"/>
            <a:t>Etape 2: </a:t>
          </a:r>
          <a:r>
            <a:rPr lang="fr-FR" sz="1800" dirty="0" smtClean="0"/>
            <a:t>Modification </a:t>
          </a:r>
          <a:r>
            <a:rPr lang="fr-FR" sz="1800" dirty="0"/>
            <a:t>du </a:t>
          </a:r>
          <a:r>
            <a:rPr lang="fr-FR" sz="1800" dirty="0" smtClean="0"/>
            <a:t>flux pour avoir toutes les salles du sujet.</a:t>
          </a:r>
          <a:br>
            <a:rPr lang="fr-FR" sz="1800" dirty="0" smtClean="0"/>
          </a:br>
          <a:r>
            <a:rPr lang="fr-FR" sz="1800" dirty="0" smtClean="0"/>
            <a:t>Implémentation des circuits, des statistiques et des historiques.</a:t>
          </a:r>
          <a:endParaRPr lang="en-US" sz="1800" dirty="0"/>
        </a:p>
      </dgm:t>
    </dgm:pt>
    <dgm:pt modelId="{7359B79F-0219-47E1-9519-A49E67E21904}" type="parTrans" cxnId="{A54EE7B7-061B-4C87-A164-02230F9FB013}">
      <dgm:prSet/>
      <dgm:spPr/>
      <dgm:t>
        <a:bodyPr/>
        <a:lstStyle/>
        <a:p>
          <a:endParaRPr lang="en-US"/>
        </a:p>
      </dgm:t>
    </dgm:pt>
    <dgm:pt modelId="{C796852F-418C-43F1-A576-F26CBBA8B008}" type="sibTrans" cxnId="{A54EE7B7-061B-4C87-A164-02230F9FB0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A5F3FF-33D0-4552-A3E0-42B6EE7D20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b="1" dirty="0" smtClean="0"/>
            <a:t>Etape </a:t>
          </a:r>
          <a:r>
            <a:rPr lang="fr-FR" sz="1800" b="1" dirty="0"/>
            <a:t>3: </a:t>
          </a:r>
          <a:r>
            <a:rPr lang="fr-FR" sz="1800" dirty="0" smtClean="0"/>
            <a:t>Génération aléatoire des patients et des durées des tâches.</a:t>
          </a:r>
          <a:br>
            <a:rPr lang="fr-FR" sz="1800" dirty="0" smtClean="0"/>
          </a:br>
          <a:r>
            <a:rPr lang="fr-FR" sz="1800" dirty="0" smtClean="0"/>
            <a:t>Optimisation de l’affichage.</a:t>
          </a:r>
          <a:endParaRPr lang="en-US" sz="1800" dirty="0"/>
        </a:p>
      </dgm:t>
    </dgm:pt>
    <dgm:pt modelId="{27F704DC-CE87-4B28-855E-DB80602EE447}" type="parTrans" cxnId="{BAA0D300-8CA9-4256-A02D-D54F494F2F4C}">
      <dgm:prSet/>
      <dgm:spPr/>
      <dgm:t>
        <a:bodyPr/>
        <a:lstStyle/>
        <a:p>
          <a:endParaRPr lang="en-US"/>
        </a:p>
      </dgm:t>
    </dgm:pt>
    <dgm:pt modelId="{E6C8F632-EA08-4ACD-95AD-EB3B009090AC}" type="sibTrans" cxnId="{BAA0D300-8CA9-4256-A02D-D54F494F2F4C}">
      <dgm:prSet/>
      <dgm:spPr/>
      <dgm:t>
        <a:bodyPr/>
        <a:lstStyle/>
        <a:p>
          <a:endParaRPr lang="en-US"/>
        </a:p>
      </dgm:t>
    </dgm:pt>
    <dgm:pt modelId="{D0474559-7032-4B18-A10B-F1B1B7A13AC3}" type="pres">
      <dgm:prSet presAssocID="{71A428B6-796A-4B0D-A919-8E51B61A5F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AC425F5-81D4-4DB7-B0B3-6EE3FBB6CFAC}" type="pres">
      <dgm:prSet presAssocID="{71A428B6-796A-4B0D-A919-8E51B61A5FA8}" presName="container" presStyleCnt="0">
        <dgm:presLayoutVars>
          <dgm:dir/>
          <dgm:resizeHandles val="exact"/>
        </dgm:presLayoutVars>
      </dgm:prSet>
      <dgm:spPr/>
    </dgm:pt>
    <dgm:pt modelId="{25C96F80-0A1A-4455-A2DE-808DB446CA35}" type="pres">
      <dgm:prSet presAssocID="{9ACAECB0-F0DA-487D-8B0F-5C836B969475}" presName="compNode" presStyleCnt="0"/>
      <dgm:spPr/>
    </dgm:pt>
    <dgm:pt modelId="{E07A6350-74D4-4850-A83C-6D41C57D8C73}" type="pres">
      <dgm:prSet presAssocID="{9ACAECB0-F0DA-487D-8B0F-5C836B969475}" presName="iconBgRect" presStyleLbl="bgShp" presStyleIdx="0" presStyleCnt="3" custLinFactY="-100000" custLinFactNeighborX="-33261" custLinFactNeighborY="-195305"/>
      <dgm:spPr/>
    </dgm:pt>
    <dgm:pt modelId="{783128F2-437F-4B55-B299-E52F3413F6C1}" type="pres">
      <dgm:prSet presAssocID="{9ACAECB0-F0DA-487D-8B0F-5C836B969475}" presName="iconRect" presStyleLbl="node1" presStyleIdx="0" presStyleCnt="3" custLinFactY="-213019" custLinFactNeighborX="-56931" custLinFactNeighborY="-30000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  <dgm:extLst/>
    </dgm:pt>
    <dgm:pt modelId="{01926568-DDB6-44B8-9A5F-BDA7CDB3496C}" type="pres">
      <dgm:prSet presAssocID="{9ACAECB0-F0DA-487D-8B0F-5C836B969475}" presName="spaceRect" presStyleCnt="0"/>
      <dgm:spPr/>
    </dgm:pt>
    <dgm:pt modelId="{404FDC04-7139-4CDE-8CDE-088DF4129C2A}" type="pres">
      <dgm:prSet presAssocID="{9ACAECB0-F0DA-487D-8B0F-5C836B969475}" presName="textRect" presStyleLbl="revTx" presStyleIdx="0" presStyleCnt="3" custScaleX="120574" custScaleY="197171" custLinFactY="-100000" custLinFactNeighborX="-6626" custLinFactNeighborY="-18566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9B7DC8D-30C9-4AD7-90EB-127B11952DC4}" type="pres">
      <dgm:prSet presAssocID="{73A99EF5-AB1A-4EBE-880A-D67D03740F17}" presName="sibTrans" presStyleLbl="sibTrans2D1" presStyleIdx="0" presStyleCnt="0"/>
      <dgm:spPr/>
      <dgm:t>
        <a:bodyPr/>
        <a:lstStyle/>
        <a:p>
          <a:endParaRPr lang="fr-FR"/>
        </a:p>
      </dgm:t>
    </dgm:pt>
    <dgm:pt modelId="{EDB9B750-4142-4CCF-BC8E-9EE626482B05}" type="pres">
      <dgm:prSet presAssocID="{A38E0F20-94B6-4694-8651-7F2C9E36C69B}" presName="compNode" presStyleCnt="0"/>
      <dgm:spPr/>
    </dgm:pt>
    <dgm:pt modelId="{9011788C-102B-414D-B5B9-429ABF05B723}" type="pres">
      <dgm:prSet presAssocID="{A38E0F20-94B6-4694-8651-7F2C9E36C69B}" presName="iconBgRect" presStyleLbl="bgShp" presStyleIdx="1" presStyleCnt="3" custLinFactX="-200000" custLinFactNeighborX="-253433" custLinFactNeighborY="-47783"/>
      <dgm:spPr/>
    </dgm:pt>
    <dgm:pt modelId="{D7A4D742-6762-4726-9CA0-75F138000C7B}" type="pres">
      <dgm:prSet presAssocID="{A38E0F20-94B6-4694-8651-7F2C9E36C69B}" presName="iconRect" presStyleLbl="node1" presStyleIdx="1" presStyleCnt="3" custLinFactX="-382772" custLinFactNeighborX="-400000" custLinFactNeighborY="-87444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E328DBDA-0AA7-48BF-BE62-9DB00E5D8FA3}" type="pres">
      <dgm:prSet presAssocID="{A38E0F20-94B6-4694-8651-7F2C9E36C69B}" presName="spaceRect" presStyleCnt="0"/>
      <dgm:spPr/>
    </dgm:pt>
    <dgm:pt modelId="{B13D3627-D4EE-4F42-B37A-EF283547F020}" type="pres">
      <dgm:prSet presAssocID="{A38E0F20-94B6-4694-8651-7F2C9E36C69B}" presName="textRect" presStyleLbl="revTx" presStyleIdx="1" presStyleCnt="3" custScaleX="141537" custScaleY="177613" custLinFactX="-74984" custLinFactNeighborX="-100000" custLinFactNeighborY="-4480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99EB2ACD-F105-42CA-80A2-0A1122CF3A58}" type="pres">
      <dgm:prSet presAssocID="{C796852F-418C-43F1-A576-F26CBBA8B008}" presName="sibTrans" presStyleLbl="sibTrans2D1" presStyleIdx="0" presStyleCnt="0"/>
      <dgm:spPr/>
      <dgm:t>
        <a:bodyPr/>
        <a:lstStyle/>
        <a:p>
          <a:endParaRPr lang="fr-FR"/>
        </a:p>
      </dgm:t>
    </dgm:pt>
    <dgm:pt modelId="{3F46C132-5647-42B7-A438-30292E877257}" type="pres">
      <dgm:prSet presAssocID="{17A5F3FF-33D0-4552-A3E0-42B6EE7D2091}" presName="compNode" presStyleCnt="0"/>
      <dgm:spPr/>
    </dgm:pt>
    <dgm:pt modelId="{54E64EC4-D641-4378-9E4E-80096876A683}" type="pres">
      <dgm:prSet presAssocID="{17A5F3FF-33D0-4552-A3E0-42B6EE7D2091}" presName="iconBgRect" presStyleLbl="bgShp" presStyleIdx="2" presStyleCnt="3" custLinFactX="-401531" custLinFactY="100000" custLinFactNeighborX="-500000" custLinFactNeighborY="133050"/>
      <dgm:spPr/>
      <dgm:t>
        <a:bodyPr/>
        <a:lstStyle/>
        <a:p>
          <a:endParaRPr lang="fr-FR"/>
        </a:p>
      </dgm:t>
    </dgm:pt>
    <dgm:pt modelId="{A81FA44A-672D-4AF4-9CDB-A13C9EE1891C}" type="pres">
      <dgm:prSet presAssocID="{17A5F3FF-33D0-4552-A3E0-42B6EE7D2091}" presName="iconRect" presStyleLbl="node1" presStyleIdx="2" presStyleCnt="3" custLinFactX="-756658" custLinFactY="200000" custLinFactNeighborX="-800000" custLinFactNeighborY="202091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ED6A9C95-1904-4E52-B811-0E77935E9882}" type="pres">
      <dgm:prSet presAssocID="{17A5F3FF-33D0-4552-A3E0-42B6EE7D2091}" presName="spaceRect" presStyleCnt="0"/>
      <dgm:spPr/>
    </dgm:pt>
    <dgm:pt modelId="{CD92449B-B81A-4ADD-93FE-4AFCCB9A6877}" type="pres">
      <dgm:prSet presAssocID="{17A5F3FF-33D0-4552-A3E0-42B6EE7D2091}" presName="textRect" presStyleLbl="revTx" presStyleIdx="2" presStyleCnt="3" custScaleX="129742" custScaleY="138285" custLinFactX="-170914" custLinFactY="100000" custLinFactNeighborX="-200000" custLinFactNeighborY="13417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48F150-5F5F-4D23-9941-C2C8C4A41457}" type="presOf" srcId="{73A99EF5-AB1A-4EBE-880A-D67D03740F17}" destId="{29B7DC8D-30C9-4AD7-90EB-127B11952DC4}" srcOrd="0" destOrd="0" presId="urn:microsoft.com/office/officeart/2018/2/layout/IconCircleList"/>
    <dgm:cxn modelId="{A54EE7B7-061B-4C87-A164-02230F9FB013}" srcId="{71A428B6-796A-4B0D-A919-8E51B61A5FA8}" destId="{A38E0F20-94B6-4694-8651-7F2C9E36C69B}" srcOrd="1" destOrd="0" parTransId="{7359B79F-0219-47E1-9519-A49E67E21904}" sibTransId="{C796852F-418C-43F1-A576-F26CBBA8B008}"/>
    <dgm:cxn modelId="{193EF090-A3A5-4CBA-BE35-EFDE06109392}" type="presOf" srcId="{9ACAECB0-F0DA-487D-8B0F-5C836B969475}" destId="{404FDC04-7139-4CDE-8CDE-088DF4129C2A}" srcOrd="0" destOrd="0" presId="urn:microsoft.com/office/officeart/2018/2/layout/IconCircleList"/>
    <dgm:cxn modelId="{A3900E01-5030-4995-B967-4FACFBA6C90A}" type="presOf" srcId="{C796852F-418C-43F1-A576-F26CBBA8B008}" destId="{99EB2ACD-F105-42CA-80A2-0A1122CF3A58}" srcOrd="0" destOrd="0" presId="urn:microsoft.com/office/officeart/2018/2/layout/IconCircleList"/>
    <dgm:cxn modelId="{BAA0D300-8CA9-4256-A02D-D54F494F2F4C}" srcId="{71A428B6-796A-4B0D-A919-8E51B61A5FA8}" destId="{17A5F3FF-33D0-4552-A3E0-42B6EE7D2091}" srcOrd="2" destOrd="0" parTransId="{27F704DC-CE87-4B28-855E-DB80602EE447}" sibTransId="{E6C8F632-EA08-4ACD-95AD-EB3B009090AC}"/>
    <dgm:cxn modelId="{2A8FFE7A-A132-4306-B4AE-DDE478F93D1E}" type="presOf" srcId="{17A5F3FF-33D0-4552-A3E0-42B6EE7D2091}" destId="{CD92449B-B81A-4ADD-93FE-4AFCCB9A6877}" srcOrd="0" destOrd="0" presId="urn:microsoft.com/office/officeart/2018/2/layout/IconCircleList"/>
    <dgm:cxn modelId="{9E85834C-4639-4D6F-AD60-1315AE862149}" srcId="{71A428B6-796A-4B0D-A919-8E51B61A5FA8}" destId="{9ACAECB0-F0DA-487D-8B0F-5C836B969475}" srcOrd="0" destOrd="0" parTransId="{4BFA1D51-83EE-4270-B32E-03BD9EE7CCAC}" sibTransId="{73A99EF5-AB1A-4EBE-880A-D67D03740F17}"/>
    <dgm:cxn modelId="{CEE09286-DAD6-4958-91BC-409365A23202}" type="presOf" srcId="{A38E0F20-94B6-4694-8651-7F2C9E36C69B}" destId="{B13D3627-D4EE-4F42-B37A-EF283547F020}" srcOrd="0" destOrd="0" presId="urn:microsoft.com/office/officeart/2018/2/layout/IconCircleList"/>
    <dgm:cxn modelId="{ED170358-3241-4024-925D-E319A6D1B67D}" type="presOf" srcId="{71A428B6-796A-4B0D-A919-8E51B61A5FA8}" destId="{D0474559-7032-4B18-A10B-F1B1B7A13AC3}" srcOrd="0" destOrd="0" presId="urn:microsoft.com/office/officeart/2018/2/layout/IconCircleList"/>
    <dgm:cxn modelId="{EB718BC3-4EE9-43A8-9F30-96563DEBAAFB}" type="presParOf" srcId="{D0474559-7032-4B18-A10B-F1B1B7A13AC3}" destId="{3AC425F5-81D4-4DB7-B0B3-6EE3FBB6CFAC}" srcOrd="0" destOrd="0" presId="urn:microsoft.com/office/officeart/2018/2/layout/IconCircleList"/>
    <dgm:cxn modelId="{D261E1C8-8772-41A9-A949-B6CFF4E29D4B}" type="presParOf" srcId="{3AC425F5-81D4-4DB7-B0B3-6EE3FBB6CFAC}" destId="{25C96F80-0A1A-4455-A2DE-808DB446CA35}" srcOrd="0" destOrd="0" presId="urn:microsoft.com/office/officeart/2018/2/layout/IconCircleList"/>
    <dgm:cxn modelId="{846530D6-D3EA-4DE8-B20B-22B42664C544}" type="presParOf" srcId="{25C96F80-0A1A-4455-A2DE-808DB446CA35}" destId="{E07A6350-74D4-4850-A83C-6D41C57D8C73}" srcOrd="0" destOrd="0" presId="urn:microsoft.com/office/officeart/2018/2/layout/IconCircleList"/>
    <dgm:cxn modelId="{6FA1621D-29F2-40BA-B019-EE7D9E8B343B}" type="presParOf" srcId="{25C96F80-0A1A-4455-A2DE-808DB446CA35}" destId="{783128F2-437F-4B55-B299-E52F3413F6C1}" srcOrd="1" destOrd="0" presId="urn:microsoft.com/office/officeart/2018/2/layout/IconCircleList"/>
    <dgm:cxn modelId="{781595CD-2E9B-4F94-96BF-A4B6B89515A0}" type="presParOf" srcId="{25C96F80-0A1A-4455-A2DE-808DB446CA35}" destId="{01926568-DDB6-44B8-9A5F-BDA7CDB3496C}" srcOrd="2" destOrd="0" presId="urn:microsoft.com/office/officeart/2018/2/layout/IconCircleList"/>
    <dgm:cxn modelId="{ECFB40CA-A5EA-4803-8C57-AA23FEEBF3B7}" type="presParOf" srcId="{25C96F80-0A1A-4455-A2DE-808DB446CA35}" destId="{404FDC04-7139-4CDE-8CDE-088DF4129C2A}" srcOrd="3" destOrd="0" presId="urn:microsoft.com/office/officeart/2018/2/layout/IconCircleList"/>
    <dgm:cxn modelId="{12145D78-7FF8-4215-B0FD-DD5DD3325F3E}" type="presParOf" srcId="{3AC425F5-81D4-4DB7-B0B3-6EE3FBB6CFAC}" destId="{29B7DC8D-30C9-4AD7-90EB-127B11952DC4}" srcOrd="1" destOrd="0" presId="urn:microsoft.com/office/officeart/2018/2/layout/IconCircleList"/>
    <dgm:cxn modelId="{4AB0781A-8AB2-4543-BD87-C3DF7F4AA474}" type="presParOf" srcId="{3AC425F5-81D4-4DB7-B0B3-6EE3FBB6CFAC}" destId="{EDB9B750-4142-4CCF-BC8E-9EE626482B05}" srcOrd="2" destOrd="0" presId="urn:microsoft.com/office/officeart/2018/2/layout/IconCircleList"/>
    <dgm:cxn modelId="{65B207D4-C2D0-493A-89A8-7BCD21081496}" type="presParOf" srcId="{EDB9B750-4142-4CCF-BC8E-9EE626482B05}" destId="{9011788C-102B-414D-B5B9-429ABF05B723}" srcOrd="0" destOrd="0" presId="urn:microsoft.com/office/officeart/2018/2/layout/IconCircleList"/>
    <dgm:cxn modelId="{C33D77F4-E6E4-4BB9-A4F4-7705C66A1F31}" type="presParOf" srcId="{EDB9B750-4142-4CCF-BC8E-9EE626482B05}" destId="{D7A4D742-6762-4726-9CA0-75F138000C7B}" srcOrd="1" destOrd="0" presId="urn:microsoft.com/office/officeart/2018/2/layout/IconCircleList"/>
    <dgm:cxn modelId="{EA92C2DC-030A-4F6D-87A0-EDFA3CF8A104}" type="presParOf" srcId="{EDB9B750-4142-4CCF-BC8E-9EE626482B05}" destId="{E328DBDA-0AA7-48BF-BE62-9DB00E5D8FA3}" srcOrd="2" destOrd="0" presId="urn:microsoft.com/office/officeart/2018/2/layout/IconCircleList"/>
    <dgm:cxn modelId="{8C9B9A43-C6FB-4DB5-80B5-48058214F504}" type="presParOf" srcId="{EDB9B750-4142-4CCF-BC8E-9EE626482B05}" destId="{B13D3627-D4EE-4F42-B37A-EF283547F020}" srcOrd="3" destOrd="0" presId="urn:microsoft.com/office/officeart/2018/2/layout/IconCircleList"/>
    <dgm:cxn modelId="{AB0A7C04-2278-42A8-B89A-1E887A3BDE19}" type="presParOf" srcId="{3AC425F5-81D4-4DB7-B0B3-6EE3FBB6CFAC}" destId="{99EB2ACD-F105-42CA-80A2-0A1122CF3A58}" srcOrd="3" destOrd="0" presId="urn:microsoft.com/office/officeart/2018/2/layout/IconCircleList"/>
    <dgm:cxn modelId="{7CB3172E-9A13-4995-A53B-9AD8596DE9BC}" type="presParOf" srcId="{3AC425F5-81D4-4DB7-B0B3-6EE3FBB6CFAC}" destId="{3F46C132-5647-42B7-A438-30292E877257}" srcOrd="4" destOrd="0" presId="urn:microsoft.com/office/officeart/2018/2/layout/IconCircleList"/>
    <dgm:cxn modelId="{6BA20910-FC88-4003-B669-934178E91888}" type="presParOf" srcId="{3F46C132-5647-42B7-A438-30292E877257}" destId="{54E64EC4-D641-4378-9E4E-80096876A683}" srcOrd="0" destOrd="0" presId="urn:microsoft.com/office/officeart/2018/2/layout/IconCircleList"/>
    <dgm:cxn modelId="{B14F8036-55D2-4A34-8DFB-7A3232656F57}" type="presParOf" srcId="{3F46C132-5647-42B7-A438-30292E877257}" destId="{A81FA44A-672D-4AF4-9CDB-A13C9EE1891C}" srcOrd="1" destOrd="0" presId="urn:microsoft.com/office/officeart/2018/2/layout/IconCircleList"/>
    <dgm:cxn modelId="{D438B214-A845-49E5-8AF3-1A6A323F5DAB}" type="presParOf" srcId="{3F46C132-5647-42B7-A438-30292E877257}" destId="{ED6A9C95-1904-4E52-B811-0E77935E9882}" srcOrd="2" destOrd="0" presId="urn:microsoft.com/office/officeart/2018/2/layout/IconCircleList"/>
    <dgm:cxn modelId="{7CB871A9-E694-4D1C-924C-F3AA4FD217CC}" type="presParOf" srcId="{3F46C132-5647-42B7-A438-30292E877257}" destId="{CD92449B-B81A-4ADD-93FE-4AFCCB9A68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680AF-3011-48FE-8AF3-624F34D91F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fr-FR"/>
        </a:p>
      </dgm:t>
    </dgm:pt>
    <dgm:pt modelId="{A8B9AE60-2832-40A1-93A4-5E3EDC5FD700}">
      <dgm:prSet/>
      <dgm:spPr>
        <a:solidFill>
          <a:srgbClr val="005000"/>
        </a:solidFill>
      </dgm:spPr>
      <dgm:t>
        <a:bodyPr/>
        <a:lstStyle/>
        <a:p>
          <a:r>
            <a:rPr lang="fr-FR" dirty="0" smtClean="0"/>
            <a:t>Statistiques</a:t>
          </a:r>
          <a:endParaRPr lang="fr-FR" dirty="0"/>
        </a:p>
      </dgm:t>
    </dgm:pt>
    <dgm:pt modelId="{11554905-9BA2-4FAA-BA25-4BC16D7861D2}" type="parTrans" cxnId="{94A3015E-FEEE-4803-9057-A6F50916453B}">
      <dgm:prSet/>
      <dgm:spPr/>
      <dgm:t>
        <a:bodyPr/>
        <a:lstStyle/>
        <a:p>
          <a:endParaRPr lang="fr-FR"/>
        </a:p>
      </dgm:t>
    </dgm:pt>
    <dgm:pt modelId="{190D730B-4E3A-4B08-B2A9-2EED7D6333BE}" type="sibTrans" cxnId="{94A3015E-FEEE-4803-9057-A6F50916453B}">
      <dgm:prSet/>
      <dgm:spPr/>
      <dgm:t>
        <a:bodyPr/>
        <a:lstStyle/>
        <a:p>
          <a:endParaRPr lang="fr-FR"/>
        </a:p>
      </dgm:t>
    </dgm:pt>
    <dgm:pt modelId="{09C9D6B6-0D39-4817-ADAF-7D2C5DAB4A7A}">
      <dgm:prSet/>
      <dgm:spPr>
        <a:solidFill>
          <a:srgbClr val="2B6B2E"/>
        </a:solidFill>
      </dgm:spPr>
      <dgm:t>
        <a:bodyPr/>
        <a:lstStyle/>
        <a:p>
          <a:r>
            <a:rPr lang="fr-FR" dirty="0" smtClean="0"/>
            <a:t>Des salles d’attente</a:t>
          </a:r>
          <a:endParaRPr lang="fr-FR" dirty="0"/>
        </a:p>
      </dgm:t>
    </dgm:pt>
    <dgm:pt modelId="{3E5C0647-6931-49E1-88EC-8D20E6C1D3CA}" type="sibTrans" cxnId="{CF2989A0-3D37-45C8-9202-0891B214C460}">
      <dgm:prSet/>
      <dgm:spPr/>
      <dgm:t>
        <a:bodyPr/>
        <a:lstStyle/>
        <a:p>
          <a:endParaRPr lang="fr-FR"/>
        </a:p>
      </dgm:t>
    </dgm:pt>
    <dgm:pt modelId="{2E36566D-1BB8-47D3-9374-8262E1009C8E}" type="parTrans" cxnId="{CF2989A0-3D37-45C8-9202-0891B214C46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9C1C0A44-92C9-4CCA-B55E-C092AFCBE1FE}">
      <dgm:prSet/>
      <dgm:spPr>
        <a:solidFill>
          <a:srgbClr val="388434"/>
        </a:solidFill>
      </dgm:spPr>
      <dgm:t>
        <a:bodyPr/>
        <a:lstStyle/>
        <a:p>
          <a:r>
            <a:rPr lang="fr-FR" dirty="0" smtClean="0"/>
            <a:t>Temps d’attente moyen</a:t>
          </a:r>
          <a:endParaRPr lang="fr-FR" dirty="0"/>
        </a:p>
      </dgm:t>
    </dgm:pt>
    <dgm:pt modelId="{06E38B7C-3D30-47EF-9376-B6DD943F46F7}" type="sibTrans" cxnId="{F5DD64EC-E104-4D0E-9848-4EBF9979D434}">
      <dgm:prSet/>
      <dgm:spPr/>
      <dgm:t>
        <a:bodyPr/>
        <a:lstStyle/>
        <a:p>
          <a:endParaRPr lang="fr-FR"/>
        </a:p>
      </dgm:t>
    </dgm:pt>
    <dgm:pt modelId="{799B4FD4-B9DF-46E3-A944-8DB88BB7ACB9}" type="parTrans" cxnId="{F5DD64EC-E104-4D0E-9848-4EBF9979D43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D1E334B-AE57-41E3-AD23-50DBE809686B}">
      <dgm:prSet/>
      <dgm:spPr>
        <a:solidFill>
          <a:srgbClr val="2B6B2E"/>
        </a:solidFill>
      </dgm:spPr>
      <dgm:t>
        <a:bodyPr/>
        <a:lstStyle/>
        <a:p>
          <a:r>
            <a:rPr lang="fr-FR" dirty="0" smtClean="0"/>
            <a:t>Des circuits</a:t>
          </a:r>
          <a:endParaRPr lang="fr-FR" dirty="0"/>
        </a:p>
      </dgm:t>
    </dgm:pt>
    <dgm:pt modelId="{B37BB4EB-C075-4D29-B6E3-9BEE9AFDFA65}" type="sibTrans" cxnId="{D74365E5-441D-4197-A986-0ACAD7A410ED}">
      <dgm:prSet/>
      <dgm:spPr/>
      <dgm:t>
        <a:bodyPr/>
        <a:lstStyle/>
        <a:p>
          <a:endParaRPr lang="fr-FR"/>
        </a:p>
      </dgm:t>
    </dgm:pt>
    <dgm:pt modelId="{409417C8-B4C6-42F4-AD32-A587DA609838}" type="parTrans" cxnId="{D74365E5-441D-4197-A986-0ACAD7A410ED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9B368967-96A4-4826-A8B1-148300D57B04}">
      <dgm:prSet/>
      <dgm:spPr>
        <a:solidFill>
          <a:srgbClr val="388434"/>
        </a:solidFill>
      </dgm:spPr>
      <dgm:t>
        <a:bodyPr/>
        <a:lstStyle/>
        <a:p>
          <a:r>
            <a:rPr lang="fr-FR" dirty="0" smtClean="0"/>
            <a:t>Liste de patients</a:t>
          </a:r>
          <a:endParaRPr lang="fr-FR" dirty="0"/>
        </a:p>
      </dgm:t>
    </dgm:pt>
    <dgm:pt modelId="{5E80A1E2-A3F3-4318-B958-1A242540389C}" type="sibTrans" cxnId="{9B9C5F1D-54BF-4ED4-8234-33B65D6B7057}">
      <dgm:prSet/>
      <dgm:spPr/>
      <dgm:t>
        <a:bodyPr/>
        <a:lstStyle/>
        <a:p>
          <a:endParaRPr lang="fr-FR"/>
        </a:p>
      </dgm:t>
    </dgm:pt>
    <dgm:pt modelId="{AE956684-AB05-471C-9FA2-6442731C440D}" type="parTrans" cxnId="{9B9C5F1D-54BF-4ED4-8234-33B65D6B705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843433B-94F2-44B1-8EC4-FC1DFD8544AE}">
      <dgm:prSet/>
      <dgm:spPr>
        <a:solidFill>
          <a:srgbClr val="388434"/>
        </a:solidFill>
      </dgm:spPr>
      <dgm:t>
        <a:bodyPr/>
        <a:lstStyle/>
        <a:p>
          <a:r>
            <a:rPr lang="fr-FR" dirty="0" smtClean="0"/>
            <a:t>Pourcentage de patients</a:t>
          </a:r>
          <a:endParaRPr lang="fr-FR" dirty="0"/>
        </a:p>
      </dgm:t>
    </dgm:pt>
    <dgm:pt modelId="{BA04E063-9C13-4641-B92C-8F38C622C9DC}" type="sibTrans" cxnId="{5285A052-C9AF-4991-A078-990816BB1CFF}">
      <dgm:prSet/>
      <dgm:spPr/>
      <dgm:t>
        <a:bodyPr/>
        <a:lstStyle/>
        <a:p>
          <a:endParaRPr lang="fr-FR"/>
        </a:p>
      </dgm:t>
    </dgm:pt>
    <dgm:pt modelId="{F5C5C9D4-EB3D-40D8-85AC-2B8FF85C5BB7}" type="parTrans" cxnId="{5285A052-C9AF-4991-A078-990816BB1CF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A306C1F-BA76-4029-AE9A-96B251F4FDE8}">
      <dgm:prSet/>
      <dgm:spPr>
        <a:solidFill>
          <a:srgbClr val="2B6B2E"/>
        </a:solidFill>
      </dgm:spPr>
      <dgm:t>
        <a:bodyPr/>
        <a:lstStyle/>
        <a:p>
          <a:r>
            <a:rPr lang="fr-FR" dirty="0" smtClean="0"/>
            <a:t>Des patients</a:t>
          </a:r>
          <a:endParaRPr lang="fr-FR" dirty="0"/>
        </a:p>
      </dgm:t>
    </dgm:pt>
    <dgm:pt modelId="{76ADBC45-A064-428B-8CB4-57FC53E7818A}" type="sibTrans" cxnId="{28A4FA8A-3A61-4923-8A58-5569EAFE1EBA}">
      <dgm:prSet/>
      <dgm:spPr/>
      <dgm:t>
        <a:bodyPr/>
        <a:lstStyle/>
        <a:p>
          <a:endParaRPr lang="fr-FR"/>
        </a:p>
      </dgm:t>
    </dgm:pt>
    <dgm:pt modelId="{50E20243-46FB-443A-8E67-204675EB04F0}" type="parTrans" cxnId="{28A4FA8A-3A61-4923-8A58-5569EAFE1EB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B22BFEAD-4354-42A2-BAE8-E22EAE59BE47}">
      <dgm:prSet/>
      <dgm:spPr>
        <a:solidFill>
          <a:srgbClr val="388434"/>
        </a:solidFill>
      </dgm:spPr>
      <dgm:t>
        <a:bodyPr/>
        <a:lstStyle/>
        <a:p>
          <a:r>
            <a:rPr lang="fr-FR" dirty="0" smtClean="0"/>
            <a:t>Durée de séjour</a:t>
          </a:r>
          <a:endParaRPr lang="fr-FR" dirty="0"/>
        </a:p>
      </dgm:t>
    </dgm:pt>
    <dgm:pt modelId="{D36F4E50-2D25-4A06-9CCF-7F4DAF97B9C9}" type="sibTrans" cxnId="{9C9F9AE9-FA87-4474-82E7-8AB457A41C0B}">
      <dgm:prSet/>
      <dgm:spPr/>
      <dgm:t>
        <a:bodyPr/>
        <a:lstStyle/>
        <a:p>
          <a:endParaRPr lang="fr-FR"/>
        </a:p>
      </dgm:t>
    </dgm:pt>
    <dgm:pt modelId="{DBA80ACF-1EC7-42DE-8063-E9F6F0F069C3}" type="parTrans" cxnId="{9C9F9AE9-FA87-4474-82E7-8AB457A41C0B}">
      <dgm:prSet/>
      <dgm:spPr>
        <a:solidFill>
          <a:schemeClr val="tx1"/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fr-FR"/>
        </a:p>
      </dgm:t>
    </dgm:pt>
    <dgm:pt modelId="{5C12D35F-7B7A-42B1-B12A-026035ECACAF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Totale</a:t>
          </a:r>
          <a:endParaRPr lang="fr-FR" dirty="0"/>
        </a:p>
      </dgm:t>
    </dgm:pt>
    <dgm:pt modelId="{144F5E29-03DA-470B-A49B-37588E6C212E}" type="sibTrans" cxnId="{CF3DAB9B-A9E3-425F-8513-B74485D6424D}">
      <dgm:prSet/>
      <dgm:spPr/>
      <dgm:t>
        <a:bodyPr/>
        <a:lstStyle/>
        <a:p>
          <a:endParaRPr lang="fr-FR"/>
        </a:p>
      </dgm:t>
    </dgm:pt>
    <dgm:pt modelId="{AC9C0AE2-CE9A-4EC3-8BEA-3809D272C247}" type="parTrans" cxnId="{CF3DAB9B-A9E3-425F-8513-B74485D6424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2E7E7C3-2DFD-4667-A31E-C8A5EB25827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Moyenne</a:t>
          </a:r>
          <a:endParaRPr lang="fr-FR" dirty="0"/>
        </a:p>
      </dgm:t>
    </dgm:pt>
    <dgm:pt modelId="{0A76BA45-3E31-4E2C-A839-1C8F4EEC6ACF}" type="sibTrans" cxnId="{94D79957-304C-4DEC-AFCB-CA34054065E9}">
      <dgm:prSet/>
      <dgm:spPr/>
      <dgm:t>
        <a:bodyPr/>
        <a:lstStyle/>
        <a:p>
          <a:endParaRPr lang="fr-FR"/>
        </a:p>
      </dgm:t>
    </dgm:pt>
    <dgm:pt modelId="{4CF2805B-5FD5-45B9-86DB-035A2B8F2A7D}" type="parTrans" cxnId="{94D79957-304C-4DEC-AFCB-CA34054065E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775FBE5-C85E-49ED-9B7F-495B7D3EB36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Médiane</a:t>
          </a:r>
          <a:endParaRPr lang="fr-FR" dirty="0"/>
        </a:p>
      </dgm:t>
    </dgm:pt>
    <dgm:pt modelId="{FF2967EC-59BE-48D9-A3AD-DA70E86AC845}" type="sibTrans" cxnId="{3C1620BC-D34B-4C2F-9C6C-096E00F6A307}">
      <dgm:prSet/>
      <dgm:spPr/>
      <dgm:t>
        <a:bodyPr/>
        <a:lstStyle/>
        <a:p>
          <a:endParaRPr lang="fr-FR"/>
        </a:p>
      </dgm:t>
    </dgm:pt>
    <dgm:pt modelId="{8EE03F59-7C0A-4C84-88B4-9F59E7AE6735}" type="parTrans" cxnId="{3C1620BC-D34B-4C2F-9C6C-096E00F6A30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068CF9A-8732-476D-B754-299B1471FB79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Ecart-type</a:t>
          </a:r>
          <a:endParaRPr lang="fr-FR" dirty="0"/>
        </a:p>
      </dgm:t>
    </dgm:pt>
    <dgm:pt modelId="{7CF25854-33D3-4C55-B867-960AEB3E3831}" type="sibTrans" cxnId="{C13D37F6-7FB4-4368-8FA9-20EA4CE98C01}">
      <dgm:prSet/>
      <dgm:spPr/>
      <dgm:t>
        <a:bodyPr/>
        <a:lstStyle/>
        <a:p>
          <a:endParaRPr lang="fr-FR"/>
        </a:p>
      </dgm:t>
    </dgm:pt>
    <dgm:pt modelId="{F808EC56-97A8-4C8E-8FD4-35413C8EAEF0}" type="parTrans" cxnId="{C13D37F6-7FB4-4368-8FA9-20EA4CE98C01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B1854EAC-CA96-4AEE-B79B-84A87B8D694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Extrêmes</a:t>
          </a:r>
          <a:endParaRPr lang="fr-FR" dirty="0"/>
        </a:p>
      </dgm:t>
    </dgm:pt>
    <dgm:pt modelId="{EC89D5E5-FE85-4F77-93B8-B88C08460712}" type="sibTrans" cxnId="{316D8752-3E10-4492-803A-4DE55C2A3E00}">
      <dgm:prSet/>
      <dgm:spPr/>
      <dgm:t>
        <a:bodyPr/>
        <a:lstStyle/>
        <a:p>
          <a:endParaRPr lang="fr-FR"/>
        </a:p>
      </dgm:t>
    </dgm:pt>
    <dgm:pt modelId="{984297CD-B94C-4227-9996-EBE71255CD73}" type="parTrans" cxnId="{316D8752-3E10-4492-803A-4DE55C2A3E00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87038711-2A56-48EC-8601-E10407934E7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Individuelles</a:t>
          </a:r>
          <a:endParaRPr lang="fr-FR" dirty="0"/>
        </a:p>
      </dgm:t>
    </dgm:pt>
    <dgm:pt modelId="{BF1DBB25-50FB-4D17-8441-0C9F20AFEB89}" type="sibTrans" cxnId="{9A3DA3A5-1F32-48F6-9651-113BC1541EFD}">
      <dgm:prSet/>
      <dgm:spPr/>
      <dgm:t>
        <a:bodyPr/>
        <a:lstStyle/>
        <a:p>
          <a:endParaRPr lang="fr-FR"/>
        </a:p>
      </dgm:t>
    </dgm:pt>
    <dgm:pt modelId="{7C9208A7-A01E-408C-8709-7030146C08AB}" type="parTrans" cxnId="{9A3DA3A5-1F32-48F6-9651-113BC1541EF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F675411-70ED-4BA7-B8E6-018A4F26C2E0}">
      <dgm:prSet/>
      <dgm:spPr>
        <a:solidFill>
          <a:srgbClr val="388434"/>
        </a:solidFill>
      </dgm:spPr>
      <dgm:t>
        <a:bodyPr/>
        <a:lstStyle/>
        <a:p>
          <a:r>
            <a:rPr lang="fr-FR" dirty="0" smtClean="0"/>
            <a:t>Ordre d’arrivée et de sortie</a:t>
          </a:r>
          <a:endParaRPr lang="fr-FR" dirty="0"/>
        </a:p>
      </dgm:t>
    </dgm:pt>
    <dgm:pt modelId="{FBF9EAEE-CBDE-4805-9DEF-478E9319E4BD}" type="sibTrans" cxnId="{AD110334-8C3E-46F5-A4CE-FA861D698FBE}">
      <dgm:prSet/>
      <dgm:spPr/>
      <dgm:t>
        <a:bodyPr/>
        <a:lstStyle/>
        <a:p>
          <a:endParaRPr lang="fr-FR"/>
        </a:p>
      </dgm:t>
    </dgm:pt>
    <dgm:pt modelId="{D29F0613-04B7-4387-A8D5-4C84507DDF7E}" type="parTrans" cxnId="{AD110334-8C3E-46F5-A4CE-FA861D698FBE}">
      <dgm:prSet/>
      <dgm:spPr>
        <a:solidFill>
          <a:schemeClr val="tx1"/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fr-FR"/>
        </a:p>
      </dgm:t>
    </dgm:pt>
    <dgm:pt modelId="{424BAEF2-7B03-48F6-A5F0-820920489128}">
      <dgm:prSet/>
      <dgm:spPr>
        <a:solidFill>
          <a:srgbClr val="2B6B2E"/>
        </a:solidFill>
      </dgm:spPr>
      <dgm:t>
        <a:bodyPr/>
        <a:lstStyle/>
        <a:p>
          <a:r>
            <a:rPr lang="fr-FR" dirty="0" smtClean="0"/>
            <a:t>Des salles d’événement</a:t>
          </a:r>
          <a:endParaRPr lang="fr-FR" dirty="0"/>
        </a:p>
      </dgm:t>
    </dgm:pt>
    <dgm:pt modelId="{94710BE6-8F63-45E5-AA17-5937BCA6ED3B}" type="sibTrans" cxnId="{FE0E75D4-6C62-4819-8962-36D3F0FBCD1D}">
      <dgm:prSet/>
      <dgm:spPr/>
      <dgm:t>
        <a:bodyPr/>
        <a:lstStyle/>
        <a:p>
          <a:endParaRPr lang="fr-FR"/>
        </a:p>
      </dgm:t>
    </dgm:pt>
    <dgm:pt modelId="{D0065FA2-1492-4E7B-9733-5A6E677B4C57}" type="parTrans" cxnId="{FE0E75D4-6C62-4819-8962-36D3F0FBCD1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D72081A-09DD-4896-9081-1CE57B19617F}">
      <dgm:prSet/>
      <dgm:spPr>
        <a:solidFill>
          <a:srgbClr val="388434"/>
        </a:solidFill>
      </dgm:spPr>
      <dgm:t>
        <a:bodyPr/>
        <a:lstStyle/>
        <a:p>
          <a:r>
            <a:rPr lang="fr-FR" dirty="0" smtClean="0"/>
            <a:t>Durées des tâches</a:t>
          </a:r>
          <a:endParaRPr lang="fr-FR" dirty="0"/>
        </a:p>
      </dgm:t>
    </dgm:pt>
    <dgm:pt modelId="{A8EC7D31-8F0F-4933-942A-A0E9B8CBF96C}" type="sibTrans" cxnId="{57FC9514-4164-45A3-944F-81ED68EB6BBF}">
      <dgm:prSet/>
      <dgm:spPr/>
      <dgm:t>
        <a:bodyPr/>
        <a:lstStyle/>
        <a:p>
          <a:endParaRPr lang="fr-FR"/>
        </a:p>
      </dgm:t>
    </dgm:pt>
    <dgm:pt modelId="{65B077EA-08E8-4FDC-B3B0-44D6D0442DD6}" type="parTrans" cxnId="{57FC9514-4164-45A3-944F-81ED68EB6BB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8AC8DE1-D184-4495-B0A0-862B8E443AA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Totales</a:t>
          </a:r>
          <a:endParaRPr lang="fr-FR" dirty="0"/>
        </a:p>
      </dgm:t>
    </dgm:pt>
    <dgm:pt modelId="{2D162679-BA8E-49C3-B344-FE9181193703}" type="sibTrans" cxnId="{0F077C32-C419-4F1A-AF85-D75481C2C236}">
      <dgm:prSet/>
      <dgm:spPr/>
      <dgm:t>
        <a:bodyPr/>
        <a:lstStyle/>
        <a:p>
          <a:endParaRPr lang="fr-FR"/>
        </a:p>
      </dgm:t>
    </dgm:pt>
    <dgm:pt modelId="{15DCCAAF-5DBA-4973-AA2B-207D8C4ABA5C}" type="parTrans" cxnId="{0F077C32-C419-4F1A-AF85-D75481C2C23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09769DFE-D082-448D-A5A8-BA0E83CBF27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Moyennes</a:t>
          </a:r>
          <a:endParaRPr lang="fr-FR" dirty="0"/>
        </a:p>
      </dgm:t>
    </dgm:pt>
    <dgm:pt modelId="{8144D280-720A-4C52-8516-3C1675CF11BB}" type="sibTrans" cxnId="{4AC13BED-EBE8-496A-A7AA-22A7166DF2BB}">
      <dgm:prSet/>
      <dgm:spPr/>
      <dgm:t>
        <a:bodyPr/>
        <a:lstStyle/>
        <a:p>
          <a:endParaRPr lang="fr-FR"/>
        </a:p>
      </dgm:t>
    </dgm:pt>
    <dgm:pt modelId="{93E96053-F1B3-4454-B49B-BFFC4C7E7449}" type="parTrans" cxnId="{4AC13BED-EBE8-496A-A7AA-22A7166DF2B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31C1923-1EA1-4BD3-9A61-BFEAD8ACA5C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Médianes</a:t>
          </a:r>
          <a:endParaRPr lang="fr-FR" dirty="0"/>
        </a:p>
      </dgm:t>
    </dgm:pt>
    <dgm:pt modelId="{1DA7B23D-2D9E-4104-8E8B-372E3BBCAE10}" type="sibTrans" cxnId="{EA2F9A50-8BED-4CB4-B379-63AD7AB2AA1A}">
      <dgm:prSet/>
      <dgm:spPr/>
      <dgm:t>
        <a:bodyPr/>
        <a:lstStyle/>
        <a:p>
          <a:endParaRPr lang="fr-FR"/>
        </a:p>
      </dgm:t>
    </dgm:pt>
    <dgm:pt modelId="{DE14D5F3-A1F9-45B3-939D-EC3BC5DA1F34}" type="parTrans" cxnId="{EA2F9A50-8BED-4CB4-B379-63AD7AB2AA1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DC3E50D-DB49-4031-BB8F-5B54B815E18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Ecart-type</a:t>
          </a:r>
          <a:endParaRPr lang="fr-FR" dirty="0"/>
        </a:p>
      </dgm:t>
    </dgm:pt>
    <dgm:pt modelId="{7C56458B-3A34-425D-90C9-7F5E75FF9AAA}" type="sibTrans" cxnId="{EB810910-F684-4D7C-BF37-37174B3508A9}">
      <dgm:prSet/>
      <dgm:spPr/>
      <dgm:t>
        <a:bodyPr/>
        <a:lstStyle/>
        <a:p>
          <a:endParaRPr lang="fr-FR"/>
        </a:p>
      </dgm:t>
    </dgm:pt>
    <dgm:pt modelId="{3FDD5AF3-0AD1-4FDD-9172-EB99216D74D0}" type="parTrans" cxnId="{EB810910-F684-4D7C-BF37-37174B3508A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4245536-25D7-43CB-ADD0-91199B0200AB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Extrêmes</a:t>
          </a:r>
          <a:endParaRPr lang="fr-FR" dirty="0"/>
        </a:p>
      </dgm:t>
    </dgm:pt>
    <dgm:pt modelId="{16D4E71A-BD8C-4060-BFC2-D2CED2634DD3}" type="sibTrans" cxnId="{8A366216-0537-45F9-A910-715C805FCB83}">
      <dgm:prSet/>
      <dgm:spPr/>
      <dgm:t>
        <a:bodyPr/>
        <a:lstStyle/>
        <a:p>
          <a:endParaRPr lang="fr-FR"/>
        </a:p>
      </dgm:t>
    </dgm:pt>
    <dgm:pt modelId="{DF6559B4-886A-442F-BB50-ADA1087DE225}" type="parTrans" cxnId="{8A366216-0537-45F9-A910-715C805FCB8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B7141476-F847-4535-8486-06897CDAA75B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Individuelles</a:t>
          </a:r>
          <a:endParaRPr lang="fr-FR" dirty="0"/>
        </a:p>
      </dgm:t>
    </dgm:pt>
    <dgm:pt modelId="{35846B12-67CF-4D3F-B5F6-74E3A7772FE6}" type="sibTrans" cxnId="{E54F72A5-D113-4077-9BC6-C6538D9AE4F4}">
      <dgm:prSet/>
      <dgm:spPr/>
      <dgm:t>
        <a:bodyPr/>
        <a:lstStyle/>
        <a:p>
          <a:endParaRPr lang="fr-FR"/>
        </a:p>
      </dgm:t>
    </dgm:pt>
    <dgm:pt modelId="{9795263F-0DFF-4C27-839C-B03DE708B132}" type="parTrans" cxnId="{E54F72A5-D113-4077-9BC6-C6538D9AE4F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D8D34C5-BCD6-4488-9BEB-781AAD5D5DC9}">
      <dgm:prSet/>
      <dgm:spPr>
        <a:solidFill>
          <a:srgbClr val="388434"/>
        </a:solidFill>
      </dgm:spPr>
      <dgm:t>
        <a:bodyPr/>
        <a:lstStyle/>
        <a:p>
          <a:r>
            <a:rPr lang="fr-FR" dirty="0" smtClean="0"/>
            <a:t>Liste de patients</a:t>
          </a:r>
          <a:endParaRPr lang="fr-FR" dirty="0"/>
        </a:p>
      </dgm:t>
    </dgm:pt>
    <dgm:pt modelId="{BD966686-B99A-48E8-8E3C-6AAB998E4485}" type="sibTrans" cxnId="{6DA09D97-BEEA-4FB9-80C8-BF07B1E1C73B}">
      <dgm:prSet/>
      <dgm:spPr/>
      <dgm:t>
        <a:bodyPr/>
        <a:lstStyle/>
        <a:p>
          <a:endParaRPr lang="fr-FR"/>
        </a:p>
      </dgm:t>
    </dgm:pt>
    <dgm:pt modelId="{55BAE3B6-1640-45DB-BF2A-1EB2DD649C09}" type="parTrans" cxnId="{6DA09D97-BEEA-4FB9-80C8-BF07B1E1C73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B724ACC8-6134-40EB-AA8A-2CE8C4CF751F}" type="pres">
      <dgm:prSet presAssocID="{210680AF-3011-48FE-8AF3-624F34D91F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34DFE3F-12AD-4182-B85B-1BA4B845EBAC}" type="pres">
      <dgm:prSet presAssocID="{A8B9AE60-2832-40A1-93A4-5E3EDC5FD700}" presName="hierRoot1" presStyleCnt="0">
        <dgm:presLayoutVars>
          <dgm:hierBranch val="init"/>
        </dgm:presLayoutVars>
      </dgm:prSet>
      <dgm:spPr/>
    </dgm:pt>
    <dgm:pt modelId="{212A7C4F-D697-4839-8986-E9C0878203D7}" type="pres">
      <dgm:prSet presAssocID="{A8B9AE60-2832-40A1-93A4-5E3EDC5FD700}" presName="rootComposite1" presStyleCnt="0"/>
      <dgm:spPr/>
    </dgm:pt>
    <dgm:pt modelId="{642F5F6A-4747-46BF-AF01-B6B0FB2D2390}" type="pres">
      <dgm:prSet presAssocID="{A8B9AE60-2832-40A1-93A4-5E3EDC5FD700}" presName="rootText1" presStyleLbl="node0" presStyleIdx="0" presStyleCnt="1" custLinFactNeighborX="-4301" custLinFactNeighborY="-7866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46E4E9-8CA7-4B0E-9555-B9439658FC7A}" type="pres">
      <dgm:prSet presAssocID="{A8B9AE60-2832-40A1-93A4-5E3EDC5FD70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36BB59BE-6180-4CDD-A9CD-EA24BDDBFBFD}" type="pres">
      <dgm:prSet presAssocID="{A8B9AE60-2832-40A1-93A4-5E3EDC5FD700}" presName="hierChild2" presStyleCnt="0"/>
      <dgm:spPr/>
    </dgm:pt>
    <dgm:pt modelId="{5FD3C54E-B6AD-45B0-BD68-6E8E8BD485F4}" type="pres">
      <dgm:prSet presAssocID="{50E20243-46FB-443A-8E67-204675EB04F0}" presName="Name64" presStyleLbl="parChTrans1D2" presStyleIdx="0" presStyleCnt="4"/>
      <dgm:spPr/>
      <dgm:t>
        <a:bodyPr/>
        <a:lstStyle/>
        <a:p>
          <a:endParaRPr lang="fr-FR"/>
        </a:p>
      </dgm:t>
    </dgm:pt>
    <dgm:pt modelId="{41FE10A5-6942-42FB-B637-DEE259375AC0}" type="pres">
      <dgm:prSet presAssocID="{AA306C1F-BA76-4029-AE9A-96B251F4FDE8}" presName="hierRoot2" presStyleCnt="0">
        <dgm:presLayoutVars>
          <dgm:hierBranch val="init"/>
        </dgm:presLayoutVars>
      </dgm:prSet>
      <dgm:spPr/>
    </dgm:pt>
    <dgm:pt modelId="{42C1D16B-6068-46A0-BC1A-16A991331DF1}" type="pres">
      <dgm:prSet presAssocID="{AA306C1F-BA76-4029-AE9A-96B251F4FDE8}" presName="rootComposite" presStyleCnt="0"/>
      <dgm:spPr/>
    </dgm:pt>
    <dgm:pt modelId="{7D1B1A6F-6488-4752-B4D1-E4ED48F95017}" type="pres">
      <dgm:prSet presAssocID="{AA306C1F-BA76-4029-AE9A-96B251F4FDE8}" presName="rootText" presStyleLbl="node2" presStyleIdx="0" presStyleCnt="4" custLinFactNeighborY="208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9A2B9B4-58AA-41AC-A0E7-7EFD1FB982F6}" type="pres">
      <dgm:prSet presAssocID="{AA306C1F-BA76-4029-AE9A-96B251F4FDE8}" presName="rootConnector" presStyleLbl="node2" presStyleIdx="0" presStyleCnt="4"/>
      <dgm:spPr/>
      <dgm:t>
        <a:bodyPr/>
        <a:lstStyle/>
        <a:p>
          <a:endParaRPr lang="fr-FR"/>
        </a:p>
      </dgm:t>
    </dgm:pt>
    <dgm:pt modelId="{2DAA3CC5-C38E-48B1-BEE1-BBA0B23FA589}" type="pres">
      <dgm:prSet presAssocID="{AA306C1F-BA76-4029-AE9A-96B251F4FDE8}" presName="hierChild4" presStyleCnt="0"/>
      <dgm:spPr/>
    </dgm:pt>
    <dgm:pt modelId="{A8CBB5E3-F6C4-40DB-965A-50307CF90EA2}" type="pres">
      <dgm:prSet presAssocID="{D29F0613-04B7-4387-A8D5-4C84507DDF7E}" presName="Name64" presStyleLbl="parChTrans1D3" presStyleIdx="0" presStyleCnt="7"/>
      <dgm:spPr/>
      <dgm:t>
        <a:bodyPr/>
        <a:lstStyle/>
        <a:p>
          <a:endParaRPr lang="fr-FR"/>
        </a:p>
      </dgm:t>
    </dgm:pt>
    <dgm:pt modelId="{0505F200-3AEA-4EB8-B97D-4CFCF1D8D24A}" type="pres">
      <dgm:prSet presAssocID="{DF675411-70ED-4BA7-B8E6-018A4F26C2E0}" presName="hierRoot2" presStyleCnt="0">
        <dgm:presLayoutVars>
          <dgm:hierBranch val="init"/>
        </dgm:presLayoutVars>
      </dgm:prSet>
      <dgm:spPr/>
    </dgm:pt>
    <dgm:pt modelId="{8A6CFA03-4BD2-4134-9C9E-9BF1005AC6ED}" type="pres">
      <dgm:prSet presAssocID="{DF675411-70ED-4BA7-B8E6-018A4F26C2E0}" presName="rootComposite" presStyleCnt="0"/>
      <dgm:spPr/>
    </dgm:pt>
    <dgm:pt modelId="{D3D999FB-B5C1-4D6E-9FC3-FF897F8F751F}" type="pres">
      <dgm:prSet presAssocID="{DF675411-70ED-4BA7-B8E6-018A4F26C2E0}" presName="rootText" presStyleLbl="node3" presStyleIdx="0" presStyleCnt="7" custLinFactNeighborX="-4032" custLinFactNeighborY="-585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E3C8BD-9C87-4E46-80F4-D32B773255A5}" type="pres">
      <dgm:prSet presAssocID="{DF675411-70ED-4BA7-B8E6-018A4F26C2E0}" presName="rootConnector" presStyleLbl="node3" presStyleIdx="0" presStyleCnt="7"/>
      <dgm:spPr/>
      <dgm:t>
        <a:bodyPr/>
        <a:lstStyle/>
        <a:p>
          <a:endParaRPr lang="fr-FR"/>
        </a:p>
      </dgm:t>
    </dgm:pt>
    <dgm:pt modelId="{E730E68D-39A0-49F8-8224-177188EF9949}" type="pres">
      <dgm:prSet presAssocID="{DF675411-70ED-4BA7-B8E6-018A4F26C2E0}" presName="hierChild4" presStyleCnt="0"/>
      <dgm:spPr/>
    </dgm:pt>
    <dgm:pt modelId="{4F13184F-D8D6-43BA-8A83-4DFA6CE4BCE2}" type="pres">
      <dgm:prSet presAssocID="{DF675411-70ED-4BA7-B8E6-018A4F26C2E0}" presName="hierChild5" presStyleCnt="0"/>
      <dgm:spPr/>
    </dgm:pt>
    <dgm:pt modelId="{46C50D60-5219-4AEB-A064-3CFD04CE4100}" type="pres">
      <dgm:prSet presAssocID="{DBA80ACF-1EC7-42DE-8063-E9F6F0F069C3}" presName="Name64" presStyleLbl="parChTrans1D3" presStyleIdx="1" presStyleCnt="7"/>
      <dgm:spPr/>
      <dgm:t>
        <a:bodyPr/>
        <a:lstStyle/>
        <a:p>
          <a:endParaRPr lang="fr-FR"/>
        </a:p>
      </dgm:t>
    </dgm:pt>
    <dgm:pt modelId="{EA48E465-28F9-44B6-A84F-F2D91D276D5A}" type="pres">
      <dgm:prSet presAssocID="{B22BFEAD-4354-42A2-BAE8-E22EAE59BE47}" presName="hierRoot2" presStyleCnt="0">
        <dgm:presLayoutVars>
          <dgm:hierBranch val="init"/>
        </dgm:presLayoutVars>
      </dgm:prSet>
      <dgm:spPr/>
    </dgm:pt>
    <dgm:pt modelId="{5632BDF3-F015-47AB-8CAE-F9A3C771692D}" type="pres">
      <dgm:prSet presAssocID="{B22BFEAD-4354-42A2-BAE8-E22EAE59BE47}" presName="rootComposite" presStyleCnt="0"/>
      <dgm:spPr/>
    </dgm:pt>
    <dgm:pt modelId="{1345E792-E1ED-4640-A148-0D2A7537C89A}" type="pres">
      <dgm:prSet presAssocID="{B22BFEAD-4354-42A2-BAE8-E22EAE59BE47}" presName="rootText" presStyleLbl="node3" presStyleIdx="1" presStyleCnt="7" custLinFactNeighborX="-4257" custLinFactNeighborY="-675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CCCD57-882B-44F8-B2A5-B98C9E6EB812}" type="pres">
      <dgm:prSet presAssocID="{B22BFEAD-4354-42A2-BAE8-E22EAE59BE47}" presName="rootConnector" presStyleLbl="node3" presStyleIdx="1" presStyleCnt="7"/>
      <dgm:spPr/>
      <dgm:t>
        <a:bodyPr/>
        <a:lstStyle/>
        <a:p>
          <a:endParaRPr lang="fr-FR"/>
        </a:p>
      </dgm:t>
    </dgm:pt>
    <dgm:pt modelId="{046188C3-9367-47CC-9346-6FAC9F71D49C}" type="pres">
      <dgm:prSet presAssocID="{B22BFEAD-4354-42A2-BAE8-E22EAE59BE47}" presName="hierChild4" presStyleCnt="0"/>
      <dgm:spPr/>
    </dgm:pt>
    <dgm:pt modelId="{2F8315CE-63BB-4CB9-B92B-67B7DFB51180}" type="pres">
      <dgm:prSet presAssocID="{AC9C0AE2-CE9A-4EC3-8BEA-3809D272C247}" presName="Name64" presStyleLbl="parChTrans1D4" presStyleIdx="0" presStyleCnt="12"/>
      <dgm:spPr/>
      <dgm:t>
        <a:bodyPr/>
        <a:lstStyle/>
        <a:p>
          <a:endParaRPr lang="fr-FR"/>
        </a:p>
      </dgm:t>
    </dgm:pt>
    <dgm:pt modelId="{34845E9D-71E0-492D-93AB-61B91F130EC0}" type="pres">
      <dgm:prSet presAssocID="{5C12D35F-7B7A-42B1-B12A-026035ECACAF}" presName="hierRoot2" presStyleCnt="0">
        <dgm:presLayoutVars>
          <dgm:hierBranch val="init"/>
        </dgm:presLayoutVars>
      </dgm:prSet>
      <dgm:spPr/>
    </dgm:pt>
    <dgm:pt modelId="{A77E1219-AB1E-40CF-8DBC-257D2820A06D}" type="pres">
      <dgm:prSet presAssocID="{5C12D35F-7B7A-42B1-B12A-026035ECACAF}" presName="rootComposite" presStyleCnt="0"/>
      <dgm:spPr/>
    </dgm:pt>
    <dgm:pt modelId="{1B1A9ADB-496D-4298-9FE1-5EB95A62FEAF}" type="pres">
      <dgm:prSet presAssocID="{5C12D35F-7B7A-42B1-B12A-026035ECACAF}" presName="rootText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B28D8AD-13AE-4770-944F-60A2E06D4D81}" type="pres">
      <dgm:prSet presAssocID="{5C12D35F-7B7A-42B1-B12A-026035ECACAF}" presName="rootConnector" presStyleLbl="node4" presStyleIdx="0" presStyleCnt="12"/>
      <dgm:spPr/>
      <dgm:t>
        <a:bodyPr/>
        <a:lstStyle/>
        <a:p>
          <a:endParaRPr lang="fr-FR"/>
        </a:p>
      </dgm:t>
    </dgm:pt>
    <dgm:pt modelId="{E213E355-4F95-4FDA-BF72-0BCBD0F73865}" type="pres">
      <dgm:prSet presAssocID="{5C12D35F-7B7A-42B1-B12A-026035ECACAF}" presName="hierChild4" presStyleCnt="0"/>
      <dgm:spPr/>
    </dgm:pt>
    <dgm:pt modelId="{D155E390-94D7-4818-A817-DA5F8B02DBE9}" type="pres">
      <dgm:prSet presAssocID="{5C12D35F-7B7A-42B1-B12A-026035ECACAF}" presName="hierChild5" presStyleCnt="0"/>
      <dgm:spPr/>
    </dgm:pt>
    <dgm:pt modelId="{846ED654-0DBB-49FB-B6A3-AEA4457404BF}" type="pres">
      <dgm:prSet presAssocID="{4CF2805B-5FD5-45B9-86DB-035A2B8F2A7D}" presName="Name64" presStyleLbl="parChTrans1D4" presStyleIdx="1" presStyleCnt="12"/>
      <dgm:spPr/>
      <dgm:t>
        <a:bodyPr/>
        <a:lstStyle/>
        <a:p>
          <a:endParaRPr lang="fr-FR"/>
        </a:p>
      </dgm:t>
    </dgm:pt>
    <dgm:pt modelId="{E73958CB-A3F9-45A0-AA6A-AC27504B4262}" type="pres">
      <dgm:prSet presAssocID="{52E7E7C3-2DFD-4667-A31E-C8A5EB25827E}" presName="hierRoot2" presStyleCnt="0">
        <dgm:presLayoutVars>
          <dgm:hierBranch val="init"/>
        </dgm:presLayoutVars>
      </dgm:prSet>
      <dgm:spPr/>
    </dgm:pt>
    <dgm:pt modelId="{52D3B68E-5B30-4118-99CA-2D9B4BDC4E47}" type="pres">
      <dgm:prSet presAssocID="{52E7E7C3-2DFD-4667-A31E-C8A5EB25827E}" presName="rootComposite" presStyleCnt="0"/>
      <dgm:spPr/>
    </dgm:pt>
    <dgm:pt modelId="{A92D3AC8-C993-4418-AC11-86DA5DEC2D6E}" type="pres">
      <dgm:prSet presAssocID="{52E7E7C3-2DFD-4667-A31E-C8A5EB25827E}" presName="rootText" presStyleLbl="node4" presStyleIdx="1" presStyleCnt="12" custLinFactNeighborY="-2093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408046B-F681-4832-AAB9-1F527229ABDB}" type="pres">
      <dgm:prSet presAssocID="{52E7E7C3-2DFD-4667-A31E-C8A5EB25827E}" presName="rootConnector" presStyleLbl="node4" presStyleIdx="1" presStyleCnt="12"/>
      <dgm:spPr/>
      <dgm:t>
        <a:bodyPr/>
        <a:lstStyle/>
        <a:p>
          <a:endParaRPr lang="fr-FR"/>
        </a:p>
      </dgm:t>
    </dgm:pt>
    <dgm:pt modelId="{7B1CDEA9-8E92-411C-8427-49BB1D7B4EE5}" type="pres">
      <dgm:prSet presAssocID="{52E7E7C3-2DFD-4667-A31E-C8A5EB25827E}" presName="hierChild4" presStyleCnt="0"/>
      <dgm:spPr/>
    </dgm:pt>
    <dgm:pt modelId="{F264C9A8-97F7-496E-8FDB-95E82D191469}" type="pres">
      <dgm:prSet presAssocID="{52E7E7C3-2DFD-4667-A31E-C8A5EB25827E}" presName="hierChild5" presStyleCnt="0"/>
      <dgm:spPr/>
    </dgm:pt>
    <dgm:pt modelId="{8283DD20-596E-43B9-9F48-B4200D76486B}" type="pres">
      <dgm:prSet presAssocID="{8EE03F59-7C0A-4C84-88B4-9F59E7AE6735}" presName="Name64" presStyleLbl="parChTrans1D4" presStyleIdx="2" presStyleCnt="12"/>
      <dgm:spPr/>
      <dgm:t>
        <a:bodyPr/>
        <a:lstStyle/>
        <a:p>
          <a:endParaRPr lang="fr-FR"/>
        </a:p>
      </dgm:t>
    </dgm:pt>
    <dgm:pt modelId="{0EF20FB2-2A90-4413-97D9-BD205918AEED}" type="pres">
      <dgm:prSet presAssocID="{C775FBE5-C85E-49ED-9B7F-495B7D3EB36E}" presName="hierRoot2" presStyleCnt="0">
        <dgm:presLayoutVars>
          <dgm:hierBranch val="init"/>
        </dgm:presLayoutVars>
      </dgm:prSet>
      <dgm:spPr/>
    </dgm:pt>
    <dgm:pt modelId="{5179ABB7-420D-41F0-AC7D-8ACEDBA9C505}" type="pres">
      <dgm:prSet presAssocID="{C775FBE5-C85E-49ED-9B7F-495B7D3EB36E}" presName="rootComposite" presStyleCnt="0"/>
      <dgm:spPr/>
    </dgm:pt>
    <dgm:pt modelId="{85819EAF-1AB6-480B-97D9-949ECB85B2A6}" type="pres">
      <dgm:prSet presAssocID="{C775FBE5-C85E-49ED-9B7F-495B7D3EB36E}" presName="rootText" presStyleLbl="node4" presStyleIdx="2" presStyleCnt="12" custLinFactNeighborY="-465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447C83-CED2-4219-A0A4-2F62ED4D991C}" type="pres">
      <dgm:prSet presAssocID="{C775FBE5-C85E-49ED-9B7F-495B7D3EB36E}" presName="rootConnector" presStyleLbl="node4" presStyleIdx="2" presStyleCnt="12"/>
      <dgm:spPr/>
      <dgm:t>
        <a:bodyPr/>
        <a:lstStyle/>
        <a:p>
          <a:endParaRPr lang="fr-FR"/>
        </a:p>
      </dgm:t>
    </dgm:pt>
    <dgm:pt modelId="{1903918D-540A-490A-8945-6675234B3AB4}" type="pres">
      <dgm:prSet presAssocID="{C775FBE5-C85E-49ED-9B7F-495B7D3EB36E}" presName="hierChild4" presStyleCnt="0"/>
      <dgm:spPr/>
    </dgm:pt>
    <dgm:pt modelId="{592E32F4-DD60-471B-B19D-FC633D0152DD}" type="pres">
      <dgm:prSet presAssocID="{C775FBE5-C85E-49ED-9B7F-495B7D3EB36E}" presName="hierChild5" presStyleCnt="0"/>
      <dgm:spPr/>
    </dgm:pt>
    <dgm:pt modelId="{BBF66749-F461-459C-91D3-3BAB80AE5419}" type="pres">
      <dgm:prSet presAssocID="{F808EC56-97A8-4C8E-8FD4-35413C8EAEF0}" presName="Name64" presStyleLbl="parChTrans1D4" presStyleIdx="3" presStyleCnt="12"/>
      <dgm:spPr/>
      <dgm:t>
        <a:bodyPr/>
        <a:lstStyle/>
        <a:p>
          <a:endParaRPr lang="fr-FR"/>
        </a:p>
      </dgm:t>
    </dgm:pt>
    <dgm:pt modelId="{5DC24573-1D42-43F9-B09A-8A5EBBD3CF02}" type="pres">
      <dgm:prSet presAssocID="{5068CF9A-8732-476D-B754-299B1471FB79}" presName="hierRoot2" presStyleCnt="0">
        <dgm:presLayoutVars>
          <dgm:hierBranch val="init"/>
        </dgm:presLayoutVars>
      </dgm:prSet>
      <dgm:spPr/>
    </dgm:pt>
    <dgm:pt modelId="{205ACC68-165D-4EC6-9F51-8B82218F2A6D}" type="pres">
      <dgm:prSet presAssocID="{5068CF9A-8732-476D-B754-299B1471FB79}" presName="rootComposite" presStyleCnt="0"/>
      <dgm:spPr/>
    </dgm:pt>
    <dgm:pt modelId="{7F4C6AD4-BC2B-4EDD-8C49-A5E20F4CC1C6}" type="pres">
      <dgm:prSet presAssocID="{5068CF9A-8732-476D-B754-299B1471FB79}" presName="rootText" presStyleLbl="node4" presStyleIdx="3" presStyleCnt="12" custLinFactNeighborY="-6358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5A440B-683A-4E08-8A31-061C5C91FD9A}" type="pres">
      <dgm:prSet presAssocID="{5068CF9A-8732-476D-B754-299B1471FB79}" presName="rootConnector" presStyleLbl="node4" presStyleIdx="3" presStyleCnt="12"/>
      <dgm:spPr/>
      <dgm:t>
        <a:bodyPr/>
        <a:lstStyle/>
        <a:p>
          <a:endParaRPr lang="fr-FR"/>
        </a:p>
      </dgm:t>
    </dgm:pt>
    <dgm:pt modelId="{5E9E6B4A-6E21-4B0F-A4A1-C2E99CB70F04}" type="pres">
      <dgm:prSet presAssocID="{5068CF9A-8732-476D-B754-299B1471FB79}" presName="hierChild4" presStyleCnt="0"/>
      <dgm:spPr/>
    </dgm:pt>
    <dgm:pt modelId="{D5E343D5-6A56-41C4-A31B-5ECA3F507128}" type="pres">
      <dgm:prSet presAssocID="{5068CF9A-8732-476D-B754-299B1471FB79}" presName="hierChild5" presStyleCnt="0"/>
      <dgm:spPr/>
    </dgm:pt>
    <dgm:pt modelId="{E89F9E67-0011-417A-88EE-7CCFAE1DF778}" type="pres">
      <dgm:prSet presAssocID="{984297CD-B94C-4227-9996-EBE71255CD73}" presName="Name64" presStyleLbl="parChTrans1D4" presStyleIdx="4" presStyleCnt="12"/>
      <dgm:spPr/>
      <dgm:t>
        <a:bodyPr/>
        <a:lstStyle/>
        <a:p>
          <a:endParaRPr lang="fr-FR"/>
        </a:p>
      </dgm:t>
    </dgm:pt>
    <dgm:pt modelId="{3D887867-E734-4BB0-B63B-D35C0559E74D}" type="pres">
      <dgm:prSet presAssocID="{B1854EAC-CA96-4AEE-B79B-84A87B8D6948}" presName="hierRoot2" presStyleCnt="0">
        <dgm:presLayoutVars>
          <dgm:hierBranch val="init"/>
        </dgm:presLayoutVars>
      </dgm:prSet>
      <dgm:spPr/>
    </dgm:pt>
    <dgm:pt modelId="{C2F65D59-D938-414B-9144-F73130BB2F11}" type="pres">
      <dgm:prSet presAssocID="{B1854EAC-CA96-4AEE-B79B-84A87B8D6948}" presName="rootComposite" presStyleCnt="0"/>
      <dgm:spPr/>
    </dgm:pt>
    <dgm:pt modelId="{58B24989-16CB-4BA6-BA77-5FFA4AFEDA6E}" type="pres">
      <dgm:prSet presAssocID="{B1854EAC-CA96-4AEE-B79B-84A87B8D6948}" presName="rootText" presStyleLbl="node4" presStyleIdx="4" presStyleCnt="12" custLinFactNeighborY="-860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AA5930-339E-4723-A773-F078E7274574}" type="pres">
      <dgm:prSet presAssocID="{B1854EAC-CA96-4AEE-B79B-84A87B8D6948}" presName="rootConnector" presStyleLbl="node4" presStyleIdx="4" presStyleCnt="12"/>
      <dgm:spPr/>
      <dgm:t>
        <a:bodyPr/>
        <a:lstStyle/>
        <a:p>
          <a:endParaRPr lang="fr-FR"/>
        </a:p>
      </dgm:t>
    </dgm:pt>
    <dgm:pt modelId="{F15BBDD0-A879-44C8-8D86-3ED430E7F208}" type="pres">
      <dgm:prSet presAssocID="{B1854EAC-CA96-4AEE-B79B-84A87B8D6948}" presName="hierChild4" presStyleCnt="0"/>
      <dgm:spPr/>
    </dgm:pt>
    <dgm:pt modelId="{5027A1DE-4C78-4EFE-BD8F-CC6CDD8A6BDB}" type="pres">
      <dgm:prSet presAssocID="{B1854EAC-CA96-4AEE-B79B-84A87B8D6948}" presName="hierChild5" presStyleCnt="0"/>
      <dgm:spPr/>
    </dgm:pt>
    <dgm:pt modelId="{6FC2A600-DAF0-4AC5-BB3C-C99802DAB38A}" type="pres">
      <dgm:prSet presAssocID="{7C9208A7-A01E-408C-8709-7030146C08AB}" presName="Name64" presStyleLbl="parChTrans1D4" presStyleIdx="5" presStyleCnt="12"/>
      <dgm:spPr/>
      <dgm:t>
        <a:bodyPr/>
        <a:lstStyle/>
        <a:p>
          <a:endParaRPr lang="fr-FR"/>
        </a:p>
      </dgm:t>
    </dgm:pt>
    <dgm:pt modelId="{3218F099-460B-4F0F-B50D-F97631F22921}" type="pres">
      <dgm:prSet presAssocID="{87038711-2A56-48EC-8601-E10407934E77}" presName="hierRoot2" presStyleCnt="0">
        <dgm:presLayoutVars>
          <dgm:hierBranch val="init"/>
        </dgm:presLayoutVars>
      </dgm:prSet>
      <dgm:spPr/>
    </dgm:pt>
    <dgm:pt modelId="{FDA3E3CB-D269-434F-A19F-C6587EC91A98}" type="pres">
      <dgm:prSet presAssocID="{87038711-2A56-48EC-8601-E10407934E77}" presName="rootComposite" presStyleCnt="0"/>
      <dgm:spPr/>
    </dgm:pt>
    <dgm:pt modelId="{B6EACBC5-0CED-4ED9-9EA0-7159CE9B1E0D}" type="pres">
      <dgm:prSet presAssocID="{87038711-2A56-48EC-8601-E10407934E77}" presName="rootText" presStyleLbl="node4" presStyleIdx="5" presStyleCnt="12" custLinFactY="-8170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4B528C7-F5E5-41AA-9057-F34DCC0C20AE}" type="pres">
      <dgm:prSet presAssocID="{87038711-2A56-48EC-8601-E10407934E77}" presName="rootConnector" presStyleLbl="node4" presStyleIdx="5" presStyleCnt="12"/>
      <dgm:spPr/>
      <dgm:t>
        <a:bodyPr/>
        <a:lstStyle/>
        <a:p>
          <a:endParaRPr lang="fr-FR"/>
        </a:p>
      </dgm:t>
    </dgm:pt>
    <dgm:pt modelId="{EBC88FF7-902E-44BE-ACDE-309426D54B78}" type="pres">
      <dgm:prSet presAssocID="{87038711-2A56-48EC-8601-E10407934E77}" presName="hierChild4" presStyleCnt="0"/>
      <dgm:spPr/>
    </dgm:pt>
    <dgm:pt modelId="{1B83A8A9-6A9A-4E0B-B68E-60A55448D736}" type="pres">
      <dgm:prSet presAssocID="{87038711-2A56-48EC-8601-E10407934E77}" presName="hierChild5" presStyleCnt="0"/>
      <dgm:spPr/>
    </dgm:pt>
    <dgm:pt modelId="{A4004C41-B4D9-4156-956F-5BA8F49A755E}" type="pres">
      <dgm:prSet presAssocID="{B22BFEAD-4354-42A2-BAE8-E22EAE59BE47}" presName="hierChild5" presStyleCnt="0"/>
      <dgm:spPr/>
    </dgm:pt>
    <dgm:pt modelId="{B1E0D153-C39D-4A1D-9B10-12DA2593622D}" type="pres">
      <dgm:prSet presAssocID="{AA306C1F-BA76-4029-AE9A-96B251F4FDE8}" presName="hierChild5" presStyleCnt="0"/>
      <dgm:spPr/>
    </dgm:pt>
    <dgm:pt modelId="{9DF3CB05-F89C-4728-8000-5734334A78BD}" type="pres">
      <dgm:prSet presAssocID="{2E36566D-1BB8-47D3-9374-8262E1009C8E}" presName="Name64" presStyleLbl="parChTrans1D2" presStyleIdx="1" presStyleCnt="4"/>
      <dgm:spPr/>
      <dgm:t>
        <a:bodyPr/>
        <a:lstStyle/>
        <a:p>
          <a:endParaRPr lang="fr-FR"/>
        </a:p>
      </dgm:t>
    </dgm:pt>
    <dgm:pt modelId="{10379F0C-6CE2-400A-BCCC-D31D1577E6B7}" type="pres">
      <dgm:prSet presAssocID="{09C9D6B6-0D39-4817-ADAF-7D2C5DAB4A7A}" presName="hierRoot2" presStyleCnt="0">
        <dgm:presLayoutVars>
          <dgm:hierBranch val="init"/>
        </dgm:presLayoutVars>
      </dgm:prSet>
      <dgm:spPr/>
    </dgm:pt>
    <dgm:pt modelId="{1F20BF3E-AE14-4176-879A-54E30AE13141}" type="pres">
      <dgm:prSet presAssocID="{09C9D6B6-0D39-4817-ADAF-7D2C5DAB4A7A}" presName="rootComposite" presStyleCnt="0"/>
      <dgm:spPr/>
    </dgm:pt>
    <dgm:pt modelId="{FA7E7E97-8B8A-48EA-A4C2-DEE80104FF07}" type="pres">
      <dgm:prSet presAssocID="{09C9D6B6-0D39-4817-ADAF-7D2C5DAB4A7A}" presName="rootText" presStyleLbl="node2" presStyleIdx="1" presStyleCnt="4" custLinFactNeighborX="2837" custLinFactNeighborY="693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E28116-11E9-4E84-B863-266F5D02C9D6}" type="pres">
      <dgm:prSet presAssocID="{09C9D6B6-0D39-4817-ADAF-7D2C5DAB4A7A}" presName="rootConnector" presStyleLbl="node2" presStyleIdx="1" presStyleCnt="4"/>
      <dgm:spPr/>
      <dgm:t>
        <a:bodyPr/>
        <a:lstStyle/>
        <a:p>
          <a:endParaRPr lang="fr-FR"/>
        </a:p>
      </dgm:t>
    </dgm:pt>
    <dgm:pt modelId="{53B528B8-886E-4268-B180-79F71E4B9263}" type="pres">
      <dgm:prSet presAssocID="{09C9D6B6-0D39-4817-ADAF-7D2C5DAB4A7A}" presName="hierChild4" presStyleCnt="0"/>
      <dgm:spPr/>
    </dgm:pt>
    <dgm:pt modelId="{8C934AAD-DCF4-4D56-AF47-32B83B78D17C}" type="pres">
      <dgm:prSet presAssocID="{799B4FD4-B9DF-46E3-A944-8DB88BB7ACB9}" presName="Name64" presStyleLbl="parChTrans1D3" presStyleIdx="2" presStyleCnt="7"/>
      <dgm:spPr/>
      <dgm:t>
        <a:bodyPr/>
        <a:lstStyle/>
        <a:p>
          <a:endParaRPr lang="fr-FR"/>
        </a:p>
      </dgm:t>
    </dgm:pt>
    <dgm:pt modelId="{09C7BD05-A7FC-465D-9F0B-6F8EB414C60C}" type="pres">
      <dgm:prSet presAssocID="{9C1C0A44-92C9-4CCA-B55E-C092AFCBE1FE}" presName="hierRoot2" presStyleCnt="0">
        <dgm:presLayoutVars>
          <dgm:hierBranch val="init"/>
        </dgm:presLayoutVars>
      </dgm:prSet>
      <dgm:spPr/>
    </dgm:pt>
    <dgm:pt modelId="{380BA2EF-AB1D-438A-8A46-C0CC16ED09E2}" type="pres">
      <dgm:prSet presAssocID="{9C1C0A44-92C9-4CCA-B55E-C092AFCBE1FE}" presName="rootComposite" presStyleCnt="0"/>
      <dgm:spPr/>
    </dgm:pt>
    <dgm:pt modelId="{FBCE2CAD-98E6-47C7-B2C7-52C46144F5F2}" type="pres">
      <dgm:prSet presAssocID="{9C1C0A44-92C9-4CCA-B55E-C092AFCBE1FE}" presName="rootText" presStyleLbl="node3" presStyleIdx="2" presStyleCnt="7" custLinFactNeighborX="-6383" custLinFactNeighborY="6550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CFCA859-57DD-4240-AD0F-DE773CEFB3A9}" type="pres">
      <dgm:prSet presAssocID="{9C1C0A44-92C9-4CCA-B55E-C092AFCBE1FE}" presName="rootConnector" presStyleLbl="node3" presStyleIdx="2" presStyleCnt="7"/>
      <dgm:spPr/>
      <dgm:t>
        <a:bodyPr/>
        <a:lstStyle/>
        <a:p>
          <a:endParaRPr lang="fr-FR"/>
        </a:p>
      </dgm:t>
    </dgm:pt>
    <dgm:pt modelId="{B2F82B2A-091A-41B6-BBE1-75DEA82CAD04}" type="pres">
      <dgm:prSet presAssocID="{9C1C0A44-92C9-4CCA-B55E-C092AFCBE1FE}" presName="hierChild4" presStyleCnt="0"/>
      <dgm:spPr/>
    </dgm:pt>
    <dgm:pt modelId="{DCD48238-F5C8-4759-AB89-DE532551C77C}" type="pres">
      <dgm:prSet presAssocID="{9C1C0A44-92C9-4CCA-B55E-C092AFCBE1FE}" presName="hierChild5" presStyleCnt="0"/>
      <dgm:spPr/>
    </dgm:pt>
    <dgm:pt modelId="{5DEB5373-26D9-433F-B485-6A3251EF3468}" type="pres">
      <dgm:prSet presAssocID="{09C9D6B6-0D39-4817-ADAF-7D2C5DAB4A7A}" presName="hierChild5" presStyleCnt="0"/>
      <dgm:spPr/>
    </dgm:pt>
    <dgm:pt modelId="{F28AC152-74D1-436F-88FC-210DBFF189A5}" type="pres">
      <dgm:prSet presAssocID="{409417C8-B4C6-42F4-AD32-A587DA609838}" presName="Name64" presStyleLbl="parChTrans1D2" presStyleIdx="2" presStyleCnt="4"/>
      <dgm:spPr/>
      <dgm:t>
        <a:bodyPr/>
        <a:lstStyle/>
        <a:p>
          <a:endParaRPr lang="fr-FR"/>
        </a:p>
      </dgm:t>
    </dgm:pt>
    <dgm:pt modelId="{DCF342E0-C45E-4FFD-BB7A-2448B07788D8}" type="pres">
      <dgm:prSet presAssocID="{2D1E334B-AE57-41E3-AD23-50DBE809686B}" presName="hierRoot2" presStyleCnt="0">
        <dgm:presLayoutVars>
          <dgm:hierBranch val="init"/>
        </dgm:presLayoutVars>
      </dgm:prSet>
      <dgm:spPr/>
    </dgm:pt>
    <dgm:pt modelId="{F5065B16-1902-4050-AA91-C0231C022CD3}" type="pres">
      <dgm:prSet presAssocID="{2D1E334B-AE57-41E3-AD23-50DBE809686B}" presName="rootComposite" presStyleCnt="0"/>
      <dgm:spPr/>
    </dgm:pt>
    <dgm:pt modelId="{F44365D9-E7A3-46FA-9872-02DFA655ABE8}" type="pres">
      <dgm:prSet presAssocID="{2D1E334B-AE57-41E3-AD23-50DBE809686B}" presName="rootText" presStyleLbl="node2" presStyleIdx="2" presStyleCnt="4" custLinFactY="36728" custLinFactNeighborX="275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FB8E57-2EA3-427E-8560-83F10B228EBA}" type="pres">
      <dgm:prSet presAssocID="{2D1E334B-AE57-41E3-AD23-50DBE809686B}" presName="rootConnector" presStyleLbl="node2" presStyleIdx="2" presStyleCnt="4"/>
      <dgm:spPr/>
      <dgm:t>
        <a:bodyPr/>
        <a:lstStyle/>
        <a:p>
          <a:endParaRPr lang="fr-FR"/>
        </a:p>
      </dgm:t>
    </dgm:pt>
    <dgm:pt modelId="{5EF3F249-4104-4B25-9769-4077F95C44B8}" type="pres">
      <dgm:prSet presAssocID="{2D1E334B-AE57-41E3-AD23-50DBE809686B}" presName="hierChild4" presStyleCnt="0"/>
      <dgm:spPr/>
    </dgm:pt>
    <dgm:pt modelId="{0CFEF2A0-B7D7-48C6-96ED-338FCDF031D3}" type="pres">
      <dgm:prSet presAssocID="{AE956684-AB05-471C-9FA2-6442731C440D}" presName="Name64" presStyleLbl="parChTrans1D3" presStyleIdx="3" presStyleCnt="7"/>
      <dgm:spPr/>
      <dgm:t>
        <a:bodyPr/>
        <a:lstStyle/>
        <a:p>
          <a:endParaRPr lang="fr-FR"/>
        </a:p>
      </dgm:t>
    </dgm:pt>
    <dgm:pt modelId="{1F599E0E-6597-4A48-8DDF-E8CFC943BF1C}" type="pres">
      <dgm:prSet presAssocID="{9B368967-96A4-4826-A8B1-148300D57B04}" presName="hierRoot2" presStyleCnt="0">
        <dgm:presLayoutVars>
          <dgm:hierBranch val="init"/>
        </dgm:presLayoutVars>
      </dgm:prSet>
      <dgm:spPr/>
    </dgm:pt>
    <dgm:pt modelId="{5BED3D38-FF1D-4737-9373-321A822077DB}" type="pres">
      <dgm:prSet presAssocID="{9B368967-96A4-4826-A8B1-148300D57B04}" presName="rootComposite" presStyleCnt="0"/>
      <dgm:spPr/>
    </dgm:pt>
    <dgm:pt modelId="{7D5B8504-ED7C-41E0-93C8-9928F84835B9}" type="pres">
      <dgm:prSet presAssocID="{9B368967-96A4-4826-A8B1-148300D57B04}" presName="rootText" presStyleLbl="node3" presStyleIdx="3" presStyleCnt="7" custLinFactY="47952" custLinFactNeighborX="-212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B8E5FE-7E5B-4775-B945-5DD27EFB59B8}" type="pres">
      <dgm:prSet presAssocID="{9B368967-96A4-4826-A8B1-148300D57B04}" presName="rootConnector" presStyleLbl="node3" presStyleIdx="3" presStyleCnt="7"/>
      <dgm:spPr/>
      <dgm:t>
        <a:bodyPr/>
        <a:lstStyle/>
        <a:p>
          <a:endParaRPr lang="fr-FR"/>
        </a:p>
      </dgm:t>
    </dgm:pt>
    <dgm:pt modelId="{044970DB-8447-467D-8BE3-D8B61BDAD8CA}" type="pres">
      <dgm:prSet presAssocID="{9B368967-96A4-4826-A8B1-148300D57B04}" presName="hierChild4" presStyleCnt="0"/>
      <dgm:spPr/>
    </dgm:pt>
    <dgm:pt modelId="{FAFC0C9C-96FF-4DA7-9A84-F9C9029B374D}" type="pres">
      <dgm:prSet presAssocID="{9B368967-96A4-4826-A8B1-148300D57B04}" presName="hierChild5" presStyleCnt="0"/>
      <dgm:spPr/>
    </dgm:pt>
    <dgm:pt modelId="{1DF52B43-0475-4521-AD37-63ACEA02FD94}" type="pres">
      <dgm:prSet presAssocID="{F5C5C9D4-EB3D-40D8-85AC-2B8FF85C5BB7}" presName="Name64" presStyleLbl="parChTrans1D3" presStyleIdx="4" presStyleCnt="7"/>
      <dgm:spPr/>
      <dgm:t>
        <a:bodyPr/>
        <a:lstStyle/>
        <a:p>
          <a:endParaRPr lang="fr-FR"/>
        </a:p>
      </dgm:t>
    </dgm:pt>
    <dgm:pt modelId="{DD507E6E-3BE5-4670-B5FD-7D78DC5B256C}" type="pres">
      <dgm:prSet presAssocID="{2843433B-94F2-44B1-8EC4-FC1DFD8544AE}" presName="hierRoot2" presStyleCnt="0">
        <dgm:presLayoutVars>
          <dgm:hierBranch val="init"/>
        </dgm:presLayoutVars>
      </dgm:prSet>
      <dgm:spPr/>
    </dgm:pt>
    <dgm:pt modelId="{4B29AC13-5F42-428B-BF94-8654A022CB03}" type="pres">
      <dgm:prSet presAssocID="{2843433B-94F2-44B1-8EC4-FC1DFD8544AE}" presName="rootComposite" presStyleCnt="0"/>
      <dgm:spPr/>
    </dgm:pt>
    <dgm:pt modelId="{E188B390-9634-4FB5-B495-2DFC4BE76EE9}" type="pres">
      <dgm:prSet presAssocID="{2843433B-94F2-44B1-8EC4-FC1DFD8544AE}" presName="rootText" presStyleLbl="node3" presStyleIdx="4" presStyleCnt="7" custLinFactY="36618" custLinFactNeighborX="-212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DE37EF-F3BD-4A48-9FA2-A839179FA29B}" type="pres">
      <dgm:prSet presAssocID="{2843433B-94F2-44B1-8EC4-FC1DFD8544AE}" presName="rootConnector" presStyleLbl="node3" presStyleIdx="4" presStyleCnt="7"/>
      <dgm:spPr/>
      <dgm:t>
        <a:bodyPr/>
        <a:lstStyle/>
        <a:p>
          <a:endParaRPr lang="fr-FR"/>
        </a:p>
      </dgm:t>
    </dgm:pt>
    <dgm:pt modelId="{63597517-9E65-4A35-825C-F0A0DA1C736C}" type="pres">
      <dgm:prSet presAssocID="{2843433B-94F2-44B1-8EC4-FC1DFD8544AE}" presName="hierChild4" presStyleCnt="0"/>
      <dgm:spPr/>
    </dgm:pt>
    <dgm:pt modelId="{C87710EE-550B-4058-8FAA-5E4829E4E707}" type="pres">
      <dgm:prSet presAssocID="{2843433B-94F2-44B1-8EC4-FC1DFD8544AE}" presName="hierChild5" presStyleCnt="0"/>
      <dgm:spPr/>
    </dgm:pt>
    <dgm:pt modelId="{C2F68918-5C50-45B4-8CD4-301C2208866A}" type="pres">
      <dgm:prSet presAssocID="{2D1E334B-AE57-41E3-AD23-50DBE809686B}" presName="hierChild5" presStyleCnt="0"/>
      <dgm:spPr/>
    </dgm:pt>
    <dgm:pt modelId="{3D0E67EE-75A0-4532-A563-4E3BAD881A8B}" type="pres">
      <dgm:prSet presAssocID="{D0065FA2-1492-4E7B-9733-5A6E677B4C57}" presName="Name64" presStyleLbl="parChTrans1D2" presStyleIdx="3" presStyleCnt="4"/>
      <dgm:spPr/>
      <dgm:t>
        <a:bodyPr/>
        <a:lstStyle/>
        <a:p>
          <a:endParaRPr lang="fr-FR"/>
        </a:p>
      </dgm:t>
    </dgm:pt>
    <dgm:pt modelId="{4164E3AB-E8B6-4C18-AB66-872F2BF75FDC}" type="pres">
      <dgm:prSet presAssocID="{424BAEF2-7B03-48F6-A5F0-820920489128}" presName="hierRoot2" presStyleCnt="0">
        <dgm:presLayoutVars>
          <dgm:hierBranch val="init"/>
        </dgm:presLayoutVars>
      </dgm:prSet>
      <dgm:spPr/>
    </dgm:pt>
    <dgm:pt modelId="{989C5CAD-82B8-4261-B06B-79D9E29C9FFF}" type="pres">
      <dgm:prSet presAssocID="{424BAEF2-7B03-48F6-A5F0-820920489128}" presName="rootComposite" presStyleCnt="0"/>
      <dgm:spPr/>
    </dgm:pt>
    <dgm:pt modelId="{B5C48FFF-C27A-4467-8EA9-9C6DB8FB4B0D}" type="pres">
      <dgm:prSet presAssocID="{424BAEF2-7B03-48F6-A5F0-820920489128}" presName="rootText" presStyleLbl="node2" presStyleIdx="3" presStyleCnt="4" custLinFactNeighborX="0" custLinFactNeighborY="-443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85C5232-1E25-4C2D-9EDE-830E7509D4B0}" type="pres">
      <dgm:prSet presAssocID="{424BAEF2-7B03-48F6-A5F0-820920489128}" presName="rootConnector" presStyleLbl="node2" presStyleIdx="3" presStyleCnt="4"/>
      <dgm:spPr/>
      <dgm:t>
        <a:bodyPr/>
        <a:lstStyle/>
        <a:p>
          <a:endParaRPr lang="fr-FR"/>
        </a:p>
      </dgm:t>
    </dgm:pt>
    <dgm:pt modelId="{7BA64283-9E97-4FAC-BFB5-D7E64276EE62}" type="pres">
      <dgm:prSet presAssocID="{424BAEF2-7B03-48F6-A5F0-820920489128}" presName="hierChild4" presStyleCnt="0"/>
      <dgm:spPr/>
    </dgm:pt>
    <dgm:pt modelId="{C464C711-952E-495F-8019-A7AAA908E3F7}" type="pres">
      <dgm:prSet presAssocID="{65B077EA-08E8-4FDC-B3B0-44D6D0442DD6}" presName="Name64" presStyleLbl="parChTrans1D3" presStyleIdx="5" presStyleCnt="7"/>
      <dgm:spPr/>
      <dgm:t>
        <a:bodyPr/>
        <a:lstStyle/>
        <a:p>
          <a:endParaRPr lang="fr-FR"/>
        </a:p>
      </dgm:t>
    </dgm:pt>
    <dgm:pt modelId="{1F6A6FAF-7F55-4EA4-9AB6-A110704AA798}" type="pres">
      <dgm:prSet presAssocID="{CD72081A-09DD-4896-9081-1CE57B19617F}" presName="hierRoot2" presStyleCnt="0">
        <dgm:presLayoutVars>
          <dgm:hierBranch val="init"/>
        </dgm:presLayoutVars>
      </dgm:prSet>
      <dgm:spPr/>
    </dgm:pt>
    <dgm:pt modelId="{6CD5CAC6-D88E-47C2-9F75-0E5B5B160A43}" type="pres">
      <dgm:prSet presAssocID="{CD72081A-09DD-4896-9081-1CE57B19617F}" presName="rootComposite" presStyleCnt="0"/>
      <dgm:spPr/>
    </dgm:pt>
    <dgm:pt modelId="{FD33E7B6-BD3C-4337-AD74-EC54EB1A6AE2}" type="pres">
      <dgm:prSet presAssocID="{CD72081A-09DD-4896-9081-1CE57B19617F}" presName="rootText" presStyleLbl="node3" presStyleIdx="5" presStyleCnt="7" custLinFactNeighborX="-1335" custLinFactNeighborY="2610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1EF60D-5A3A-4C7F-8730-FAD7434EDC6B}" type="pres">
      <dgm:prSet presAssocID="{CD72081A-09DD-4896-9081-1CE57B19617F}" presName="rootConnector" presStyleLbl="node3" presStyleIdx="5" presStyleCnt="7"/>
      <dgm:spPr/>
      <dgm:t>
        <a:bodyPr/>
        <a:lstStyle/>
        <a:p>
          <a:endParaRPr lang="fr-FR"/>
        </a:p>
      </dgm:t>
    </dgm:pt>
    <dgm:pt modelId="{AB0E8762-FEEE-4094-A96F-AF5CF98833FA}" type="pres">
      <dgm:prSet presAssocID="{CD72081A-09DD-4896-9081-1CE57B19617F}" presName="hierChild4" presStyleCnt="0"/>
      <dgm:spPr/>
    </dgm:pt>
    <dgm:pt modelId="{7F65B2CC-CFE1-4E01-BB2F-5D757CEF89ED}" type="pres">
      <dgm:prSet presAssocID="{15DCCAAF-5DBA-4973-AA2B-207D8C4ABA5C}" presName="Name64" presStyleLbl="parChTrans1D4" presStyleIdx="6" presStyleCnt="12"/>
      <dgm:spPr/>
      <dgm:t>
        <a:bodyPr/>
        <a:lstStyle/>
        <a:p>
          <a:endParaRPr lang="fr-FR"/>
        </a:p>
      </dgm:t>
    </dgm:pt>
    <dgm:pt modelId="{3C7B515C-B8D2-4427-8080-945332A48792}" type="pres">
      <dgm:prSet presAssocID="{C8AC8DE1-D184-4495-B0A0-862B8E443AA1}" presName="hierRoot2" presStyleCnt="0">
        <dgm:presLayoutVars>
          <dgm:hierBranch val="init"/>
        </dgm:presLayoutVars>
      </dgm:prSet>
      <dgm:spPr/>
    </dgm:pt>
    <dgm:pt modelId="{85DC6767-D4F1-455B-AE73-8BDFEF18948B}" type="pres">
      <dgm:prSet presAssocID="{C8AC8DE1-D184-4495-B0A0-862B8E443AA1}" presName="rootComposite" presStyleCnt="0"/>
      <dgm:spPr/>
    </dgm:pt>
    <dgm:pt modelId="{FC0C5A8A-94A9-4D16-B1A0-A9FDA5F04724}" type="pres">
      <dgm:prSet presAssocID="{C8AC8DE1-D184-4495-B0A0-862B8E443AA1}" presName="rootText" presStyleLbl="node4" presStyleIdx="6" presStyleCnt="12" custLinFactY="13900" custLinFactNeighborX="39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23E48EE-4860-4A08-ABC4-BCD243029D0F}" type="pres">
      <dgm:prSet presAssocID="{C8AC8DE1-D184-4495-B0A0-862B8E443AA1}" presName="rootConnector" presStyleLbl="node4" presStyleIdx="6" presStyleCnt="12"/>
      <dgm:spPr/>
      <dgm:t>
        <a:bodyPr/>
        <a:lstStyle/>
        <a:p>
          <a:endParaRPr lang="fr-FR"/>
        </a:p>
      </dgm:t>
    </dgm:pt>
    <dgm:pt modelId="{02CC8272-11B1-4750-A6C0-F6D0E4A41722}" type="pres">
      <dgm:prSet presAssocID="{C8AC8DE1-D184-4495-B0A0-862B8E443AA1}" presName="hierChild4" presStyleCnt="0"/>
      <dgm:spPr/>
    </dgm:pt>
    <dgm:pt modelId="{82195B6B-E390-4684-8801-928BB6299CD1}" type="pres">
      <dgm:prSet presAssocID="{C8AC8DE1-D184-4495-B0A0-862B8E443AA1}" presName="hierChild5" presStyleCnt="0"/>
      <dgm:spPr/>
    </dgm:pt>
    <dgm:pt modelId="{1111C6DF-2172-493B-947D-6E953F20DA47}" type="pres">
      <dgm:prSet presAssocID="{93E96053-F1B3-4454-B49B-BFFC4C7E7449}" presName="Name64" presStyleLbl="parChTrans1D4" presStyleIdx="7" presStyleCnt="12"/>
      <dgm:spPr/>
      <dgm:t>
        <a:bodyPr/>
        <a:lstStyle/>
        <a:p>
          <a:endParaRPr lang="fr-FR"/>
        </a:p>
      </dgm:t>
    </dgm:pt>
    <dgm:pt modelId="{C26366CF-7489-4F22-8523-A03B6175881C}" type="pres">
      <dgm:prSet presAssocID="{09769DFE-D082-448D-A5A8-BA0E83CBF276}" presName="hierRoot2" presStyleCnt="0">
        <dgm:presLayoutVars>
          <dgm:hierBranch val="init"/>
        </dgm:presLayoutVars>
      </dgm:prSet>
      <dgm:spPr/>
    </dgm:pt>
    <dgm:pt modelId="{E39CE3E7-4A06-4D95-B0CD-ABD1E6BAD423}" type="pres">
      <dgm:prSet presAssocID="{09769DFE-D082-448D-A5A8-BA0E83CBF276}" presName="rootComposite" presStyleCnt="0"/>
      <dgm:spPr/>
    </dgm:pt>
    <dgm:pt modelId="{8B02C435-6D1C-4917-A6AA-3198633BFF42}" type="pres">
      <dgm:prSet presAssocID="{09769DFE-D082-448D-A5A8-BA0E83CBF276}" presName="rootText" presStyleLbl="node4" presStyleIdx="7" presStyleCnt="12" custLinFactNeighborX="656" custLinFactNeighborY="8151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A9575F-058A-40B9-984C-247E6C2FD83D}" type="pres">
      <dgm:prSet presAssocID="{09769DFE-D082-448D-A5A8-BA0E83CBF276}" presName="rootConnector" presStyleLbl="node4" presStyleIdx="7" presStyleCnt="12"/>
      <dgm:spPr/>
      <dgm:t>
        <a:bodyPr/>
        <a:lstStyle/>
        <a:p>
          <a:endParaRPr lang="fr-FR"/>
        </a:p>
      </dgm:t>
    </dgm:pt>
    <dgm:pt modelId="{BE621B91-7AD5-4248-9CBF-8E9B77220D95}" type="pres">
      <dgm:prSet presAssocID="{09769DFE-D082-448D-A5A8-BA0E83CBF276}" presName="hierChild4" presStyleCnt="0"/>
      <dgm:spPr/>
    </dgm:pt>
    <dgm:pt modelId="{8D46762B-E059-48C4-9D74-CA34C40F09B6}" type="pres">
      <dgm:prSet presAssocID="{09769DFE-D082-448D-A5A8-BA0E83CBF276}" presName="hierChild5" presStyleCnt="0"/>
      <dgm:spPr/>
    </dgm:pt>
    <dgm:pt modelId="{E6D07A76-AADD-4DFB-85FC-6B13D9C9CA14}" type="pres">
      <dgm:prSet presAssocID="{DE14D5F3-A1F9-45B3-939D-EC3BC5DA1F34}" presName="Name64" presStyleLbl="parChTrans1D4" presStyleIdx="8" presStyleCnt="12"/>
      <dgm:spPr/>
      <dgm:t>
        <a:bodyPr/>
        <a:lstStyle/>
        <a:p>
          <a:endParaRPr lang="fr-FR"/>
        </a:p>
      </dgm:t>
    </dgm:pt>
    <dgm:pt modelId="{8CE009F3-12BE-4F99-BB1C-CD5A6E0F3423}" type="pres">
      <dgm:prSet presAssocID="{131C1923-1EA1-4BD3-9A61-BFEAD8ACA5CA}" presName="hierRoot2" presStyleCnt="0">
        <dgm:presLayoutVars>
          <dgm:hierBranch val="init"/>
        </dgm:presLayoutVars>
      </dgm:prSet>
      <dgm:spPr/>
    </dgm:pt>
    <dgm:pt modelId="{8065E2DE-1546-43BD-AD8E-78AFF6523ABB}" type="pres">
      <dgm:prSet presAssocID="{131C1923-1EA1-4BD3-9A61-BFEAD8ACA5CA}" presName="rootComposite" presStyleCnt="0"/>
      <dgm:spPr/>
    </dgm:pt>
    <dgm:pt modelId="{6C6D6016-8B77-4B18-B01E-4ED3BCC71245}" type="pres">
      <dgm:prSet presAssocID="{131C1923-1EA1-4BD3-9A61-BFEAD8ACA5CA}" presName="rootText" presStyleLbl="node4" presStyleIdx="8" presStyleCnt="12" custLinFactNeighborY="5753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9B7E29-219D-40B4-B8BE-A2C31E4C3647}" type="pres">
      <dgm:prSet presAssocID="{131C1923-1EA1-4BD3-9A61-BFEAD8ACA5CA}" presName="rootConnector" presStyleLbl="node4" presStyleIdx="8" presStyleCnt="12"/>
      <dgm:spPr/>
      <dgm:t>
        <a:bodyPr/>
        <a:lstStyle/>
        <a:p>
          <a:endParaRPr lang="fr-FR"/>
        </a:p>
      </dgm:t>
    </dgm:pt>
    <dgm:pt modelId="{E9E60472-F6B3-4E6E-83C5-03467DC812F1}" type="pres">
      <dgm:prSet presAssocID="{131C1923-1EA1-4BD3-9A61-BFEAD8ACA5CA}" presName="hierChild4" presStyleCnt="0"/>
      <dgm:spPr/>
    </dgm:pt>
    <dgm:pt modelId="{2E51B1B5-CA3B-4837-8D88-3A778BAA9345}" type="pres">
      <dgm:prSet presAssocID="{131C1923-1EA1-4BD3-9A61-BFEAD8ACA5CA}" presName="hierChild5" presStyleCnt="0"/>
      <dgm:spPr/>
    </dgm:pt>
    <dgm:pt modelId="{E1C8D951-30F3-4576-B023-AC8490BA3418}" type="pres">
      <dgm:prSet presAssocID="{3FDD5AF3-0AD1-4FDD-9172-EB99216D74D0}" presName="Name64" presStyleLbl="parChTrans1D4" presStyleIdx="9" presStyleCnt="12"/>
      <dgm:spPr/>
      <dgm:t>
        <a:bodyPr/>
        <a:lstStyle/>
        <a:p>
          <a:endParaRPr lang="fr-FR"/>
        </a:p>
      </dgm:t>
    </dgm:pt>
    <dgm:pt modelId="{F6D5C697-193A-4ADE-9433-330D5F6CDCD9}" type="pres">
      <dgm:prSet presAssocID="{ADC3E50D-DB49-4031-BB8F-5B54B815E184}" presName="hierRoot2" presStyleCnt="0">
        <dgm:presLayoutVars>
          <dgm:hierBranch val="init"/>
        </dgm:presLayoutVars>
      </dgm:prSet>
      <dgm:spPr/>
    </dgm:pt>
    <dgm:pt modelId="{50BBA956-7C2C-4C6E-8C72-921DC6E8EADF}" type="pres">
      <dgm:prSet presAssocID="{ADC3E50D-DB49-4031-BB8F-5B54B815E184}" presName="rootComposite" presStyleCnt="0"/>
      <dgm:spPr/>
    </dgm:pt>
    <dgm:pt modelId="{FE94174D-0E9C-4248-8852-F70A0660EA77}" type="pres">
      <dgm:prSet presAssocID="{ADC3E50D-DB49-4031-BB8F-5B54B815E184}" presName="rootText" presStyleLbl="node4" presStyleIdx="9" presStyleCnt="12" custLinFactNeighborY="318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ACE08B9-0628-4236-947B-0E7C7B20DAE7}" type="pres">
      <dgm:prSet presAssocID="{ADC3E50D-DB49-4031-BB8F-5B54B815E184}" presName="rootConnector" presStyleLbl="node4" presStyleIdx="9" presStyleCnt="12"/>
      <dgm:spPr/>
      <dgm:t>
        <a:bodyPr/>
        <a:lstStyle/>
        <a:p>
          <a:endParaRPr lang="fr-FR"/>
        </a:p>
      </dgm:t>
    </dgm:pt>
    <dgm:pt modelId="{847FC285-073A-43A1-858E-677A2E343C41}" type="pres">
      <dgm:prSet presAssocID="{ADC3E50D-DB49-4031-BB8F-5B54B815E184}" presName="hierChild4" presStyleCnt="0"/>
      <dgm:spPr/>
    </dgm:pt>
    <dgm:pt modelId="{D63B500F-405E-4858-8F6B-C2C8436CC82B}" type="pres">
      <dgm:prSet presAssocID="{ADC3E50D-DB49-4031-BB8F-5B54B815E184}" presName="hierChild5" presStyleCnt="0"/>
      <dgm:spPr/>
    </dgm:pt>
    <dgm:pt modelId="{E61048C0-D12D-405C-AAA7-B61415F4C252}" type="pres">
      <dgm:prSet presAssocID="{DF6559B4-886A-442F-BB50-ADA1087DE225}" presName="Name64" presStyleLbl="parChTrans1D4" presStyleIdx="10" presStyleCnt="12"/>
      <dgm:spPr/>
      <dgm:t>
        <a:bodyPr/>
        <a:lstStyle/>
        <a:p>
          <a:endParaRPr lang="fr-FR"/>
        </a:p>
      </dgm:t>
    </dgm:pt>
    <dgm:pt modelId="{36857C82-7DE2-403C-A845-25DD8B556A4C}" type="pres">
      <dgm:prSet presAssocID="{34245536-25D7-43CB-ADD0-91199B0200AB}" presName="hierRoot2" presStyleCnt="0">
        <dgm:presLayoutVars>
          <dgm:hierBranch val="init"/>
        </dgm:presLayoutVars>
      </dgm:prSet>
      <dgm:spPr/>
    </dgm:pt>
    <dgm:pt modelId="{AC4D2AFC-6E3C-44D0-89FB-8CD7CFE60D9E}" type="pres">
      <dgm:prSet presAssocID="{34245536-25D7-43CB-ADD0-91199B0200AB}" presName="rootComposite" presStyleCnt="0"/>
      <dgm:spPr/>
    </dgm:pt>
    <dgm:pt modelId="{D9297576-A636-4B7E-AC5B-6CCF945CF75D}" type="pres">
      <dgm:prSet presAssocID="{34245536-25D7-43CB-ADD0-91199B0200AB}" presName="rootText" presStyleLbl="node4" presStyleIdx="10" presStyleCnt="12" custLinFactNeighborY="109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65ABAD-C521-4D09-BEA8-841CD650880D}" type="pres">
      <dgm:prSet presAssocID="{34245536-25D7-43CB-ADD0-91199B0200AB}" presName="rootConnector" presStyleLbl="node4" presStyleIdx="10" presStyleCnt="12"/>
      <dgm:spPr/>
      <dgm:t>
        <a:bodyPr/>
        <a:lstStyle/>
        <a:p>
          <a:endParaRPr lang="fr-FR"/>
        </a:p>
      </dgm:t>
    </dgm:pt>
    <dgm:pt modelId="{8887C77D-C477-4DE0-8B90-F3A077BCAF08}" type="pres">
      <dgm:prSet presAssocID="{34245536-25D7-43CB-ADD0-91199B0200AB}" presName="hierChild4" presStyleCnt="0"/>
      <dgm:spPr/>
    </dgm:pt>
    <dgm:pt modelId="{8EFC6E2B-69BC-4DC8-8E0B-7899F0C469B3}" type="pres">
      <dgm:prSet presAssocID="{34245536-25D7-43CB-ADD0-91199B0200AB}" presName="hierChild5" presStyleCnt="0"/>
      <dgm:spPr/>
    </dgm:pt>
    <dgm:pt modelId="{DE0D6C8F-5E48-4694-A942-FC8AD1C76409}" type="pres">
      <dgm:prSet presAssocID="{9795263F-0DFF-4C27-839C-B03DE708B132}" presName="Name64" presStyleLbl="parChTrans1D4" presStyleIdx="11" presStyleCnt="12"/>
      <dgm:spPr/>
      <dgm:t>
        <a:bodyPr/>
        <a:lstStyle/>
        <a:p>
          <a:endParaRPr lang="fr-FR"/>
        </a:p>
      </dgm:t>
    </dgm:pt>
    <dgm:pt modelId="{66B9AB0F-70BD-4B29-9DBF-E017CB3709E8}" type="pres">
      <dgm:prSet presAssocID="{B7141476-F847-4535-8486-06897CDAA75B}" presName="hierRoot2" presStyleCnt="0">
        <dgm:presLayoutVars>
          <dgm:hierBranch val="init"/>
        </dgm:presLayoutVars>
      </dgm:prSet>
      <dgm:spPr/>
    </dgm:pt>
    <dgm:pt modelId="{A4D82123-896C-4D2E-9132-DB310E445AD3}" type="pres">
      <dgm:prSet presAssocID="{B7141476-F847-4535-8486-06897CDAA75B}" presName="rootComposite" presStyleCnt="0"/>
      <dgm:spPr/>
    </dgm:pt>
    <dgm:pt modelId="{8D339E6A-1BB3-4E35-A57B-E65688B163BB}" type="pres">
      <dgm:prSet presAssocID="{B7141476-F847-4535-8486-06897CDAA75B}" presName="rootText" presStyleLbl="node4" presStyleIdx="11" presStyleCnt="12" custLinFactNeighborY="-1019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CA015AD-1B8D-4AF4-A2DE-D29F250CA652}" type="pres">
      <dgm:prSet presAssocID="{B7141476-F847-4535-8486-06897CDAA75B}" presName="rootConnector" presStyleLbl="node4" presStyleIdx="11" presStyleCnt="12"/>
      <dgm:spPr/>
      <dgm:t>
        <a:bodyPr/>
        <a:lstStyle/>
        <a:p>
          <a:endParaRPr lang="fr-FR"/>
        </a:p>
      </dgm:t>
    </dgm:pt>
    <dgm:pt modelId="{0D5E5DD2-8EF3-42C6-BAE0-7920A651C022}" type="pres">
      <dgm:prSet presAssocID="{B7141476-F847-4535-8486-06897CDAA75B}" presName="hierChild4" presStyleCnt="0"/>
      <dgm:spPr/>
    </dgm:pt>
    <dgm:pt modelId="{4B35C32B-3FB5-47EB-A832-61F33B4C7FB2}" type="pres">
      <dgm:prSet presAssocID="{B7141476-F847-4535-8486-06897CDAA75B}" presName="hierChild5" presStyleCnt="0"/>
      <dgm:spPr/>
    </dgm:pt>
    <dgm:pt modelId="{99D8742E-D04E-4006-82E3-523CE9AAF26E}" type="pres">
      <dgm:prSet presAssocID="{CD72081A-09DD-4896-9081-1CE57B19617F}" presName="hierChild5" presStyleCnt="0"/>
      <dgm:spPr/>
    </dgm:pt>
    <dgm:pt modelId="{BB3BDE1E-2853-41FD-B9FD-081C7B137337}" type="pres">
      <dgm:prSet presAssocID="{55BAE3B6-1640-45DB-BF2A-1EB2DD649C09}" presName="Name64" presStyleLbl="parChTrans1D3" presStyleIdx="6" presStyleCnt="7"/>
      <dgm:spPr/>
      <dgm:t>
        <a:bodyPr/>
        <a:lstStyle/>
        <a:p>
          <a:endParaRPr lang="fr-FR"/>
        </a:p>
      </dgm:t>
    </dgm:pt>
    <dgm:pt modelId="{21C94CDA-2C29-408D-ABF1-21802555183A}" type="pres">
      <dgm:prSet presAssocID="{CD8D34C5-BCD6-4488-9BEB-781AAD5D5DC9}" presName="hierRoot2" presStyleCnt="0">
        <dgm:presLayoutVars>
          <dgm:hierBranch val="init"/>
        </dgm:presLayoutVars>
      </dgm:prSet>
      <dgm:spPr/>
    </dgm:pt>
    <dgm:pt modelId="{34D4C1C0-BE89-4DD8-ADAA-1ADDBF6F7740}" type="pres">
      <dgm:prSet presAssocID="{CD8D34C5-BCD6-4488-9BEB-781AAD5D5DC9}" presName="rootComposite" presStyleCnt="0"/>
      <dgm:spPr/>
    </dgm:pt>
    <dgm:pt modelId="{09EF97EF-0B8E-484C-9ABA-F8FBC23DDA7F}" type="pres">
      <dgm:prSet presAssocID="{CD8D34C5-BCD6-4488-9BEB-781AAD5D5DC9}" presName="rootText" presStyleLbl="node3" presStyleIdx="6" presStyleCnt="7" custLinFactNeighborX="-1252" custLinFactNeighborY="377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9BEFA6D-1C5F-4752-8E39-CE68AC84EDD2}" type="pres">
      <dgm:prSet presAssocID="{CD8D34C5-BCD6-4488-9BEB-781AAD5D5DC9}" presName="rootConnector" presStyleLbl="node3" presStyleIdx="6" presStyleCnt="7"/>
      <dgm:spPr/>
      <dgm:t>
        <a:bodyPr/>
        <a:lstStyle/>
        <a:p>
          <a:endParaRPr lang="fr-FR"/>
        </a:p>
      </dgm:t>
    </dgm:pt>
    <dgm:pt modelId="{1AEC77C7-A219-4A10-A515-7B542F3F7295}" type="pres">
      <dgm:prSet presAssocID="{CD8D34C5-BCD6-4488-9BEB-781AAD5D5DC9}" presName="hierChild4" presStyleCnt="0"/>
      <dgm:spPr/>
    </dgm:pt>
    <dgm:pt modelId="{4CA6E360-8876-4DED-9E80-44719D026F2A}" type="pres">
      <dgm:prSet presAssocID="{CD8D34C5-BCD6-4488-9BEB-781AAD5D5DC9}" presName="hierChild5" presStyleCnt="0"/>
      <dgm:spPr/>
    </dgm:pt>
    <dgm:pt modelId="{31C76111-F634-46EF-8548-2E5D81B96231}" type="pres">
      <dgm:prSet presAssocID="{424BAEF2-7B03-48F6-A5F0-820920489128}" presName="hierChild5" presStyleCnt="0"/>
      <dgm:spPr/>
    </dgm:pt>
    <dgm:pt modelId="{C4B5E011-8387-4440-A1C6-FB2DEC993D24}" type="pres">
      <dgm:prSet presAssocID="{A8B9AE60-2832-40A1-93A4-5E3EDC5FD700}" presName="hierChild3" presStyleCnt="0"/>
      <dgm:spPr/>
    </dgm:pt>
  </dgm:ptLst>
  <dgm:cxnLst>
    <dgm:cxn modelId="{23E698D6-C692-4F27-97F6-13E751229151}" type="presOf" srcId="{AA306C1F-BA76-4029-AE9A-96B251F4FDE8}" destId="{7D1B1A6F-6488-4752-B4D1-E4ED48F95017}" srcOrd="0" destOrd="0" presId="urn:microsoft.com/office/officeart/2009/3/layout/HorizontalOrganizationChart"/>
    <dgm:cxn modelId="{316D8752-3E10-4492-803A-4DE55C2A3E00}" srcId="{B22BFEAD-4354-42A2-BAE8-E22EAE59BE47}" destId="{B1854EAC-CA96-4AEE-B79B-84A87B8D6948}" srcOrd="4" destOrd="0" parTransId="{984297CD-B94C-4227-9996-EBE71255CD73}" sibTransId="{EC89D5E5-FE85-4F77-93B8-B88C08460712}"/>
    <dgm:cxn modelId="{4DB98A6B-233F-44D2-9BFE-4F37988C83C8}" type="presOf" srcId="{2843433B-94F2-44B1-8EC4-FC1DFD8544AE}" destId="{E188B390-9634-4FB5-B495-2DFC4BE76EE9}" srcOrd="0" destOrd="0" presId="urn:microsoft.com/office/officeart/2009/3/layout/HorizontalOrganizationChart"/>
    <dgm:cxn modelId="{3B95F5B2-D932-4B6B-AC15-C2CE46F139A7}" type="presOf" srcId="{A8B9AE60-2832-40A1-93A4-5E3EDC5FD700}" destId="{3546E4E9-8CA7-4B0E-9555-B9439658FC7A}" srcOrd="1" destOrd="0" presId="urn:microsoft.com/office/officeart/2009/3/layout/HorizontalOrganizationChart"/>
    <dgm:cxn modelId="{8A067AC4-5142-474E-AEFC-7B96452FB174}" type="presOf" srcId="{CD72081A-09DD-4896-9081-1CE57B19617F}" destId="{9A1EF60D-5A3A-4C7F-8730-FAD7434EDC6B}" srcOrd="1" destOrd="0" presId="urn:microsoft.com/office/officeart/2009/3/layout/HorizontalOrganizationChart"/>
    <dgm:cxn modelId="{EC21B42B-4A5E-4F7A-9FEA-C1BC1F5E290C}" type="presOf" srcId="{5C12D35F-7B7A-42B1-B12A-026035ECACAF}" destId="{1B1A9ADB-496D-4298-9FE1-5EB95A62FEAF}" srcOrd="0" destOrd="0" presId="urn:microsoft.com/office/officeart/2009/3/layout/HorizontalOrganizationChart"/>
    <dgm:cxn modelId="{7F634624-3B4D-491F-AC3D-B9041D671E4E}" type="presOf" srcId="{AC9C0AE2-CE9A-4EC3-8BEA-3809D272C247}" destId="{2F8315CE-63BB-4CB9-B92B-67B7DFB51180}" srcOrd="0" destOrd="0" presId="urn:microsoft.com/office/officeart/2009/3/layout/HorizontalOrganizationChart"/>
    <dgm:cxn modelId="{0A413FE0-636D-42AA-9D6D-A4EBCE9D395B}" type="presOf" srcId="{8EE03F59-7C0A-4C84-88B4-9F59E7AE6735}" destId="{8283DD20-596E-43B9-9F48-B4200D76486B}" srcOrd="0" destOrd="0" presId="urn:microsoft.com/office/officeart/2009/3/layout/HorizontalOrganizationChart"/>
    <dgm:cxn modelId="{94A3015E-FEEE-4803-9057-A6F50916453B}" srcId="{210680AF-3011-48FE-8AF3-624F34D91FAB}" destId="{A8B9AE60-2832-40A1-93A4-5E3EDC5FD700}" srcOrd="0" destOrd="0" parTransId="{11554905-9BA2-4FAA-BA25-4BC16D7861D2}" sibTransId="{190D730B-4E3A-4B08-B2A9-2EED7D6333BE}"/>
    <dgm:cxn modelId="{435F0762-5654-4CE2-968F-3191FFA54FE1}" type="presOf" srcId="{9B368967-96A4-4826-A8B1-148300D57B04}" destId="{C4B8E5FE-7E5B-4775-B945-5DD27EFB59B8}" srcOrd="1" destOrd="0" presId="urn:microsoft.com/office/officeart/2009/3/layout/HorizontalOrganizationChart"/>
    <dgm:cxn modelId="{6C510A0C-E294-45B7-8780-B2917971147D}" type="presOf" srcId="{65B077EA-08E8-4FDC-B3B0-44D6D0442DD6}" destId="{C464C711-952E-495F-8019-A7AAA908E3F7}" srcOrd="0" destOrd="0" presId="urn:microsoft.com/office/officeart/2009/3/layout/HorizontalOrganizationChart"/>
    <dgm:cxn modelId="{8A366216-0537-45F9-A910-715C805FCB83}" srcId="{CD72081A-09DD-4896-9081-1CE57B19617F}" destId="{34245536-25D7-43CB-ADD0-91199B0200AB}" srcOrd="4" destOrd="0" parTransId="{DF6559B4-886A-442F-BB50-ADA1087DE225}" sibTransId="{16D4E71A-BD8C-4060-BFC2-D2CED2634DD3}"/>
    <dgm:cxn modelId="{2B803C95-DEA4-4A0B-B6FA-56A4F6F940D8}" type="presOf" srcId="{CD8D34C5-BCD6-4488-9BEB-781AAD5D5DC9}" destId="{09EF97EF-0B8E-484C-9ABA-F8FBC23DDA7F}" srcOrd="0" destOrd="0" presId="urn:microsoft.com/office/officeart/2009/3/layout/HorizontalOrganizationChart"/>
    <dgm:cxn modelId="{EDF4980D-B661-45E1-955B-872023C83248}" type="presOf" srcId="{B1854EAC-CA96-4AEE-B79B-84A87B8D6948}" destId="{58B24989-16CB-4BA6-BA77-5FFA4AFEDA6E}" srcOrd="0" destOrd="0" presId="urn:microsoft.com/office/officeart/2009/3/layout/HorizontalOrganizationChart"/>
    <dgm:cxn modelId="{DB0E95B8-EA51-47E6-8B81-FCD5F0BE6C9F}" type="presOf" srcId="{DE14D5F3-A1F9-45B3-939D-EC3BC5DA1F34}" destId="{E6D07A76-AADD-4DFB-85FC-6B13D9C9CA14}" srcOrd="0" destOrd="0" presId="urn:microsoft.com/office/officeart/2009/3/layout/HorizontalOrganizationChart"/>
    <dgm:cxn modelId="{D36D68AE-94A1-47C2-A4DC-B2A0931556E5}" type="presOf" srcId="{B7141476-F847-4535-8486-06897CDAA75B}" destId="{8D339E6A-1BB3-4E35-A57B-E65688B163BB}" srcOrd="0" destOrd="0" presId="urn:microsoft.com/office/officeart/2009/3/layout/HorizontalOrganizationChart"/>
    <dgm:cxn modelId="{EFDDA1B9-49F5-4B1F-8676-C98DFEA1E1B2}" type="presOf" srcId="{D29F0613-04B7-4387-A8D5-4C84507DDF7E}" destId="{A8CBB5E3-F6C4-40DB-965A-50307CF90EA2}" srcOrd="0" destOrd="0" presId="urn:microsoft.com/office/officeart/2009/3/layout/HorizontalOrganizationChart"/>
    <dgm:cxn modelId="{3AE9DE37-4767-4E09-8463-5E75F6CA90F0}" type="presOf" srcId="{9C1C0A44-92C9-4CCA-B55E-C092AFCBE1FE}" destId="{FBCE2CAD-98E6-47C7-B2C7-52C46144F5F2}" srcOrd="0" destOrd="0" presId="urn:microsoft.com/office/officeart/2009/3/layout/HorizontalOrganizationChart"/>
    <dgm:cxn modelId="{5DBD09CD-CDA2-4377-A198-01C92970705D}" type="presOf" srcId="{AA306C1F-BA76-4029-AE9A-96B251F4FDE8}" destId="{F9A2B9B4-58AA-41AC-A0E7-7EFD1FB982F6}" srcOrd="1" destOrd="0" presId="urn:microsoft.com/office/officeart/2009/3/layout/HorizontalOrganizationChart"/>
    <dgm:cxn modelId="{5285A052-C9AF-4991-A078-990816BB1CFF}" srcId="{2D1E334B-AE57-41E3-AD23-50DBE809686B}" destId="{2843433B-94F2-44B1-8EC4-FC1DFD8544AE}" srcOrd="1" destOrd="0" parTransId="{F5C5C9D4-EB3D-40D8-85AC-2B8FF85C5BB7}" sibTransId="{BA04E063-9C13-4641-B92C-8F38C622C9DC}"/>
    <dgm:cxn modelId="{EA2F9A50-8BED-4CB4-B379-63AD7AB2AA1A}" srcId="{CD72081A-09DD-4896-9081-1CE57B19617F}" destId="{131C1923-1EA1-4BD3-9A61-BFEAD8ACA5CA}" srcOrd="2" destOrd="0" parTransId="{DE14D5F3-A1F9-45B3-939D-EC3BC5DA1F34}" sibTransId="{1DA7B23D-2D9E-4104-8E8B-372E3BBCAE10}"/>
    <dgm:cxn modelId="{EE8EA0E3-9B66-44BA-A918-375A2498DFCC}" type="presOf" srcId="{D0065FA2-1492-4E7B-9733-5A6E677B4C57}" destId="{3D0E67EE-75A0-4532-A563-4E3BAD881A8B}" srcOrd="0" destOrd="0" presId="urn:microsoft.com/office/officeart/2009/3/layout/HorizontalOrganizationChart"/>
    <dgm:cxn modelId="{7D596B0D-D7BD-4C2C-8C09-73F85E319141}" type="presOf" srcId="{CD8D34C5-BCD6-4488-9BEB-781AAD5D5DC9}" destId="{39BEFA6D-1C5F-4752-8E39-CE68AC84EDD2}" srcOrd="1" destOrd="0" presId="urn:microsoft.com/office/officeart/2009/3/layout/HorizontalOrganizationChart"/>
    <dgm:cxn modelId="{561D5C94-3D00-4AE3-ACFA-6ED6DA1D43B2}" type="presOf" srcId="{DF675411-70ED-4BA7-B8E6-018A4F26C2E0}" destId="{B5E3C8BD-9C87-4E46-80F4-D32B773255A5}" srcOrd="1" destOrd="0" presId="urn:microsoft.com/office/officeart/2009/3/layout/HorizontalOrganizationChart"/>
    <dgm:cxn modelId="{F564A9DE-B38C-4392-8F53-646EAE545A92}" type="presOf" srcId="{CD72081A-09DD-4896-9081-1CE57B19617F}" destId="{FD33E7B6-BD3C-4337-AD74-EC54EB1A6AE2}" srcOrd="0" destOrd="0" presId="urn:microsoft.com/office/officeart/2009/3/layout/HorizontalOrganizationChart"/>
    <dgm:cxn modelId="{542DBBA5-2D31-4157-83AA-C7FD060B084B}" type="presOf" srcId="{15DCCAAF-5DBA-4973-AA2B-207D8C4ABA5C}" destId="{7F65B2CC-CFE1-4E01-BB2F-5D757CEF89ED}" srcOrd="0" destOrd="0" presId="urn:microsoft.com/office/officeart/2009/3/layout/HorizontalOrganizationChart"/>
    <dgm:cxn modelId="{9B9C5F1D-54BF-4ED4-8234-33B65D6B7057}" srcId="{2D1E334B-AE57-41E3-AD23-50DBE809686B}" destId="{9B368967-96A4-4826-A8B1-148300D57B04}" srcOrd="0" destOrd="0" parTransId="{AE956684-AB05-471C-9FA2-6442731C440D}" sibTransId="{5E80A1E2-A3F3-4318-B958-1A242540389C}"/>
    <dgm:cxn modelId="{B463C66D-0327-455F-8206-3720FB4F80BE}" type="presOf" srcId="{B22BFEAD-4354-42A2-BAE8-E22EAE59BE47}" destId="{1345E792-E1ED-4640-A148-0D2A7537C89A}" srcOrd="0" destOrd="0" presId="urn:microsoft.com/office/officeart/2009/3/layout/HorizontalOrganizationChart"/>
    <dgm:cxn modelId="{6DA09D97-BEEA-4FB9-80C8-BF07B1E1C73B}" srcId="{424BAEF2-7B03-48F6-A5F0-820920489128}" destId="{CD8D34C5-BCD6-4488-9BEB-781AAD5D5DC9}" srcOrd="1" destOrd="0" parTransId="{55BAE3B6-1640-45DB-BF2A-1EB2DD649C09}" sibTransId="{BD966686-B99A-48E8-8E3C-6AAB998E4485}"/>
    <dgm:cxn modelId="{94D79957-304C-4DEC-AFCB-CA34054065E9}" srcId="{B22BFEAD-4354-42A2-BAE8-E22EAE59BE47}" destId="{52E7E7C3-2DFD-4667-A31E-C8A5EB25827E}" srcOrd="1" destOrd="0" parTransId="{4CF2805B-5FD5-45B9-86DB-035A2B8F2A7D}" sibTransId="{0A76BA45-3E31-4E2C-A839-1C8F4EEC6ACF}"/>
    <dgm:cxn modelId="{3C1620BC-D34B-4C2F-9C6C-096E00F6A307}" srcId="{B22BFEAD-4354-42A2-BAE8-E22EAE59BE47}" destId="{C775FBE5-C85E-49ED-9B7F-495B7D3EB36E}" srcOrd="2" destOrd="0" parTransId="{8EE03F59-7C0A-4C84-88B4-9F59E7AE6735}" sibTransId="{FF2967EC-59BE-48D9-A3AD-DA70E86AC845}"/>
    <dgm:cxn modelId="{D39F6960-80DA-4487-9594-564B5B0F5815}" type="presOf" srcId="{984297CD-B94C-4227-9996-EBE71255CD73}" destId="{E89F9E67-0011-417A-88EE-7CCFAE1DF778}" srcOrd="0" destOrd="0" presId="urn:microsoft.com/office/officeart/2009/3/layout/HorizontalOrganizationChart"/>
    <dgm:cxn modelId="{7564DD39-813C-4636-A718-1F28B468A603}" type="presOf" srcId="{B22BFEAD-4354-42A2-BAE8-E22EAE59BE47}" destId="{6DCCCD57-882B-44F8-B2A5-B98C9E6EB812}" srcOrd="1" destOrd="0" presId="urn:microsoft.com/office/officeart/2009/3/layout/HorizontalOrganizationChart"/>
    <dgm:cxn modelId="{5CDF45CB-CD53-4D70-930F-1D347D096040}" type="presOf" srcId="{424BAEF2-7B03-48F6-A5F0-820920489128}" destId="{B5C48FFF-C27A-4467-8EA9-9C6DB8FB4B0D}" srcOrd="0" destOrd="0" presId="urn:microsoft.com/office/officeart/2009/3/layout/HorizontalOrganizationChart"/>
    <dgm:cxn modelId="{F1E3C3FA-0A04-4942-9FCA-59BAEF61AFDB}" type="presOf" srcId="{34245536-25D7-43CB-ADD0-91199B0200AB}" destId="{9465ABAD-C521-4D09-BEA8-841CD650880D}" srcOrd="1" destOrd="0" presId="urn:microsoft.com/office/officeart/2009/3/layout/HorizontalOrganizationChart"/>
    <dgm:cxn modelId="{BC8CE27C-F7F0-448A-8A5C-D6C94DD32531}" type="presOf" srcId="{ADC3E50D-DB49-4031-BB8F-5B54B815E184}" destId="{1ACE08B9-0628-4236-947B-0E7C7B20DAE7}" srcOrd="1" destOrd="0" presId="urn:microsoft.com/office/officeart/2009/3/layout/HorizontalOrganizationChart"/>
    <dgm:cxn modelId="{72E8A42C-7B8D-43C4-BDA0-917BFFD38AB9}" type="presOf" srcId="{F808EC56-97A8-4C8E-8FD4-35413C8EAEF0}" destId="{BBF66749-F461-459C-91D3-3BAB80AE5419}" srcOrd="0" destOrd="0" presId="urn:microsoft.com/office/officeart/2009/3/layout/HorizontalOrganizationChart"/>
    <dgm:cxn modelId="{DE988EF7-41B3-420F-9106-4089A417F046}" type="presOf" srcId="{210680AF-3011-48FE-8AF3-624F34D91FAB}" destId="{B724ACC8-6134-40EB-AA8A-2CE8C4CF751F}" srcOrd="0" destOrd="0" presId="urn:microsoft.com/office/officeart/2009/3/layout/HorizontalOrganizationChart"/>
    <dgm:cxn modelId="{AD110334-8C3E-46F5-A4CE-FA861D698FBE}" srcId="{AA306C1F-BA76-4029-AE9A-96B251F4FDE8}" destId="{DF675411-70ED-4BA7-B8E6-018A4F26C2E0}" srcOrd="0" destOrd="0" parTransId="{D29F0613-04B7-4387-A8D5-4C84507DDF7E}" sibTransId="{FBF9EAEE-CBDE-4805-9DEF-478E9319E4BD}"/>
    <dgm:cxn modelId="{C13D37F6-7FB4-4368-8FA9-20EA4CE98C01}" srcId="{B22BFEAD-4354-42A2-BAE8-E22EAE59BE47}" destId="{5068CF9A-8732-476D-B754-299B1471FB79}" srcOrd="3" destOrd="0" parTransId="{F808EC56-97A8-4C8E-8FD4-35413C8EAEF0}" sibTransId="{7CF25854-33D3-4C55-B867-960AEB3E3831}"/>
    <dgm:cxn modelId="{EC60F824-A6D5-4795-B91E-231383A88B51}" type="presOf" srcId="{B7141476-F847-4535-8486-06897CDAA75B}" destId="{9CA015AD-1B8D-4AF4-A2DE-D29F250CA652}" srcOrd="1" destOrd="0" presId="urn:microsoft.com/office/officeart/2009/3/layout/HorizontalOrganizationChart"/>
    <dgm:cxn modelId="{40B5C1DF-341D-444F-A84B-820B2BED37D5}" type="presOf" srcId="{2D1E334B-AE57-41E3-AD23-50DBE809686B}" destId="{62FB8E57-2EA3-427E-8560-83F10B228EBA}" srcOrd="1" destOrd="0" presId="urn:microsoft.com/office/officeart/2009/3/layout/HorizontalOrganizationChart"/>
    <dgm:cxn modelId="{FE0E75D4-6C62-4819-8962-36D3F0FBCD1D}" srcId="{A8B9AE60-2832-40A1-93A4-5E3EDC5FD700}" destId="{424BAEF2-7B03-48F6-A5F0-820920489128}" srcOrd="3" destOrd="0" parTransId="{D0065FA2-1492-4E7B-9733-5A6E677B4C57}" sibTransId="{94710BE6-8F63-45E5-AA17-5937BCA6ED3B}"/>
    <dgm:cxn modelId="{457247A9-FB9F-47EB-AE36-A0DC678A6DD8}" type="presOf" srcId="{87038711-2A56-48EC-8601-E10407934E77}" destId="{B6EACBC5-0CED-4ED9-9EA0-7159CE9B1E0D}" srcOrd="0" destOrd="0" presId="urn:microsoft.com/office/officeart/2009/3/layout/HorizontalOrganizationChart"/>
    <dgm:cxn modelId="{A9B5CE28-65AF-45D9-8551-09EE1B237E70}" type="presOf" srcId="{C8AC8DE1-D184-4495-B0A0-862B8E443AA1}" destId="{FC0C5A8A-94A9-4D16-B1A0-A9FDA5F04724}" srcOrd="0" destOrd="0" presId="urn:microsoft.com/office/officeart/2009/3/layout/HorizontalOrganizationChart"/>
    <dgm:cxn modelId="{BF3E5D9C-0BDE-4EB8-9009-AD3DE44D18C0}" type="presOf" srcId="{409417C8-B4C6-42F4-AD32-A587DA609838}" destId="{F28AC152-74D1-436F-88FC-210DBFF189A5}" srcOrd="0" destOrd="0" presId="urn:microsoft.com/office/officeart/2009/3/layout/HorizontalOrganizationChart"/>
    <dgm:cxn modelId="{38717472-035D-4865-B1CF-1A5CCB2E3720}" type="presOf" srcId="{4CF2805B-5FD5-45B9-86DB-035A2B8F2A7D}" destId="{846ED654-0DBB-49FB-B6A3-AEA4457404BF}" srcOrd="0" destOrd="0" presId="urn:microsoft.com/office/officeart/2009/3/layout/HorizontalOrganizationChart"/>
    <dgm:cxn modelId="{0F077C32-C419-4F1A-AF85-D75481C2C236}" srcId="{CD72081A-09DD-4896-9081-1CE57B19617F}" destId="{C8AC8DE1-D184-4495-B0A0-862B8E443AA1}" srcOrd="0" destOrd="0" parTransId="{15DCCAAF-5DBA-4973-AA2B-207D8C4ABA5C}" sibTransId="{2D162679-BA8E-49C3-B344-FE9181193703}"/>
    <dgm:cxn modelId="{9C9F9AE9-FA87-4474-82E7-8AB457A41C0B}" srcId="{AA306C1F-BA76-4029-AE9A-96B251F4FDE8}" destId="{B22BFEAD-4354-42A2-BAE8-E22EAE59BE47}" srcOrd="1" destOrd="0" parTransId="{DBA80ACF-1EC7-42DE-8063-E9F6F0F069C3}" sibTransId="{D36F4E50-2D25-4A06-9CCF-7F4DAF97B9C9}"/>
    <dgm:cxn modelId="{A45FB1A7-59A8-4C7E-B067-E26529E7BE34}" type="presOf" srcId="{A8B9AE60-2832-40A1-93A4-5E3EDC5FD700}" destId="{642F5F6A-4747-46BF-AF01-B6B0FB2D2390}" srcOrd="0" destOrd="0" presId="urn:microsoft.com/office/officeart/2009/3/layout/HorizontalOrganizationChart"/>
    <dgm:cxn modelId="{4629546E-73BA-4960-A2ED-D9171C66239A}" type="presOf" srcId="{2843433B-94F2-44B1-8EC4-FC1DFD8544AE}" destId="{5DDE37EF-F3BD-4A48-9FA2-A839179FA29B}" srcOrd="1" destOrd="0" presId="urn:microsoft.com/office/officeart/2009/3/layout/HorizontalOrganizationChart"/>
    <dgm:cxn modelId="{5DAEE496-FF87-4CC0-8F9D-ABCBF6BE0BAC}" type="presOf" srcId="{87038711-2A56-48EC-8601-E10407934E77}" destId="{A4B528C7-F5E5-41AA-9057-F34DCC0C20AE}" srcOrd="1" destOrd="0" presId="urn:microsoft.com/office/officeart/2009/3/layout/HorizontalOrganizationChart"/>
    <dgm:cxn modelId="{4AC13BED-EBE8-496A-A7AA-22A7166DF2BB}" srcId="{CD72081A-09DD-4896-9081-1CE57B19617F}" destId="{09769DFE-D082-448D-A5A8-BA0E83CBF276}" srcOrd="1" destOrd="0" parTransId="{93E96053-F1B3-4454-B49B-BFFC4C7E7449}" sibTransId="{8144D280-720A-4C52-8516-3C1675CF11BB}"/>
    <dgm:cxn modelId="{6BA17A4E-93B3-4986-8217-E9A36E0849C3}" type="presOf" srcId="{34245536-25D7-43CB-ADD0-91199B0200AB}" destId="{D9297576-A636-4B7E-AC5B-6CCF945CF75D}" srcOrd="0" destOrd="0" presId="urn:microsoft.com/office/officeart/2009/3/layout/HorizontalOrganizationChart"/>
    <dgm:cxn modelId="{302AD6AB-B2BD-462C-947D-3E9CF31215C9}" type="presOf" srcId="{DBA80ACF-1EC7-42DE-8063-E9F6F0F069C3}" destId="{46C50D60-5219-4AEB-A064-3CFD04CE4100}" srcOrd="0" destOrd="0" presId="urn:microsoft.com/office/officeart/2009/3/layout/HorizontalOrganizationChart"/>
    <dgm:cxn modelId="{31E7C211-CC5F-44BB-9A6C-599C9DC7FF1A}" type="presOf" srcId="{93E96053-F1B3-4454-B49B-BFFC4C7E7449}" destId="{1111C6DF-2172-493B-947D-6E953F20DA47}" srcOrd="0" destOrd="0" presId="urn:microsoft.com/office/officeart/2009/3/layout/HorizontalOrganizationChart"/>
    <dgm:cxn modelId="{3937AFEB-1571-4CF4-9D4B-E38F5BA390ED}" type="presOf" srcId="{131C1923-1EA1-4BD3-9A61-BFEAD8ACA5CA}" destId="{839B7E29-219D-40B4-B8BE-A2C31E4C3647}" srcOrd="1" destOrd="0" presId="urn:microsoft.com/office/officeart/2009/3/layout/HorizontalOrganizationChart"/>
    <dgm:cxn modelId="{03FED904-9C97-4F4D-B7CD-07F6C00105B8}" type="presOf" srcId="{424BAEF2-7B03-48F6-A5F0-820920489128}" destId="{585C5232-1E25-4C2D-9EDE-830E7509D4B0}" srcOrd="1" destOrd="0" presId="urn:microsoft.com/office/officeart/2009/3/layout/HorizontalOrganizationChart"/>
    <dgm:cxn modelId="{57FC9514-4164-45A3-944F-81ED68EB6BBF}" srcId="{424BAEF2-7B03-48F6-A5F0-820920489128}" destId="{CD72081A-09DD-4896-9081-1CE57B19617F}" srcOrd="0" destOrd="0" parTransId="{65B077EA-08E8-4FDC-B3B0-44D6D0442DD6}" sibTransId="{A8EC7D31-8F0F-4933-942A-A0E9B8CBF96C}"/>
    <dgm:cxn modelId="{9866742F-C7DC-484F-805A-81388DFF3A0C}" type="presOf" srcId="{55BAE3B6-1640-45DB-BF2A-1EB2DD649C09}" destId="{BB3BDE1E-2853-41FD-B9FD-081C7B137337}" srcOrd="0" destOrd="0" presId="urn:microsoft.com/office/officeart/2009/3/layout/HorizontalOrganizationChart"/>
    <dgm:cxn modelId="{BE9F4120-FC30-4081-9470-04F7212AFE81}" type="presOf" srcId="{5068CF9A-8732-476D-B754-299B1471FB79}" destId="{265A440B-683A-4E08-8A31-061C5C91FD9A}" srcOrd="1" destOrd="0" presId="urn:microsoft.com/office/officeart/2009/3/layout/HorizontalOrganizationChart"/>
    <dgm:cxn modelId="{04950933-79CC-4B5D-BF62-721625236E46}" type="presOf" srcId="{C775FBE5-C85E-49ED-9B7F-495B7D3EB36E}" destId="{85819EAF-1AB6-480B-97D9-949ECB85B2A6}" srcOrd="0" destOrd="0" presId="urn:microsoft.com/office/officeart/2009/3/layout/HorizontalOrganizationChart"/>
    <dgm:cxn modelId="{D74365E5-441D-4197-A986-0ACAD7A410ED}" srcId="{A8B9AE60-2832-40A1-93A4-5E3EDC5FD700}" destId="{2D1E334B-AE57-41E3-AD23-50DBE809686B}" srcOrd="2" destOrd="0" parTransId="{409417C8-B4C6-42F4-AD32-A587DA609838}" sibTransId="{B37BB4EB-C075-4D29-B6E3-9BEE9AFDFA65}"/>
    <dgm:cxn modelId="{F7C60716-3E45-4114-9F78-FA41DD0E152A}" type="presOf" srcId="{ADC3E50D-DB49-4031-BB8F-5B54B815E184}" destId="{FE94174D-0E9C-4248-8852-F70A0660EA77}" srcOrd="0" destOrd="0" presId="urn:microsoft.com/office/officeart/2009/3/layout/HorizontalOrganizationChart"/>
    <dgm:cxn modelId="{CF3DAB9B-A9E3-425F-8513-B74485D6424D}" srcId="{B22BFEAD-4354-42A2-BAE8-E22EAE59BE47}" destId="{5C12D35F-7B7A-42B1-B12A-026035ECACAF}" srcOrd="0" destOrd="0" parTransId="{AC9C0AE2-CE9A-4EC3-8BEA-3809D272C247}" sibTransId="{144F5E29-03DA-470B-A49B-37588E6C212E}"/>
    <dgm:cxn modelId="{450EAE15-E501-4DA3-BAE2-1943313368AF}" type="presOf" srcId="{7C9208A7-A01E-408C-8709-7030146C08AB}" destId="{6FC2A600-DAF0-4AC5-BB3C-C99802DAB38A}" srcOrd="0" destOrd="0" presId="urn:microsoft.com/office/officeart/2009/3/layout/HorizontalOrganizationChart"/>
    <dgm:cxn modelId="{EED655D7-854F-4FB5-9E4E-CCBC3E15BA60}" type="presOf" srcId="{2D1E334B-AE57-41E3-AD23-50DBE809686B}" destId="{F44365D9-E7A3-46FA-9872-02DFA655ABE8}" srcOrd="0" destOrd="0" presId="urn:microsoft.com/office/officeart/2009/3/layout/HorizontalOrganizationChart"/>
    <dgm:cxn modelId="{9A3DA3A5-1F32-48F6-9651-113BC1541EFD}" srcId="{B22BFEAD-4354-42A2-BAE8-E22EAE59BE47}" destId="{87038711-2A56-48EC-8601-E10407934E77}" srcOrd="5" destOrd="0" parTransId="{7C9208A7-A01E-408C-8709-7030146C08AB}" sibTransId="{BF1DBB25-50FB-4D17-8441-0C9F20AFEB89}"/>
    <dgm:cxn modelId="{1212A8DE-63CC-46A1-8D6F-9AFE6B562AE8}" type="presOf" srcId="{AE956684-AB05-471C-9FA2-6442731C440D}" destId="{0CFEF2A0-B7D7-48C6-96ED-338FCDF031D3}" srcOrd="0" destOrd="0" presId="urn:microsoft.com/office/officeart/2009/3/layout/HorizontalOrganizationChart"/>
    <dgm:cxn modelId="{BD5F1031-3BE5-4B74-BC3D-F2FB78484124}" type="presOf" srcId="{F5C5C9D4-EB3D-40D8-85AC-2B8FF85C5BB7}" destId="{1DF52B43-0475-4521-AD37-63ACEA02FD94}" srcOrd="0" destOrd="0" presId="urn:microsoft.com/office/officeart/2009/3/layout/HorizontalOrganizationChart"/>
    <dgm:cxn modelId="{E54F72A5-D113-4077-9BC6-C6538D9AE4F4}" srcId="{CD72081A-09DD-4896-9081-1CE57B19617F}" destId="{B7141476-F847-4535-8486-06897CDAA75B}" srcOrd="5" destOrd="0" parTransId="{9795263F-0DFF-4C27-839C-B03DE708B132}" sibTransId="{35846B12-67CF-4D3F-B5F6-74E3A7772FE6}"/>
    <dgm:cxn modelId="{EB810910-F684-4D7C-BF37-37174B3508A9}" srcId="{CD72081A-09DD-4896-9081-1CE57B19617F}" destId="{ADC3E50D-DB49-4031-BB8F-5B54B815E184}" srcOrd="3" destOrd="0" parTransId="{3FDD5AF3-0AD1-4FDD-9172-EB99216D74D0}" sibTransId="{7C56458B-3A34-425D-90C9-7F5E75FF9AAA}"/>
    <dgm:cxn modelId="{05E7C277-E256-4435-9FA4-36B40DB898BE}" type="presOf" srcId="{5C12D35F-7B7A-42B1-B12A-026035ECACAF}" destId="{4B28D8AD-13AE-4770-944F-60A2E06D4D81}" srcOrd="1" destOrd="0" presId="urn:microsoft.com/office/officeart/2009/3/layout/HorizontalOrganizationChart"/>
    <dgm:cxn modelId="{F6A4CBE4-620B-4D00-A013-4EC104F581C8}" type="presOf" srcId="{9B368967-96A4-4826-A8B1-148300D57B04}" destId="{7D5B8504-ED7C-41E0-93C8-9928F84835B9}" srcOrd="0" destOrd="0" presId="urn:microsoft.com/office/officeart/2009/3/layout/HorizontalOrganizationChart"/>
    <dgm:cxn modelId="{7E03ECDB-DF85-4C30-9B65-FC4AA9842D59}" type="presOf" srcId="{DF6559B4-886A-442F-BB50-ADA1087DE225}" destId="{E61048C0-D12D-405C-AAA7-B61415F4C252}" srcOrd="0" destOrd="0" presId="urn:microsoft.com/office/officeart/2009/3/layout/HorizontalOrganizationChart"/>
    <dgm:cxn modelId="{3BF4321F-E931-4242-8B1F-9922E731B6D3}" type="presOf" srcId="{09C9D6B6-0D39-4817-ADAF-7D2C5DAB4A7A}" destId="{03E28116-11E9-4E84-B863-266F5D02C9D6}" srcOrd="1" destOrd="0" presId="urn:microsoft.com/office/officeart/2009/3/layout/HorizontalOrganizationChart"/>
    <dgm:cxn modelId="{436C0215-202E-45D1-BBC8-383FD5169226}" type="presOf" srcId="{50E20243-46FB-443A-8E67-204675EB04F0}" destId="{5FD3C54E-B6AD-45B0-BD68-6E8E8BD485F4}" srcOrd="0" destOrd="0" presId="urn:microsoft.com/office/officeart/2009/3/layout/HorizontalOrganizationChart"/>
    <dgm:cxn modelId="{28A4FA8A-3A61-4923-8A58-5569EAFE1EBA}" srcId="{A8B9AE60-2832-40A1-93A4-5E3EDC5FD700}" destId="{AA306C1F-BA76-4029-AE9A-96B251F4FDE8}" srcOrd="0" destOrd="0" parTransId="{50E20243-46FB-443A-8E67-204675EB04F0}" sibTransId="{76ADBC45-A064-428B-8CB4-57FC53E7818A}"/>
    <dgm:cxn modelId="{D0210B7B-8865-44D9-9D8A-C86D07388945}" type="presOf" srcId="{C8AC8DE1-D184-4495-B0A0-862B8E443AA1}" destId="{F23E48EE-4860-4A08-ABC4-BCD243029D0F}" srcOrd="1" destOrd="0" presId="urn:microsoft.com/office/officeart/2009/3/layout/HorizontalOrganizationChart"/>
    <dgm:cxn modelId="{200A1456-96AC-41CA-83AB-57619614F2B4}" type="presOf" srcId="{799B4FD4-B9DF-46E3-A944-8DB88BB7ACB9}" destId="{8C934AAD-DCF4-4D56-AF47-32B83B78D17C}" srcOrd="0" destOrd="0" presId="urn:microsoft.com/office/officeart/2009/3/layout/HorizontalOrganizationChart"/>
    <dgm:cxn modelId="{36F5BC2D-F906-4028-8C1C-EB1045FEED13}" type="presOf" srcId="{09C9D6B6-0D39-4817-ADAF-7D2C5DAB4A7A}" destId="{FA7E7E97-8B8A-48EA-A4C2-DEE80104FF07}" srcOrd="0" destOrd="0" presId="urn:microsoft.com/office/officeart/2009/3/layout/HorizontalOrganizationChart"/>
    <dgm:cxn modelId="{8DD7F0BA-729C-42B4-8482-C89E7CB0B950}" type="presOf" srcId="{C775FBE5-C85E-49ED-9B7F-495B7D3EB36E}" destId="{59447C83-CED2-4219-A0A4-2F62ED4D991C}" srcOrd="1" destOrd="0" presId="urn:microsoft.com/office/officeart/2009/3/layout/HorizontalOrganizationChart"/>
    <dgm:cxn modelId="{32D5D17C-4780-4CE3-8250-C9DCE5B22ACC}" type="presOf" srcId="{DF675411-70ED-4BA7-B8E6-018A4F26C2E0}" destId="{D3D999FB-B5C1-4D6E-9FC3-FF897F8F751F}" srcOrd="0" destOrd="0" presId="urn:microsoft.com/office/officeart/2009/3/layout/HorizontalOrganizationChart"/>
    <dgm:cxn modelId="{9B0F966D-1D72-47C3-945F-665DC99CBEC9}" type="presOf" srcId="{2E36566D-1BB8-47D3-9374-8262E1009C8E}" destId="{9DF3CB05-F89C-4728-8000-5734334A78BD}" srcOrd="0" destOrd="0" presId="urn:microsoft.com/office/officeart/2009/3/layout/HorizontalOrganizationChart"/>
    <dgm:cxn modelId="{373EA26E-DB57-4FD1-BC43-4C372533B680}" type="presOf" srcId="{9C1C0A44-92C9-4CCA-B55E-C092AFCBE1FE}" destId="{ACFCA859-57DD-4240-AD0F-DE773CEFB3A9}" srcOrd="1" destOrd="0" presId="urn:microsoft.com/office/officeart/2009/3/layout/HorizontalOrganizationChart"/>
    <dgm:cxn modelId="{875C4723-BB08-4A2C-A334-664AEFA41088}" type="presOf" srcId="{52E7E7C3-2DFD-4667-A31E-C8A5EB25827E}" destId="{A92D3AC8-C993-4418-AC11-86DA5DEC2D6E}" srcOrd="0" destOrd="0" presId="urn:microsoft.com/office/officeart/2009/3/layout/HorizontalOrganizationChart"/>
    <dgm:cxn modelId="{FE6A9E84-9707-4F2B-B0E5-52C37BAA114A}" type="presOf" srcId="{3FDD5AF3-0AD1-4FDD-9172-EB99216D74D0}" destId="{E1C8D951-30F3-4576-B023-AC8490BA3418}" srcOrd="0" destOrd="0" presId="urn:microsoft.com/office/officeart/2009/3/layout/HorizontalOrganizationChart"/>
    <dgm:cxn modelId="{CF2989A0-3D37-45C8-9202-0891B214C460}" srcId="{A8B9AE60-2832-40A1-93A4-5E3EDC5FD700}" destId="{09C9D6B6-0D39-4817-ADAF-7D2C5DAB4A7A}" srcOrd="1" destOrd="0" parTransId="{2E36566D-1BB8-47D3-9374-8262E1009C8E}" sibTransId="{3E5C0647-6931-49E1-88EC-8D20E6C1D3CA}"/>
    <dgm:cxn modelId="{3314DA39-1F0C-4801-9238-74ED101DEE18}" type="presOf" srcId="{5068CF9A-8732-476D-B754-299B1471FB79}" destId="{7F4C6AD4-BC2B-4EDD-8C49-A5E20F4CC1C6}" srcOrd="0" destOrd="0" presId="urn:microsoft.com/office/officeart/2009/3/layout/HorizontalOrganizationChart"/>
    <dgm:cxn modelId="{9D6C333F-0639-4C0C-A975-6A1ABA9C7825}" type="presOf" srcId="{131C1923-1EA1-4BD3-9A61-BFEAD8ACA5CA}" destId="{6C6D6016-8B77-4B18-B01E-4ED3BCC71245}" srcOrd="0" destOrd="0" presId="urn:microsoft.com/office/officeart/2009/3/layout/HorizontalOrganizationChart"/>
    <dgm:cxn modelId="{3818A885-0143-474C-B09E-B4848FD9CF6B}" type="presOf" srcId="{09769DFE-D082-448D-A5A8-BA0E83CBF276}" destId="{8B02C435-6D1C-4917-A6AA-3198633BFF42}" srcOrd="0" destOrd="0" presId="urn:microsoft.com/office/officeart/2009/3/layout/HorizontalOrganizationChart"/>
    <dgm:cxn modelId="{3A184071-B92E-4FBB-9C00-35A10F3C083D}" type="presOf" srcId="{09769DFE-D082-448D-A5A8-BA0E83CBF276}" destId="{B4A9575F-058A-40B9-984C-247E6C2FD83D}" srcOrd="1" destOrd="0" presId="urn:microsoft.com/office/officeart/2009/3/layout/HorizontalOrganizationChart"/>
    <dgm:cxn modelId="{E77244E5-D817-4E2F-8E6F-AF2AA013D8D3}" type="presOf" srcId="{B1854EAC-CA96-4AEE-B79B-84A87B8D6948}" destId="{7AAA5930-339E-4723-A773-F078E7274574}" srcOrd="1" destOrd="0" presId="urn:microsoft.com/office/officeart/2009/3/layout/HorizontalOrganizationChart"/>
    <dgm:cxn modelId="{56E24686-EE0E-450A-A422-A7552A0C28F7}" type="presOf" srcId="{9795263F-0DFF-4C27-839C-B03DE708B132}" destId="{DE0D6C8F-5E48-4694-A942-FC8AD1C76409}" srcOrd="0" destOrd="0" presId="urn:microsoft.com/office/officeart/2009/3/layout/HorizontalOrganizationChart"/>
    <dgm:cxn modelId="{F5DD64EC-E104-4D0E-9848-4EBF9979D434}" srcId="{09C9D6B6-0D39-4817-ADAF-7D2C5DAB4A7A}" destId="{9C1C0A44-92C9-4CCA-B55E-C092AFCBE1FE}" srcOrd="0" destOrd="0" parTransId="{799B4FD4-B9DF-46E3-A944-8DB88BB7ACB9}" sibTransId="{06E38B7C-3D30-47EF-9376-B6DD943F46F7}"/>
    <dgm:cxn modelId="{6819C179-3CB6-4EA8-B3A3-1560AF979850}" type="presOf" srcId="{52E7E7C3-2DFD-4667-A31E-C8A5EB25827E}" destId="{7408046B-F681-4832-AAB9-1F527229ABDB}" srcOrd="1" destOrd="0" presId="urn:microsoft.com/office/officeart/2009/3/layout/HorizontalOrganizationChart"/>
    <dgm:cxn modelId="{2F6CB6B5-0BD6-4B4C-BD35-C0FA941617AD}" type="presParOf" srcId="{B724ACC8-6134-40EB-AA8A-2CE8C4CF751F}" destId="{E34DFE3F-12AD-4182-B85B-1BA4B845EBAC}" srcOrd="0" destOrd="0" presId="urn:microsoft.com/office/officeart/2009/3/layout/HorizontalOrganizationChart"/>
    <dgm:cxn modelId="{C2BA2A42-8E39-417E-9E4C-3F1445844F14}" type="presParOf" srcId="{E34DFE3F-12AD-4182-B85B-1BA4B845EBAC}" destId="{212A7C4F-D697-4839-8986-E9C0878203D7}" srcOrd="0" destOrd="0" presId="urn:microsoft.com/office/officeart/2009/3/layout/HorizontalOrganizationChart"/>
    <dgm:cxn modelId="{B8BEA921-669E-420D-A6E5-8BB15DD2B4F6}" type="presParOf" srcId="{212A7C4F-D697-4839-8986-E9C0878203D7}" destId="{642F5F6A-4747-46BF-AF01-B6B0FB2D2390}" srcOrd="0" destOrd="0" presId="urn:microsoft.com/office/officeart/2009/3/layout/HorizontalOrganizationChart"/>
    <dgm:cxn modelId="{921ECC29-AD60-4304-B07C-491112CB545E}" type="presParOf" srcId="{212A7C4F-D697-4839-8986-E9C0878203D7}" destId="{3546E4E9-8CA7-4B0E-9555-B9439658FC7A}" srcOrd="1" destOrd="0" presId="urn:microsoft.com/office/officeart/2009/3/layout/HorizontalOrganizationChart"/>
    <dgm:cxn modelId="{08AB4242-C919-4D86-AE6A-83C754F92D9A}" type="presParOf" srcId="{E34DFE3F-12AD-4182-B85B-1BA4B845EBAC}" destId="{36BB59BE-6180-4CDD-A9CD-EA24BDDBFBFD}" srcOrd="1" destOrd="0" presId="urn:microsoft.com/office/officeart/2009/3/layout/HorizontalOrganizationChart"/>
    <dgm:cxn modelId="{7BF81106-5959-4570-BC3C-7C46DD61D269}" type="presParOf" srcId="{36BB59BE-6180-4CDD-A9CD-EA24BDDBFBFD}" destId="{5FD3C54E-B6AD-45B0-BD68-6E8E8BD485F4}" srcOrd="0" destOrd="0" presId="urn:microsoft.com/office/officeart/2009/3/layout/HorizontalOrganizationChart"/>
    <dgm:cxn modelId="{A32454D5-8239-4362-BC28-877B4A3A734C}" type="presParOf" srcId="{36BB59BE-6180-4CDD-A9CD-EA24BDDBFBFD}" destId="{41FE10A5-6942-42FB-B637-DEE259375AC0}" srcOrd="1" destOrd="0" presId="urn:microsoft.com/office/officeart/2009/3/layout/HorizontalOrganizationChart"/>
    <dgm:cxn modelId="{3CB1AD65-B636-4D41-8A52-947C7237435D}" type="presParOf" srcId="{41FE10A5-6942-42FB-B637-DEE259375AC0}" destId="{42C1D16B-6068-46A0-BC1A-16A991331DF1}" srcOrd="0" destOrd="0" presId="urn:microsoft.com/office/officeart/2009/3/layout/HorizontalOrganizationChart"/>
    <dgm:cxn modelId="{E6AFA621-6915-4B17-9F58-E198E38205D1}" type="presParOf" srcId="{42C1D16B-6068-46A0-BC1A-16A991331DF1}" destId="{7D1B1A6F-6488-4752-B4D1-E4ED48F95017}" srcOrd="0" destOrd="0" presId="urn:microsoft.com/office/officeart/2009/3/layout/HorizontalOrganizationChart"/>
    <dgm:cxn modelId="{454ACEF2-EE62-4AEA-AAAF-379673DE7582}" type="presParOf" srcId="{42C1D16B-6068-46A0-BC1A-16A991331DF1}" destId="{F9A2B9B4-58AA-41AC-A0E7-7EFD1FB982F6}" srcOrd="1" destOrd="0" presId="urn:microsoft.com/office/officeart/2009/3/layout/HorizontalOrganizationChart"/>
    <dgm:cxn modelId="{5D8FCFAD-D7FE-4AD5-9F22-E7686759BADC}" type="presParOf" srcId="{41FE10A5-6942-42FB-B637-DEE259375AC0}" destId="{2DAA3CC5-C38E-48B1-BEE1-BBA0B23FA589}" srcOrd="1" destOrd="0" presId="urn:microsoft.com/office/officeart/2009/3/layout/HorizontalOrganizationChart"/>
    <dgm:cxn modelId="{B73636E3-B8F9-41AE-8A01-6033E4A87F31}" type="presParOf" srcId="{2DAA3CC5-C38E-48B1-BEE1-BBA0B23FA589}" destId="{A8CBB5E3-F6C4-40DB-965A-50307CF90EA2}" srcOrd="0" destOrd="0" presId="urn:microsoft.com/office/officeart/2009/3/layout/HorizontalOrganizationChart"/>
    <dgm:cxn modelId="{3073F94C-FFFF-4C1B-BCC9-62DB1F072E49}" type="presParOf" srcId="{2DAA3CC5-C38E-48B1-BEE1-BBA0B23FA589}" destId="{0505F200-3AEA-4EB8-B97D-4CFCF1D8D24A}" srcOrd="1" destOrd="0" presId="urn:microsoft.com/office/officeart/2009/3/layout/HorizontalOrganizationChart"/>
    <dgm:cxn modelId="{D5E6BAC5-C842-4C53-8E17-AA9B5899198D}" type="presParOf" srcId="{0505F200-3AEA-4EB8-B97D-4CFCF1D8D24A}" destId="{8A6CFA03-4BD2-4134-9C9E-9BF1005AC6ED}" srcOrd="0" destOrd="0" presId="urn:microsoft.com/office/officeart/2009/3/layout/HorizontalOrganizationChart"/>
    <dgm:cxn modelId="{72C1B38B-E533-4D5A-AF49-08A9707EF48B}" type="presParOf" srcId="{8A6CFA03-4BD2-4134-9C9E-9BF1005AC6ED}" destId="{D3D999FB-B5C1-4D6E-9FC3-FF897F8F751F}" srcOrd="0" destOrd="0" presId="urn:microsoft.com/office/officeart/2009/3/layout/HorizontalOrganizationChart"/>
    <dgm:cxn modelId="{7CFA973B-1758-4130-A34A-C4D91BE51183}" type="presParOf" srcId="{8A6CFA03-4BD2-4134-9C9E-9BF1005AC6ED}" destId="{B5E3C8BD-9C87-4E46-80F4-D32B773255A5}" srcOrd="1" destOrd="0" presId="urn:microsoft.com/office/officeart/2009/3/layout/HorizontalOrganizationChart"/>
    <dgm:cxn modelId="{62E81F10-D1CB-405F-8C08-F702F195D3F1}" type="presParOf" srcId="{0505F200-3AEA-4EB8-B97D-4CFCF1D8D24A}" destId="{E730E68D-39A0-49F8-8224-177188EF9949}" srcOrd="1" destOrd="0" presId="urn:microsoft.com/office/officeart/2009/3/layout/HorizontalOrganizationChart"/>
    <dgm:cxn modelId="{423D5C88-AEB2-4E25-B1DD-0333A0088717}" type="presParOf" srcId="{0505F200-3AEA-4EB8-B97D-4CFCF1D8D24A}" destId="{4F13184F-D8D6-43BA-8A83-4DFA6CE4BCE2}" srcOrd="2" destOrd="0" presId="urn:microsoft.com/office/officeart/2009/3/layout/HorizontalOrganizationChart"/>
    <dgm:cxn modelId="{B6D9C84C-A3E4-43E6-98D4-1C4940EF0AB6}" type="presParOf" srcId="{2DAA3CC5-C38E-48B1-BEE1-BBA0B23FA589}" destId="{46C50D60-5219-4AEB-A064-3CFD04CE4100}" srcOrd="2" destOrd="0" presId="urn:microsoft.com/office/officeart/2009/3/layout/HorizontalOrganizationChart"/>
    <dgm:cxn modelId="{485E0BB2-D68A-4676-B4E5-28AB97262D63}" type="presParOf" srcId="{2DAA3CC5-C38E-48B1-BEE1-BBA0B23FA589}" destId="{EA48E465-28F9-44B6-A84F-F2D91D276D5A}" srcOrd="3" destOrd="0" presId="urn:microsoft.com/office/officeart/2009/3/layout/HorizontalOrganizationChart"/>
    <dgm:cxn modelId="{8C5987A7-D9DA-4150-9D11-15C8DC6C1B71}" type="presParOf" srcId="{EA48E465-28F9-44B6-A84F-F2D91D276D5A}" destId="{5632BDF3-F015-47AB-8CAE-F9A3C771692D}" srcOrd="0" destOrd="0" presId="urn:microsoft.com/office/officeart/2009/3/layout/HorizontalOrganizationChart"/>
    <dgm:cxn modelId="{63B91E3D-052B-4CD3-8EFF-D565E3598D63}" type="presParOf" srcId="{5632BDF3-F015-47AB-8CAE-F9A3C771692D}" destId="{1345E792-E1ED-4640-A148-0D2A7537C89A}" srcOrd="0" destOrd="0" presId="urn:microsoft.com/office/officeart/2009/3/layout/HorizontalOrganizationChart"/>
    <dgm:cxn modelId="{1FC4CC96-6CB5-43B0-BF5A-8A58393D6880}" type="presParOf" srcId="{5632BDF3-F015-47AB-8CAE-F9A3C771692D}" destId="{6DCCCD57-882B-44F8-B2A5-B98C9E6EB812}" srcOrd="1" destOrd="0" presId="urn:microsoft.com/office/officeart/2009/3/layout/HorizontalOrganizationChart"/>
    <dgm:cxn modelId="{652539FE-82B5-4932-8B20-103593EBB58F}" type="presParOf" srcId="{EA48E465-28F9-44B6-A84F-F2D91D276D5A}" destId="{046188C3-9367-47CC-9346-6FAC9F71D49C}" srcOrd="1" destOrd="0" presId="urn:microsoft.com/office/officeart/2009/3/layout/HorizontalOrganizationChart"/>
    <dgm:cxn modelId="{CCBCA12E-9AA0-4267-ACB4-1DB9C7FC8FB7}" type="presParOf" srcId="{046188C3-9367-47CC-9346-6FAC9F71D49C}" destId="{2F8315CE-63BB-4CB9-B92B-67B7DFB51180}" srcOrd="0" destOrd="0" presId="urn:microsoft.com/office/officeart/2009/3/layout/HorizontalOrganizationChart"/>
    <dgm:cxn modelId="{C684D05B-8F75-4767-8DCB-5CEC547C9EE9}" type="presParOf" srcId="{046188C3-9367-47CC-9346-6FAC9F71D49C}" destId="{34845E9D-71E0-492D-93AB-61B91F130EC0}" srcOrd="1" destOrd="0" presId="urn:microsoft.com/office/officeart/2009/3/layout/HorizontalOrganizationChart"/>
    <dgm:cxn modelId="{E4B96B7E-06EC-4F1B-B852-DF99340D0E0B}" type="presParOf" srcId="{34845E9D-71E0-492D-93AB-61B91F130EC0}" destId="{A77E1219-AB1E-40CF-8DBC-257D2820A06D}" srcOrd="0" destOrd="0" presId="urn:microsoft.com/office/officeart/2009/3/layout/HorizontalOrganizationChart"/>
    <dgm:cxn modelId="{D8F5F9ED-18AE-44AF-827D-B8CD9C48EFFB}" type="presParOf" srcId="{A77E1219-AB1E-40CF-8DBC-257D2820A06D}" destId="{1B1A9ADB-496D-4298-9FE1-5EB95A62FEAF}" srcOrd="0" destOrd="0" presId="urn:microsoft.com/office/officeart/2009/3/layout/HorizontalOrganizationChart"/>
    <dgm:cxn modelId="{DF1F492A-F20B-4AB6-B183-0665D637A619}" type="presParOf" srcId="{A77E1219-AB1E-40CF-8DBC-257D2820A06D}" destId="{4B28D8AD-13AE-4770-944F-60A2E06D4D81}" srcOrd="1" destOrd="0" presId="urn:microsoft.com/office/officeart/2009/3/layout/HorizontalOrganizationChart"/>
    <dgm:cxn modelId="{79ACA751-E740-4C76-BFD1-6C12A8AECA62}" type="presParOf" srcId="{34845E9D-71E0-492D-93AB-61B91F130EC0}" destId="{E213E355-4F95-4FDA-BF72-0BCBD0F73865}" srcOrd="1" destOrd="0" presId="urn:microsoft.com/office/officeart/2009/3/layout/HorizontalOrganizationChart"/>
    <dgm:cxn modelId="{16612C90-90DC-45D6-8B05-B8C689F1DEAF}" type="presParOf" srcId="{34845E9D-71E0-492D-93AB-61B91F130EC0}" destId="{D155E390-94D7-4818-A817-DA5F8B02DBE9}" srcOrd="2" destOrd="0" presId="urn:microsoft.com/office/officeart/2009/3/layout/HorizontalOrganizationChart"/>
    <dgm:cxn modelId="{8F653C40-D539-4277-8D7F-B09EC13C0F2E}" type="presParOf" srcId="{046188C3-9367-47CC-9346-6FAC9F71D49C}" destId="{846ED654-0DBB-49FB-B6A3-AEA4457404BF}" srcOrd="2" destOrd="0" presId="urn:microsoft.com/office/officeart/2009/3/layout/HorizontalOrganizationChart"/>
    <dgm:cxn modelId="{17F26787-35CE-4579-A385-65CDA12B1E8A}" type="presParOf" srcId="{046188C3-9367-47CC-9346-6FAC9F71D49C}" destId="{E73958CB-A3F9-45A0-AA6A-AC27504B4262}" srcOrd="3" destOrd="0" presId="urn:microsoft.com/office/officeart/2009/3/layout/HorizontalOrganizationChart"/>
    <dgm:cxn modelId="{35279715-46E3-470A-81DF-5D48D5B83619}" type="presParOf" srcId="{E73958CB-A3F9-45A0-AA6A-AC27504B4262}" destId="{52D3B68E-5B30-4118-99CA-2D9B4BDC4E47}" srcOrd="0" destOrd="0" presId="urn:microsoft.com/office/officeart/2009/3/layout/HorizontalOrganizationChart"/>
    <dgm:cxn modelId="{A8EB6AA1-4BC2-4AFD-8C20-F402D0394904}" type="presParOf" srcId="{52D3B68E-5B30-4118-99CA-2D9B4BDC4E47}" destId="{A92D3AC8-C993-4418-AC11-86DA5DEC2D6E}" srcOrd="0" destOrd="0" presId="urn:microsoft.com/office/officeart/2009/3/layout/HorizontalOrganizationChart"/>
    <dgm:cxn modelId="{FB59D1F8-7D0E-4999-9126-C1196C245D02}" type="presParOf" srcId="{52D3B68E-5B30-4118-99CA-2D9B4BDC4E47}" destId="{7408046B-F681-4832-AAB9-1F527229ABDB}" srcOrd="1" destOrd="0" presId="urn:microsoft.com/office/officeart/2009/3/layout/HorizontalOrganizationChart"/>
    <dgm:cxn modelId="{05F16787-2E6F-4E72-951A-6AF0918A3DFC}" type="presParOf" srcId="{E73958CB-A3F9-45A0-AA6A-AC27504B4262}" destId="{7B1CDEA9-8E92-411C-8427-49BB1D7B4EE5}" srcOrd="1" destOrd="0" presId="urn:microsoft.com/office/officeart/2009/3/layout/HorizontalOrganizationChart"/>
    <dgm:cxn modelId="{7EBAFBDE-D28C-4FBE-AE3D-F223B92FF9F4}" type="presParOf" srcId="{E73958CB-A3F9-45A0-AA6A-AC27504B4262}" destId="{F264C9A8-97F7-496E-8FDB-95E82D191469}" srcOrd="2" destOrd="0" presId="urn:microsoft.com/office/officeart/2009/3/layout/HorizontalOrganizationChart"/>
    <dgm:cxn modelId="{A301E924-22F2-4487-BB50-2B0779CC9979}" type="presParOf" srcId="{046188C3-9367-47CC-9346-6FAC9F71D49C}" destId="{8283DD20-596E-43B9-9F48-B4200D76486B}" srcOrd="4" destOrd="0" presId="urn:microsoft.com/office/officeart/2009/3/layout/HorizontalOrganizationChart"/>
    <dgm:cxn modelId="{816E9A46-AB61-45A1-9FA6-9A58C7EFD2CF}" type="presParOf" srcId="{046188C3-9367-47CC-9346-6FAC9F71D49C}" destId="{0EF20FB2-2A90-4413-97D9-BD205918AEED}" srcOrd="5" destOrd="0" presId="urn:microsoft.com/office/officeart/2009/3/layout/HorizontalOrganizationChart"/>
    <dgm:cxn modelId="{2238BF18-9BD1-49FF-BAF8-3D64918B10C8}" type="presParOf" srcId="{0EF20FB2-2A90-4413-97D9-BD205918AEED}" destId="{5179ABB7-420D-41F0-AC7D-8ACEDBA9C505}" srcOrd="0" destOrd="0" presId="urn:microsoft.com/office/officeart/2009/3/layout/HorizontalOrganizationChart"/>
    <dgm:cxn modelId="{3142D3E0-2F72-4897-B0FF-AF14B71C1B4C}" type="presParOf" srcId="{5179ABB7-420D-41F0-AC7D-8ACEDBA9C505}" destId="{85819EAF-1AB6-480B-97D9-949ECB85B2A6}" srcOrd="0" destOrd="0" presId="urn:microsoft.com/office/officeart/2009/3/layout/HorizontalOrganizationChart"/>
    <dgm:cxn modelId="{F43F43D6-D242-4C06-9378-2C7CF13B7345}" type="presParOf" srcId="{5179ABB7-420D-41F0-AC7D-8ACEDBA9C505}" destId="{59447C83-CED2-4219-A0A4-2F62ED4D991C}" srcOrd="1" destOrd="0" presId="urn:microsoft.com/office/officeart/2009/3/layout/HorizontalOrganizationChart"/>
    <dgm:cxn modelId="{5FFC2AE4-1695-4EF0-9A3D-01E75AA1141E}" type="presParOf" srcId="{0EF20FB2-2A90-4413-97D9-BD205918AEED}" destId="{1903918D-540A-490A-8945-6675234B3AB4}" srcOrd="1" destOrd="0" presId="urn:microsoft.com/office/officeart/2009/3/layout/HorizontalOrganizationChart"/>
    <dgm:cxn modelId="{24CA3EDF-A3D1-42A3-9684-54B2B34218ED}" type="presParOf" srcId="{0EF20FB2-2A90-4413-97D9-BD205918AEED}" destId="{592E32F4-DD60-471B-B19D-FC633D0152DD}" srcOrd="2" destOrd="0" presId="urn:microsoft.com/office/officeart/2009/3/layout/HorizontalOrganizationChart"/>
    <dgm:cxn modelId="{8F108116-6EAD-4B2E-95D8-97A884D15806}" type="presParOf" srcId="{046188C3-9367-47CC-9346-6FAC9F71D49C}" destId="{BBF66749-F461-459C-91D3-3BAB80AE5419}" srcOrd="6" destOrd="0" presId="urn:microsoft.com/office/officeart/2009/3/layout/HorizontalOrganizationChart"/>
    <dgm:cxn modelId="{511E77F9-D919-48D2-8429-41801B99F076}" type="presParOf" srcId="{046188C3-9367-47CC-9346-6FAC9F71D49C}" destId="{5DC24573-1D42-43F9-B09A-8A5EBBD3CF02}" srcOrd="7" destOrd="0" presId="urn:microsoft.com/office/officeart/2009/3/layout/HorizontalOrganizationChart"/>
    <dgm:cxn modelId="{75E4F7B1-4E67-4A01-B1B8-B26F420BE779}" type="presParOf" srcId="{5DC24573-1D42-43F9-B09A-8A5EBBD3CF02}" destId="{205ACC68-165D-4EC6-9F51-8B82218F2A6D}" srcOrd="0" destOrd="0" presId="urn:microsoft.com/office/officeart/2009/3/layout/HorizontalOrganizationChart"/>
    <dgm:cxn modelId="{52D890BC-4A97-4E18-ADE9-8BDA9C2CAFA9}" type="presParOf" srcId="{205ACC68-165D-4EC6-9F51-8B82218F2A6D}" destId="{7F4C6AD4-BC2B-4EDD-8C49-A5E20F4CC1C6}" srcOrd="0" destOrd="0" presId="urn:microsoft.com/office/officeart/2009/3/layout/HorizontalOrganizationChart"/>
    <dgm:cxn modelId="{763DBF1D-9F43-4C22-9473-4D158132A1CA}" type="presParOf" srcId="{205ACC68-165D-4EC6-9F51-8B82218F2A6D}" destId="{265A440B-683A-4E08-8A31-061C5C91FD9A}" srcOrd="1" destOrd="0" presId="urn:microsoft.com/office/officeart/2009/3/layout/HorizontalOrganizationChart"/>
    <dgm:cxn modelId="{F0FAD109-7B90-437F-9C57-34CC680660AD}" type="presParOf" srcId="{5DC24573-1D42-43F9-B09A-8A5EBBD3CF02}" destId="{5E9E6B4A-6E21-4B0F-A4A1-C2E99CB70F04}" srcOrd="1" destOrd="0" presId="urn:microsoft.com/office/officeart/2009/3/layout/HorizontalOrganizationChart"/>
    <dgm:cxn modelId="{72C4648E-6293-4774-819C-F93959062287}" type="presParOf" srcId="{5DC24573-1D42-43F9-B09A-8A5EBBD3CF02}" destId="{D5E343D5-6A56-41C4-A31B-5ECA3F507128}" srcOrd="2" destOrd="0" presId="urn:microsoft.com/office/officeart/2009/3/layout/HorizontalOrganizationChart"/>
    <dgm:cxn modelId="{A7C744A7-C952-45F9-8F44-D8B16D77BE28}" type="presParOf" srcId="{046188C3-9367-47CC-9346-6FAC9F71D49C}" destId="{E89F9E67-0011-417A-88EE-7CCFAE1DF778}" srcOrd="8" destOrd="0" presId="urn:microsoft.com/office/officeart/2009/3/layout/HorizontalOrganizationChart"/>
    <dgm:cxn modelId="{0CDA6B28-7FD7-496B-B0A0-54E24E292949}" type="presParOf" srcId="{046188C3-9367-47CC-9346-6FAC9F71D49C}" destId="{3D887867-E734-4BB0-B63B-D35C0559E74D}" srcOrd="9" destOrd="0" presId="urn:microsoft.com/office/officeart/2009/3/layout/HorizontalOrganizationChart"/>
    <dgm:cxn modelId="{9B0995CA-B8D4-4AF1-A5A4-28EDD48164F2}" type="presParOf" srcId="{3D887867-E734-4BB0-B63B-D35C0559E74D}" destId="{C2F65D59-D938-414B-9144-F73130BB2F11}" srcOrd="0" destOrd="0" presId="urn:microsoft.com/office/officeart/2009/3/layout/HorizontalOrganizationChart"/>
    <dgm:cxn modelId="{818EF238-5E03-427C-A101-084841D16E11}" type="presParOf" srcId="{C2F65D59-D938-414B-9144-F73130BB2F11}" destId="{58B24989-16CB-4BA6-BA77-5FFA4AFEDA6E}" srcOrd="0" destOrd="0" presId="urn:microsoft.com/office/officeart/2009/3/layout/HorizontalOrganizationChart"/>
    <dgm:cxn modelId="{8B8DA026-13A6-4371-B349-375F3A91C4BF}" type="presParOf" srcId="{C2F65D59-D938-414B-9144-F73130BB2F11}" destId="{7AAA5930-339E-4723-A773-F078E7274574}" srcOrd="1" destOrd="0" presId="urn:microsoft.com/office/officeart/2009/3/layout/HorizontalOrganizationChart"/>
    <dgm:cxn modelId="{CCD8C887-D0D1-4089-90C4-49032D4590D8}" type="presParOf" srcId="{3D887867-E734-4BB0-B63B-D35C0559E74D}" destId="{F15BBDD0-A879-44C8-8D86-3ED430E7F208}" srcOrd="1" destOrd="0" presId="urn:microsoft.com/office/officeart/2009/3/layout/HorizontalOrganizationChart"/>
    <dgm:cxn modelId="{4F732231-9B07-48DD-9714-99F8E614DA79}" type="presParOf" srcId="{3D887867-E734-4BB0-B63B-D35C0559E74D}" destId="{5027A1DE-4C78-4EFE-BD8F-CC6CDD8A6BDB}" srcOrd="2" destOrd="0" presId="urn:microsoft.com/office/officeart/2009/3/layout/HorizontalOrganizationChart"/>
    <dgm:cxn modelId="{27CF7522-9CA1-49C3-8C8D-3CE80A12B041}" type="presParOf" srcId="{046188C3-9367-47CC-9346-6FAC9F71D49C}" destId="{6FC2A600-DAF0-4AC5-BB3C-C99802DAB38A}" srcOrd="10" destOrd="0" presId="urn:microsoft.com/office/officeart/2009/3/layout/HorizontalOrganizationChart"/>
    <dgm:cxn modelId="{2D100F51-E6D0-4F1E-8E61-80189553B460}" type="presParOf" srcId="{046188C3-9367-47CC-9346-6FAC9F71D49C}" destId="{3218F099-460B-4F0F-B50D-F97631F22921}" srcOrd="11" destOrd="0" presId="urn:microsoft.com/office/officeart/2009/3/layout/HorizontalOrganizationChart"/>
    <dgm:cxn modelId="{341EFA4C-D097-4B21-8F91-AD1A0CF6E62C}" type="presParOf" srcId="{3218F099-460B-4F0F-B50D-F97631F22921}" destId="{FDA3E3CB-D269-434F-A19F-C6587EC91A98}" srcOrd="0" destOrd="0" presId="urn:microsoft.com/office/officeart/2009/3/layout/HorizontalOrganizationChart"/>
    <dgm:cxn modelId="{7FC511F4-4715-45E6-979C-F1D45B9B3277}" type="presParOf" srcId="{FDA3E3CB-D269-434F-A19F-C6587EC91A98}" destId="{B6EACBC5-0CED-4ED9-9EA0-7159CE9B1E0D}" srcOrd="0" destOrd="0" presId="urn:microsoft.com/office/officeart/2009/3/layout/HorizontalOrganizationChart"/>
    <dgm:cxn modelId="{2CE762DE-8244-4892-864D-BE8FC39A0631}" type="presParOf" srcId="{FDA3E3CB-D269-434F-A19F-C6587EC91A98}" destId="{A4B528C7-F5E5-41AA-9057-F34DCC0C20AE}" srcOrd="1" destOrd="0" presId="urn:microsoft.com/office/officeart/2009/3/layout/HorizontalOrganizationChart"/>
    <dgm:cxn modelId="{C482ABC6-CECA-4FB6-BD84-F68A028866D9}" type="presParOf" srcId="{3218F099-460B-4F0F-B50D-F97631F22921}" destId="{EBC88FF7-902E-44BE-ACDE-309426D54B78}" srcOrd="1" destOrd="0" presId="urn:microsoft.com/office/officeart/2009/3/layout/HorizontalOrganizationChart"/>
    <dgm:cxn modelId="{EB078F42-3B3A-47A7-BE96-A7ADA2E75C53}" type="presParOf" srcId="{3218F099-460B-4F0F-B50D-F97631F22921}" destId="{1B83A8A9-6A9A-4E0B-B68E-60A55448D736}" srcOrd="2" destOrd="0" presId="urn:microsoft.com/office/officeart/2009/3/layout/HorizontalOrganizationChart"/>
    <dgm:cxn modelId="{2F2EDE2A-4AED-49B3-9416-56C635834358}" type="presParOf" srcId="{EA48E465-28F9-44B6-A84F-F2D91D276D5A}" destId="{A4004C41-B4D9-4156-956F-5BA8F49A755E}" srcOrd="2" destOrd="0" presId="urn:microsoft.com/office/officeart/2009/3/layout/HorizontalOrganizationChart"/>
    <dgm:cxn modelId="{0DDC1D4A-5CE6-4CE4-B73D-71E411A19153}" type="presParOf" srcId="{41FE10A5-6942-42FB-B637-DEE259375AC0}" destId="{B1E0D153-C39D-4A1D-9B10-12DA2593622D}" srcOrd="2" destOrd="0" presId="urn:microsoft.com/office/officeart/2009/3/layout/HorizontalOrganizationChart"/>
    <dgm:cxn modelId="{F4D45CA8-4EED-4504-9DF7-9D989547DBD9}" type="presParOf" srcId="{36BB59BE-6180-4CDD-A9CD-EA24BDDBFBFD}" destId="{9DF3CB05-F89C-4728-8000-5734334A78BD}" srcOrd="2" destOrd="0" presId="urn:microsoft.com/office/officeart/2009/3/layout/HorizontalOrganizationChart"/>
    <dgm:cxn modelId="{5292E0D2-BF9D-4D8F-9C66-E6441016891F}" type="presParOf" srcId="{36BB59BE-6180-4CDD-A9CD-EA24BDDBFBFD}" destId="{10379F0C-6CE2-400A-BCCC-D31D1577E6B7}" srcOrd="3" destOrd="0" presId="urn:microsoft.com/office/officeart/2009/3/layout/HorizontalOrganizationChart"/>
    <dgm:cxn modelId="{72493406-8C71-4F7E-A5C5-0B854A82BFF2}" type="presParOf" srcId="{10379F0C-6CE2-400A-BCCC-D31D1577E6B7}" destId="{1F20BF3E-AE14-4176-879A-54E30AE13141}" srcOrd="0" destOrd="0" presId="urn:microsoft.com/office/officeart/2009/3/layout/HorizontalOrganizationChart"/>
    <dgm:cxn modelId="{3B245F03-05CF-4156-BCA8-58CA07D0C04E}" type="presParOf" srcId="{1F20BF3E-AE14-4176-879A-54E30AE13141}" destId="{FA7E7E97-8B8A-48EA-A4C2-DEE80104FF07}" srcOrd="0" destOrd="0" presId="urn:microsoft.com/office/officeart/2009/3/layout/HorizontalOrganizationChart"/>
    <dgm:cxn modelId="{8930474B-B085-4E7F-8525-5D2D412F662C}" type="presParOf" srcId="{1F20BF3E-AE14-4176-879A-54E30AE13141}" destId="{03E28116-11E9-4E84-B863-266F5D02C9D6}" srcOrd="1" destOrd="0" presId="urn:microsoft.com/office/officeart/2009/3/layout/HorizontalOrganizationChart"/>
    <dgm:cxn modelId="{43684236-C9BC-4B4B-98DC-4E7C6892B77C}" type="presParOf" srcId="{10379F0C-6CE2-400A-BCCC-D31D1577E6B7}" destId="{53B528B8-886E-4268-B180-79F71E4B9263}" srcOrd="1" destOrd="0" presId="urn:microsoft.com/office/officeart/2009/3/layout/HorizontalOrganizationChart"/>
    <dgm:cxn modelId="{721F5FE6-6DBB-4F3E-B49A-9CD21720AC44}" type="presParOf" srcId="{53B528B8-886E-4268-B180-79F71E4B9263}" destId="{8C934AAD-DCF4-4D56-AF47-32B83B78D17C}" srcOrd="0" destOrd="0" presId="urn:microsoft.com/office/officeart/2009/3/layout/HorizontalOrganizationChart"/>
    <dgm:cxn modelId="{8881D71E-2952-4285-B81C-F58886368A8A}" type="presParOf" srcId="{53B528B8-886E-4268-B180-79F71E4B9263}" destId="{09C7BD05-A7FC-465D-9F0B-6F8EB414C60C}" srcOrd="1" destOrd="0" presId="urn:microsoft.com/office/officeart/2009/3/layout/HorizontalOrganizationChart"/>
    <dgm:cxn modelId="{82C56D95-C6F5-4F71-84F1-7E7E89E065A8}" type="presParOf" srcId="{09C7BD05-A7FC-465D-9F0B-6F8EB414C60C}" destId="{380BA2EF-AB1D-438A-8A46-C0CC16ED09E2}" srcOrd="0" destOrd="0" presId="urn:microsoft.com/office/officeart/2009/3/layout/HorizontalOrganizationChart"/>
    <dgm:cxn modelId="{A47CBCFF-ED45-4F34-A146-1B10D5AE5281}" type="presParOf" srcId="{380BA2EF-AB1D-438A-8A46-C0CC16ED09E2}" destId="{FBCE2CAD-98E6-47C7-B2C7-52C46144F5F2}" srcOrd="0" destOrd="0" presId="urn:microsoft.com/office/officeart/2009/3/layout/HorizontalOrganizationChart"/>
    <dgm:cxn modelId="{E7B303A1-D276-4DAF-A400-A20B478FFE46}" type="presParOf" srcId="{380BA2EF-AB1D-438A-8A46-C0CC16ED09E2}" destId="{ACFCA859-57DD-4240-AD0F-DE773CEFB3A9}" srcOrd="1" destOrd="0" presId="urn:microsoft.com/office/officeart/2009/3/layout/HorizontalOrganizationChart"/>
    <dgm:cxn modelId="{4E790C7A-B8A7-4E7B-B30C-64C8AC6A536F}" type="presParOf" srcId="{09C7BD05-A7FC-465D-9F0B-6F8EB414C60C}" destId="{B2F82B2A-091A-41B6-BBE1-75DEA82CAD04}" srcOrd="1" destOrd="0" presId="urn:microsoft.com/office/officeart/2009/3/layout/HorizontalOrganizationChart"/>
    <dgm:cxn modelId="{73C4BBA1-C13A-42C2-AD3A-3D1C49DC22DE}" type="presParOf" srcId="{09C7BD05-A7FC-465D-9F0B-6F8EB414C60C}" destId="{DCD48238-F5C8-4759-AB89-DE532551C77C}" srcOrd="2" destOrd="0" presId="urn:microsoft.com/office/officeart/2009/3/layout/HorizontalOrganizationChart"/>
    <dgm:cxn modelId="{11079FDC-A5E6-4B7C-BCD6-24E7CCB589D7}" type="presParOf" srcId="{10379F0C-6CE2-400A-BCCC-D31D1577E6B7}" destId="{5DEB5373-26D9-433F-B485-6A3251EF3468}" srcOrd="2" destOrd="0" presId="urn:microsoft.com/office/officeart/2009/3/layout/HorizontalOrganizationChart"/>
    <dgm:cxn modelId="{94B78D43-FD5A-491D-967A-7CC0CA770B4D}" type="presParOf" srcId="{36BB59BE-6180-4CDD-A9CD-EA24BDDBFBFD}" destId="{F28AC152-74D1-436F-88FC-210DBFF189A5}" srcOrd="4" destOrd="0" presId="urn:microsoft.com/office/officeart/2009/3/layout/HorizontalOrganizationChart"/>
    <dgm:cxn modelId="{0FA54112-B162-4762-8BEA-C29500E1669D}" type="presParOf" srcId="{36BB59BE-6180-4CDD-A9CD-EA24BDDBFBFD}" destId="{DCF342E0-C45E-4FFD-BB7A-2448B07788D8}" srcOrd="5" destOrd="0" presId="urn:microsoft.com/office/officeart/2009/3/layout/HorizontalOrganizationChart"/>
    <dgm:cxn modelId="{A46E8627-D88C-4CEB-8AEA-7674610A1D29}" type="presParOf" srcId="{DCF342E0-C45E-4FFD-BB7A-2448B07788D8}" destId="{F5065B16-1902-4050-AA91-C0231C022CD3}" srcOrd="0" destOrd="0" presId="urn:microsoft.com/office/officeart/2009/3/layout/HorizontalOrganizationChart"/>
    <dgm:cxn modelId="{C9811B97-9ACC-4EB7-AB6D-7E34C64B38DC}" type="presParOf" srcId="{F5065B16-1902-4050-AA91-C0231C022CD3}" destId="{F44365D9-E7A3-46FA-9872-02DFA655ABE8}" srcOrd="0" destOrd="0" presId="urn:microsoft.com/office/officeart/2009/3/layout/HorizontalOrganizationChart"/>
    <dgm:cxn modelId="{724BE4B2-351E-4EFD-AC68-32717BC868D5}" type="presParOf" srcId="{F5065B16-1902-4050-AA91-C0231C022CD3}" destId="{62FB8E57-2EA3-427E-8560-83F10B228EBA}" srcOrd="1" destOrd="0" presId="urn:microsoft.com/office/officeart/2009/3/layout/HorizontalOrganizationChart"/>
    <dgm:cxn modelId="{861CCAD7-670D-4330-9FB6-6C80700A07EA}" type="presParOf" srcId="{DCF342E0-C45E-4FFD-BB7A-2448B07788D8}" destId="{5EF3F249-4104-4B25-9769-4077F95C44B8}" srcOrd="1" destOrd="0" presId="urn:microsoft.com/office/officeart/2009/3/layout/HorizontalOrganizationChart"/>
    <dgm:cxn modelId="{BA8C24B0-8A23-4DA9-8BB6-C6537D86A6A1}" type="presParOf" srcId="{5EF3F249-4104-4B25-9769-4077F95C44B8}" destId="{0CFEF2A0-B7D7-48C6-96ED-338FCDF031D3}" srcOrd="0" destOrd="0" presId="urn:microsoft.com/office/officeart/2009/3/layout/HorizontalOrganizationChart"/>
    <dgm:cxn modelId="{3C41E8D0-CCA8-480F-9844-056BE5E33A1B}" type="presParOf" srcId="{5EF3F249-4104-4B25-9769-4077F95C44B8}" destId="{1F599E0E-6597-4A48-8DDF-E8CFC943BF1C}" srcOrd="1" destOrd="0" presId="urn:microsoft.com/office/officeart/2009/3/layout/HorizontalOrganizationChart"/>
    <dgm:cxn modelId="{F90B2EFF-1BF2-4100-B7F5-28397B7C0034}" type="presParOf" srcId="{1F599E0E-6597-4A48-8DDF-E8CFC943BF1C}" destId="{5BED3D38-FF1D-4737-9373-321A822077DB}" srcOrd="0" destOrd="0" presId="urn:microsoft.com/office/officeart/2009/3/layout/HorizontalOrganizationChart"/>
    <dgm:cxn modelId="{DF53CF36-0DE3-4B8E-8F9B-6955E53DFBB8}" type="presParOf" srcId="{5BED3D38-FF1D-4737-9373-321A822077DB}" destId="{7D5B8504-ED7C-41E0-93C8-9928F84835B9}" srcOrd="0" destOrd="0" presId="urn:microsoft.com/office/officeart/2009/3/layout/HorizontalOrganizationChart"/>
    <dgm:cxn modelId="{72694A4A-E314-4FFF-B371-A6A733D18F4E}" type="presParOf" srcId="{5BED3D38-FF1D-4737-9373-321A822077DB}" destId="{C4B8E5FE-7E5B-4775-B945-5DD27EFB59B8}" srcOrd="1" destOrd="0" presId="urn:microsoft.com/office/officeart/2009/3/layout/HorizontalOrganizationChart"/>
    <dgm:cxn modelId="{1A5C54B1-6609-46BC-A987-69CE54C46D06}" type="presParOf" srcId="{1F599E0E-6597-4A48-8DDF-E8CFC943BF1C}" destId="{044970DB-8447-467D-8BE3-D8B61BDAD8CA}" srcOrd="1" destOrd="0" presId="urn:microsoft.com/office/officeart/2009/3/layout/HorizontalOrganizationChart"/>
    <dgm:cxn modelId="{02747344-E678-46F2-B1F8-C5B3869B7E83}" type="presParOf" srcId="{1F599E0E-6597-4A48-8DDF-E8CFC943BF1C}" destId="{FAFC0C9C-96FF-4DA7-9A84-F9C9029B374D}" srcOrd="2" destOrd="0" presId="urn:microsoft.com/office/officeart/2009/3/layout/HorizontalOrganizationChart"/>
    <dgm:cxn modelId="{57E07F1B-2EBC-467E-81EB-29FF10CE5CDD}" type="presParOf" srcId="{5EF3F249-4104-4B25-9769-4077F95C44B8}" destId="{1DF52B43-0475-4521-AD37-63ACEA02FD94}" srcOrd="2" destOrd="0" presId="urn:microsoft.com/office/officeart/2009/3/layout/HorizontalOrganizationChart"/>
    <dgm:cxn modelId="{07C45F1F-EDE2-4EA2-BF5C-FA687A7FEABC}" type="presParOf" srcId="{5EF3F249-4104-4B25-9769-4077F95C44B8}" destId="{DD507E6E-3BE5-4670-B5FD-7D78DC5B256C}" srcOrd="3" destOrd="0" presId="urn:microsoft.com/office/officeart/2009/3/layout/HorizontalOrganizationChart"/>
    <dgm:cxn modelId="{32884E11-0DAC-42F4-9DDE-83BC384B073D}" type="presParOf" srcId="{DD507E6E-3BE5-4670-B5FD-7D78DC5B256C}" destId="{4B29AC13-5F42-428B-BF94-8654A022CB03}" srcOrd="0" destOrd="0" presId="urn:microsoft.com/office/officeart/2009/3/layout/HorizontalOrganizationChart"/>
    <dgm:cxn modelId="{74561741-A6AC-4BB2-8054-7258F398D5D0}" type="presParOf" srcId="{4B29AC13-5F42-428B-BF94-8654A022CB03}" destId="{E188B390-9634-4FB5-B495-2DFC4BE76EE9}" srcOrd="0" destOrd="0" presId="urn:microsoft.com/office/officeart/2009/3/layout/HorizontalOrganizationChart"/>
    <dgm:cxn modelId="{09F52057-9177-4DF7-A577-9C8617971928}" type="presParOf" srcId="{4B29AC13-5F42-428B-BF94-8654A022CB03}" destId="{5DDE37EF-F3BD-4A48-9FA2-A839179FA29B}" srcOrd="1" destOrd="0" presId="urn:microsoft.com/office/officeart/2009/3/layout/HorizontalOrganizationChart"/>
    <dgm:cxn modelId="{CAFAD1C7-497D-4545-9148-84D2C5C3021D}" type="presParOf" srcId="{DD507E6E-3BE5-4670-B5FD-7D78DC5B256C}" destId="{63597517-9E65-4A35-825C-F0A0DA1C736C}" srcOrd="1" destOrd="0" presId="urn:microsoft.com/office/officeart/2009/3/layout/HorizontalOrganizationChart"/>
    <dgm:cxn modelId="{D3FBA3D2-99DA-43D1-B55F-F79297E31178}" type="presParOf" srcId="{DD507E6E-3BE5-4670-B5FD-7D78DC5B256C}" destId="{C87710EE-550B-4058-8FAA-5E4829E4E707}" srcOrd="2" destOrd="0" presId="urn:microsoft.com/office/officeart/2009/3/layout/HorizontalOrganizationChart"/>
    <dgm:cxn modelId="{D3A88A48-CBD9-4A8F-8D22-54E75E2A56BE}" type="presParOf" srcId="{DCF342E0-C45E-4FFD-BB7A-2448B07788D8}" destId="{C2F68918-5C50-45B4-8CD4-301C2208866A}" srcOrd="2" destOrd="0" presId="urn:microsoft.com/office/officeart/2009/3/layout/HorizontalOrganizationChart"/>
    <dgm:cxn modelId="{5C085D61-2504-4B4D-88E4-D99A2FB17225}" type="presParOf" srcId="{36BB59BE-6180-4CDD-A9CD-EA24BDDBFBFD}" destId="{3D0E67EE-75A0-4532-A563-4E3BAD881A8B}" srcOrd="6" destOrd="0" presId="urn:microsoft.com/office/officeart/2009/3/layout/HorizontalOrganizationChart"/>
    <dgm:cxn modelId="{E567DC8B-5D0B-496B-9DB6-A4AFEBC42F5B}" type="presParOf" srcId="{36BB59BE-6180-4CDD-A9CD-EA24BDDBFBFD}" destId="{4164E3AB-E8B6-4C18-AB66-872F2BF75FDC}" srcOrd="7" destOrd="0" presId="urn:microsoft.com/office/officeart/2009/3/layout/HorizontalOrganizationChart"/>
    <dgm:cxn modelId="{4C555253-AB88-4CF5-A642-1753F098B82F}" type="presParOf" srcId="{4164E3AB-E8B6-4C18-AB66-872F2BF75FDC}" destId="{989C5CAD-82B8-4261-B06B-79D9E29C9FFF}" srcOrd="0" destOrd="0" presId="urn:microsoft.com/office/officeart/2009/3/layout/HorizontalOrganizationChart"/>
    <dgm:cxn modelId="{F9B504FE-C9BF-44BF-9E3D-3EEBE3124058}" type="presParOf" srcId="{989C5CAD-82B8-4261-B06B-79D9E29C9FFF}" destId="{B5C48FFF-C27A-4467-8EA9-9C6DB8FB4B0D}" srcOrd="0" destOrd="0" presId="urn:microsoft.com/office/officeart/2009/3/layout/HorizontalOrganizationChart"/>
    <dgm:cxn modelId="{6A145E1C-9E61-4D63-83F5-C8AD396D2CE3}" type="presParOf" srcId="{989C5CAD-82B8-4261-B06B-79D9E29C9FFF}" destId="{585C5232-1E25-4C2D-9EDE-830E7509D4B0}" srcOrd="1" destOrd="0" presId="urn:microsoft.com/office/officeart/2009/3/layout/HorizontalOrganizationChart"/>
    <dgm:cxn modelId="{C95022D4-99D7-4FE7-9188-3B65C349CCEF}" type="presParOf" srcId="{4164E3AB-E8B6-4C18-AB66-872F2BF75FDC}" destId="{7BA64283-9E97-4FAC-BFB5-D7E64276EE62}" srcOrd="1" destOrd="0" presId="urn:microsoft.com/office/officeart/2009/3/layout/HorizontalOrganizationChart"/>
    <dgm:cxn modelId="{F243A54F-6DB4-4EC2-87F0-AA0323EC8B96}" type="presParOf" srcId="{7BA64283-9E97-4FAC-BFB5-D7E64276EE62}" destId="{C464C711-952E-495F-8019-A7AAA908E3F7}" srcOrd="0" destOrd="0" presId="urn:microsoft.com/office/officeart/2009/3/layout/HorizontalOrganizationChart"/>
    <dgm:cxn modelId="{9AB74F1F-7F87-4CF2-84F6-A0B9758A982F}" type="presParOf" srcId="{7BA64283-9E97-4FAC-BFB5-D7E64276EE62}" destId="{1F6A6FAF-7F55-4EA4-9AB6-A110704AA798}" srcOrd="1" destOrd="0" presId="urn:microsoft.com/office/officeart/2009/3/layout/HorizontalOrganizationChart"/>
    <dgm:cxn modelId="{496B8179-847A-4699-A6CE-A479A16504A9}" type="presParOf" srcId="{1F6A6FAF-7F55-4EA4-9AB6-A110704AA798}" destId="{6CD5CAC6-D88E-47C2-9F75-0E5B5B160A43}" srcOrd="0" destOrd="0" presId="urn:microsoft.com/office/officeart/2009/3/layout/HorizontalOrganizationChart"/>
    <dgm:cxn modelId="{ADC6BD2C-071D-4D1D-8360-66CE809AA3C8}" type="presParOf" srcId="{6CD5CAC6-D88E-47C2-9F75-0E5B5B160A43}" destId="{FD33E7B6-BD3C-4337-AD74-EC54EB1A6AE2}" srcOrd="0" destOrd="0" presId="urn:microsoft.com/office/officeart/2009/3/layout/HorizontalOrganizationChart"/>
    <dgm:cxn modelId="{507EF76F-9F1A-40A6-8DDF-84F73494211D}" type="presParOf" srcId="{6CD5CAC6-D88E-47C2-9F75-0E5B5B160A43}" destId="{9A1EF60D-5A3A-4C7F-8730-FAD7434EDC6B}" srcOrd="1" destOrd="0" presId="urn:microsoft.com/office/officeart/2009/3/layout/HorizontalOrganizationChart"/>
    <dgm:cxn modelId="{ED8796FF-7E83-46F4-A3FC-0D814EB5B73C}" type="presParOf" srcId="{1F6A6FAF-7F55-4EA4-9AB6-A110704AA798}" destId="{AB0E8762-FEEE-4094-A96F-AF5CF98833FA}" srcOrd="1" destOrd="0" presId="urn:microsoft.com/office/officeart/2009/3/layout/HorizontalOrganizationChart"/>
    <dgm:cxn modelId="{E5AB81E5-24DB-4B9D-A129-991A0CF96ECE}" type="presParOf" srcId="{AB0E8762-FEEE-4094-A96F-AF5CF98833FA}" destId="{7F65B2CC-CFE1-4E01-BB2F-5D757CEF89ED}" srcOrd="0" destOrd="0" presId="urn:microsoft.com/office/officeart/2009/3/layout/HorizontalOrganizationChart"/>
    <dgm:cxn modelId="{C40B1755-B951-4C1E-A536-171F943C8610}" type="presParOf" srcId="{AB0E8762-FEEE-4094-A96F-AF5CF98833FA}" destId="{3C7B515C-B8D2-4427-8080-945332A48792}" srcOrd="1" destOrd="0" presId="urn:microsoft.com/office/officeart/2009/3/layout/HorizontalOrganizationChart"/>
    <dgm:cxn modelId="{D01AD6C2-642C-4943-BCA2-8FC1D741440A}" type="presParOf" srcId="{3C7B515C-B8D2-4427-8080-945332A48792}" destId="{85DC6767-D4F1-455B-AE73-8BDFEF18948B}" srcOrd="0" destOrd="0" presId="urn:microsoft.com/office/officeart/2009/3/layout/HorizontalOrganizationChart"/>
    <dgm:cxn modelId="{EFA7AC0B-3B09-4E88-AAF1-2758CC01C10D}" type="presParOf" srcId="{85DC6767-D4F1-455B-AE73-8BDFEF18948B}" destId="{FC0C5A8A-94A9-4D16-B1A0-A9FDA5F04724}" srcOrd="0" destOrd="0" presId="urn:microsoft.com/office/officeart/2009/3/layout/HorizontalOrganizationChart"/>
    <dgm:cxn modelId="{05AA2054-FFFC-4B5F-9685-20BE0C4FCAED}" type="presParOf" srcId="{85DC6767-D4F1-455B-AE73-8BDFEF18948B}" destId="{F23E48EE-4860-4A08-ABC4-BCD243029D0F}" srcOrd="1" destOrd="0" presId="urn:microsoft.com/office/officeart/2009/3/layout/HorizontalOrganizationChart"/>
    <dgm:cxn modelId="{ACE77DF2-FCEC-46CF-AD0F-9FA7A9F080A2}" type="presParOf" srcId="{3C7B515C-B8D2-4427-8080-945332A48792}" destId="{02CC8272-11B1-4750-A6C0-F6D0E4A41722}" srcOrd="1" destOrd="0" presId="urn:microsoft.com/office/officeart/2009/3/layout/HorizontalOrganizationChart"/>
    <dgm:cxn modelId="{099D41D9-107A-4DCB-8F22-BC6F81C8A791}" type="presParOf" srcId="{3C7B515C-B8D2-4427-8080-945332A48792}" destId="{82195B6B-E390-4684-8801-928BB6299CD1}" srcOrd="2" destOrd="0" presId="urn:microsoft.com/office/officeart/2009/3/layout/HorizontalOrganizationChart"/>
    <dgm:cxn modelId="{C206BDE5-37D3-4643-AD88-8E8DB312DF56}" type="presParOf" srcId="{AB0E8762-FEEE-4094-A96F-AF5CF98833FA}" destId="{1111C6DF-2172-493B-947D-6E953F20DA47}" srcOrd="2" destOrd="0" presId="urn:microsoft.com/office/officeart/2009/3/layout/HorizontalOrganizationChart"/>
    <dgm:cxn modelId="{53A01FC8-6304-4DE1-ADF7-4C78F864B36B}" type="presParOf" srcId="{AB0E8762-FEEE-4094-A96F-AF5CF98833FA}" destId="{C26366CF-7489-4F22-8523-A03B6175881C}" srcOrd="3" destOrd="0" presId="urn:microsoft.com/office/officeart/2009/3/layout/HorizontalOrganizationChart"/>
    <dgm:cxn modelId="{406AB6C2-5A27-4456-A3A6-D196D7211AFA}" type="presParOf" srcId="{C26366CF-7489-4F22-8523-A03B6175881C}" destId="{E39CE3E7-4A06-4D95-B0CD-ABD1E6BAD423}" srcOrd="0" destOrd="0" presId="urn:microsoft.com/office/officeart/2009/3/layout/HorizontalOrganizationChart"/>
    <dgm:cxn modelId="{1C116E81-F8CB-424D-B3E7-11E03FBAA330}" type="presParOf" srcId="{E39CE3E7-4A06-4D95-B0CD-ABD1E6BAD423}" destId="{8B02C435-6D1C-4917-A6AA-3198633BFF42}" srcOrd="0" destOrd="0" presId="urn:microsoft.com/office/officeart/2009/3/layout/HorizontalOrganizationChart"/>
    <dgm:cxn modelId="{152EEE87-53DB-4228-A634-E7D93FA2476A}" type="presParOf" srcId="{E39CE3E7-4A06-4D95-B0CD-ABD1E6BAD423}" destId="{B4A9575F-058A-40B9-984C-247E6C2FD83D}" srcOrd="1" destOrd="0" presId="urn:microsoft.com/office/officeart/2009/3/layout/HorizontalOrganizationChart"/>
    <dgm:cxn modelId="{2F6A033F-1C57-41BD-8CAE-D41FBE9A7757}" type="presParOf" srcId="{C26366CF-7489-4F22-8523-A03B6175881C}" destId="{BE621B91-7AD5-4248-9CBF-8E9B77220D95}" srcOrd="1" destOrd="0" presId="urn:microsoft.com/office/officeart/2009/3/layout/HorizontalOrganizationChart"/>
    <dgm:cxn modelId="{1623CAFF-042F-40FF-A450-74E03AA1DF24}" type="presParOf" srcId="{C26366CF-7489-4F22-8523-A03B6175881C}" destId="{8D46762B-E059-48C4-9D74-CA34C40F09B6}" srcOrd="2" destOrd="0" presId="urn:microsoft.com/office/officeart/2009/3/layout/HorizontalOrganizationChart"/>
    <dgm:cxn modelId="{C40A0625-259A-4B75-B2A5-533F74EDF7AC}" type="presParOf" srcId="{AB0E8762-FEEE-4094-A96F-AF5CF98833FA}" destId="{E6D07A76-AADD-4DFB-85FC-6B13D9C9CA14}" srcOrd="4" destOrd="0" presId="urn:microsoft.com/office/officeart/2009/3/layout/HorizontalOrganizationChart"/>
    <dgm:cxn modelId="{28546557-0C6C-412D-BC68-32F2BDF271C2}" type="presParOf" srcId="{AB0E8762-FEEE-4094-A96F-AF5CF98833FA}" destId="{8CE009F3-12BE-4F99-BB1C-CD5A6E0F3423}" srcOrd="5" destOrd="0" presId="urn:microsoft.com/office/officeart/2009/3/layout/HorizontalOrganizationChart"/>
    <dgm:cxn modelId="{394A4431-EE39-457A-AD0A-2EC668826AFA}" type="presParOf" srcId="{8CE009F3-12BE-4F99-BB1C-CD5A6E0F3423}" destId="{8065E2DE-1546-43BD-AD8E-78AFF6523ABB}" srcOrd="0" destOrd="0" presId="urn:microsoft.com/office/officeart/2009/3/layout/HorizontalOrganizationChart"/>
    <dgm:cxn modelId="{42E69EB2-6F6C-4706-AEFB-9F31D0953ED2}" type="presParOf" srcId="{8065E2DE-1546-43BD-AD8E-78AFF6523ABB}" destId="{6C6D6016-8B77-4B18-B01E-4ED3BCC71245}" srcOrd="0" destOrd="0" presId="urn:microsoft.com/office/officeart/2009/3/layout/HorizontalOrganizationChart"/>
    <dgm:cxn modelId="{1A8AED9A-E257-45AC-B44C-BBD8C2B87ABC}" type="presParOf" srcId="{8065E2DE-1546-43BD-AD8E-78AFF6523ABB}" destId="{839B7E29-219D-40B4-B8BE-A2C31E4C3647}" srcOrd="1" destOrd="0" presId="urn:microsoft.com/office/officeart/2009/3/layout/HorizontalOrganizationChart"/>
    <dgm:cxn modelId="{E234C40A-6C9C-4521-AE38-0753608CFDAC}" type="presParOf" srcId="{8CE009F3-12BE-4F99-BB1C-CD5A6E0F3423}" destId="{E9E60472-F6B3-4E6E-83C5-03467DC812F1}" srcOrd="1" destOrd="0" presId="urn:microsoft.com/office/officeart/2009/3/layout/HorizontalOrganizationChart"/>
    <dgm:cxn modelId="{2CD3E585-E718-437C-8DAD-FF707274A04C}" type="presParOf" srcId="{8CE009F3-12BE-4F99-BB1C-CD5A6E0F3423}" destId="{2E51B1B5-CA3B-4837-8D88-3A778BAA9345}" srcOrd="2" destOrd="0" presId="urn:microsoft.com/office/officeart/2009/3/layout/HorizontalOrganizationChart"/>
    <dgm:cxn modelId="{B52A2704-8178-4636-83BC-30A15CA6FFD0}" type="presParOf" srcId="{AB0E8762-FEEE-4094-A96F-AF5CF98833FA}" destId="{E1C8D951-30F3-4576-B023-AC8490BA3418}" srcOrd="6" destOrd="0" presId="urn:microsoft.com/office/officeart/2009/3/layout/HorizontalOrganizationChart"/>
    <dgm:cxn modelId="{F3345EF8-4E01-4D74-B664-CE8CFB5B2C2C}" type="presParOf" srcId="{AB0E8762-FEEE-4094-A96F-AF5CF98833FA}" destId="{F6D5C697-193A-4ADE-9433-330D5F6CDCD9}" srcOrd="7" destOrd="0" presId="urn:microsoft.com/office/officeart/2009/3/layout/HorizontalOrganizationChart"/>
    <dgm:cxn modelId="{2225725E-63BA-4713-9BF5-D349B7CC0436}" type="presParOf" srcId="{F6D5C697-193A-4ADE-9433-330D5F6CDCD9}" destId="{50BBA956-7C2C-4C6E-8C72-921DC6E8EADF}" srcOrd="0" destOrd="0" presId="urn:microsoft.com/office/officeart/2009/3/layout/HorizontalOrganizationChart"/>
    <dgm:cxn modelId="{3038D905-2506-4EDE-BE30-AE90F3F1EAF2}" type="presParOf" srcId="{50BBA956-7C2C-4C6E-8C72-921DC6E8EADF}" destId="{FE94174D-0E9C-4248-8852-F70A0660EA77}" srcOrd="0" destOrd="0" presId="urn:microsoft.com/office/officeart/2009/3/layout/HorizontalOrganizationChart"/>
    <dgm:cxn modelId="{F5C5EFFA-8448-46CD-BF73-D00B505BC9FF}" type="presParOf" srcId="{50BBA956-7C2C-4C6E-8C72-921DC6E8EADF}" destId="{1ACE08B9-0628-4236-947B-0E7C7B20DAE7}" srcOrd="1" destOrd="0" presId="urn:microsoft.com/office/officeart/2009/3/layout/HorizontalOrganizationChart"/>
    <dgm:cxn modelId="{301EC28A-C92B-4077-B046-AF578AE5D3B8}" type="presParOf" srcId="{F6D5C697-193A-4ADE-9433-330D5F6CDCD9}" destId="{847FC285-073A-43A1-858E-677A2E343C41}" srcOrd="1" destOrd="0" presId="urn:microsoft.com/office/officeart/2009/3/layout/HorizontalOrganizationChart"/>
    <dgm:cxn modelId="{61CAC411-1FA1-41B8-ACAE-32F9C8012C82}" type="presParOf" srcId="{F6D5C697-193A-4ADE-9433-330D5F6CDCD9}" destId="{D63B500F-405E-4858-8F6B-C2C8436CC82B}" srcOrd="2" destOrd="0" presId="urn:microsoft.com/office/officeart/2009/3/layout/HorizontalOrganizationChart"/>
    <dgm:cxn modelId="{5369507A-CCD8-4E13-B881-3221166FA13B}" type="presParOf" srcId="{AB0E8762-FEEE-4094-A96F-AF5CF98833FA}" destId="{E61048C0-D12D-405C-AAA7-B61415F4C252}" srcOrd="8" destOrd="0" presId="urn:microsoft.com/office/officeart/2009/3/layout/HorizontalOrganizationChart"/>
    <dgm:cxn modelId="{F6533208-6CFC-492F-8DFC-630B7255B7D4}" type="presParOf" srcId="{AB0E8762-FEEE-4094-A96F-AF5CF98833FA}" destId="{36857C82-7DE2-403C-A845-25DD8B556A4C}" srcOrd="9" destOrd="0" presId="urn:microsoft.com/office/officeart/2009/3/layout/HorizontalOrganizationChart"/>
    <dgm:cxn modelId="{91D1FEF3-77FB-44B4-BEDC-4ECFA83D5860}" type="presParOf" srcId="{36857C82-7DE2-403C-A845-25DD8B556A4C}" destId="{AC4D2AFC-6E3C-44D0-89FB-8CD7CFE60D9E}" srcOrd="0" destOrd="0" presId="urn:microsoft.com/office/officeart/2009/3/layout/HorizontalOrganizationChart"/>
    <dgm:cxn modelId="{52CFA3B6-10C7-46F4-8E46-6D6CB36AADE7}" type="presParOf" srcId="{AC4D2AFC-6E3C-44D0-89FB-8CD7CFE60D9E}" destId="{D9297576-A636-4B7E-AC5B-6CCF945CF75D}" srcOrd="0" destOrd="0" presId="urn:microsoft.com/office/officeart/2009/3/layout/HorizontalOrganizationChart"/>
    <dgm:cxn modelId="{02F6AEAB-DD7F-4A68-A8CE-4931DAF94CC5}" type="presParOf" srcId="{AC4D2AFC-6E3C-44D0-89FB-8CD7CFE60D9E}" destId="{9465ABAD-C521-4D09-BEA8-841CD650880D}" srcOrd="1" destOrd="0" presId="urn:microsoft.com/office/officeart/2009/3/layout/HorizontalOrganizationChart"/>
    <dgm:cxn modelId="{FA5BECDC-D4F4-44CF-AA09-2778123F8DE5}" type="presParOf" srcId="{36857C82-7DE2-403C-A845-25DD8B556A4C}" destId="{8887C77D-C477-4DE0-8B90-F3A077BCAF08}" srcOrd="1" destOrd="0" presId="urn:microsoft.com/office/officeart/2009/3/layout/HorizontalOrganizationChart"/>
    <dgm:cxn modelId="{92883998-804F-4FD8-A8E1-997AF9B33C8E}" type="presParOf" srcId="{36857C82-7DE2-403C-A845-25DD8B556A4C}" destId="{8EFC6E2B-69BC-4DC8-8E0B-7899F0C469B3}" srcOrd="2" destOrd="0" presId="urn:microsoft.com/office/officeart/2009/3/layout/HorizontalOrganizationChart"/>
    <dgm:cxn modelId="{D88A50C1-FD2E-424B-AF96-3965F5B5356D}" type="presParOf" srcId="{AB0E8762-FEEE-4094-A96F-AF5CF98833FA}" destId="{DE0D6C8F-5E48-4694-A942-FC8AD1C76409}" srcOrd="10" destOrd="0" presId="urn:microsoft.com/office/officeart/2009/3/layout/HorizontalOrganizationChart"/>
    <dgm:cxn modelId="{82045B6B-4B99-471A-9EE2-468FE0180A54}" type="presParOf" srcId="{AB0E8762-FEEE-4094-A96F-AF5CF98833FA}" destId="{66B9AB0F-70BD-4B29-9DBF-E017CB3709E8}" srcOrd="11" destOrd="0" presId="urn:microsoft.com/office/officeart/2009/3/layout/HorizontalOrganizationChart"/>
    <dgm:cxn modelId="{3958F6B8-5646-4E9C-A8B2-DB0762D79C23}" type="presParOf" srcId="{66B9AB0F-70BD-4B29-9DBF-E017CB3709E8}" destId="{A4D82123-896C-4D2E-9132-DB310E445AD3}" srcOrd="0" destOrd="0" presId="urn:microsoft.com/office/officeart/2009/3/layout/HorizontalOrganizationChart"/>
    <dgm:cxn modelId="{4E555528-94A6-459D-9075-15013E7C3D71}" type="presParOf" srcId="{A4D82123-896C-4D2E-9132-DB310E445AD3}" destId="{8D339E6A-1BB3-4E35-A57B-E65688B163BB}" srcOrd="0" destOrd="0" presId="urn:microsoft.com/office/officeart/2009/3/layout/HorizontalOrganizationChart"/>
    <dgm:cxn modelId="{5A5FDFA0-3415-4567-AB89-DBCE371D1B22}" type="presParOf" srcId="{A4D82123-896C-4D2E-9132-DB310E445AD3}" destId="{9CA015AD-1B8D-4AF4-A2DE-D29F250CA652}" srcOrd="1" destOrd="0" presId="urn:microsoft.com/office/officeart/2009/3/layout/HorizontalOrganizationChart"/>
    <dgm:cxn modelId="{F4A68D2B-A5A8-4639-BFA4-67FEF861371A}" type="presParOf" srcId="{66B9AB0F-70BD-4B29-9DBF-E017CB3709E8}" destId="{0D5E5DD2-8EF3-42C6-BAE0-7920A651C022}" srcOrd="1" destOrd="0" presId="urn:microsoft.com/office/officeart/2009/3/layout/HorizontalOrganizationChart"/>
    <dgm:cxn modelId="{392023A9-5663-4BDF-BB3C-AE3792B0590A}" type="presParOf" srcId="{66B9AB0F-70BD-4B29-9DBF-E017CB3709E8}" destId="{4B35C32B-3FB5-47EB-A832-61F33B4C7FB2}" srcOrd="2" destOrd="0" presId="urn:microsoft.com/office/officeart/2009/3/layout/HorizontalOrganizationChart"/>
    <dgm:cxn modelId="{005013E7-3BA1-4155-B64D-B6A408DB65B4}" type="presParOf" srcId="{1F6A6FAF-7F55-4EA4-9AB6-A110704AA798}" destId="{99D8742E-D04E-4006-82E3-523CE9AAF26E}" srcOrd="2" destOrd="0" presId="urn:microsoft.com/office/officeart/2009/3/layout/HorizontalOrganizationChart"/>
    <dgm:cxn modelId="{EEC0E5D8-C748-45B9-9C37-19A90289BE3F}" type="presParOf" srcId="{7BA64283-9E97-4FAC-BFB5-D7E64276EE62}" destId="{BB3BDE1E-2853-41FD-B9FD-081C7B137337}" srcOrd="2" destOrd="0" presId="urn:microsoft.com/office/officeart/2009/3/layout/HorizontalOrganizationChart"/>
    <dgm:cxn modelId="{2E120472-D064-4698-A51D-E35D34E77B8C}" type="presParOf" srcId="{7BA64283-9E97-4FAC-BFB5-D7E64276EE62}" destId="{21C94CDA-2C29-408D-ABF1-21802555183A}" srcOrd="3" destOrd="0" presId="urn:microsoft.com/office/officeart/2009/3/layout/HorizontalOrganizationChart"/>
    <dgm:cxn modelId="{EBDEC310-4822-48F5-B570-065392347540}" type="presParOf" srcId="{21C94CDA-2C29-408D-ABF1-21802555183A}" destId="{34D4C1C0-BE89-4DD8-ADAA-1ADDBF6F7740}" srcOrd="0" destOrd="0" presId="urn:microsoft.com/office/officeart/2009/3/layout/HorizontalOrganizationChart"/>
    <dgm:cxn modelId="{3885E23E-2E89-4DCE-8EFB-E8839F98908D}" type="presParOf" srcId="{34D4C1C0-BE89-4DD8-ADAA-1ADDBF6F7740}" destId="{09EF97EF-0B8E-484C-9ABA-F8FBC23DDA7F}" srcOrd="0" destOrd="0" presId="urn:microsoft.com/office/officeart/2009/3/layout/HorizontalOrganizationChart"/>
    <dgm:cxn modelId="{6E0806FE-A07E-4FD3-AA7E-FDD76DC49C7B}" type="presParOf" srcId="{34D4C1C0-BE89-4DD8-ADAA-1ADDBF6F7740}" destId="{39BEFA6D-1C5F-4752-8E39-CE68AC84EDD2}" srcOrd="1" destOrd="0" presId="urn:microsoft.com/office/officeart/2009/3/layout/HorizontalOrganizationChart"/>
    <dgm:cxn modelId="{7029BB4B-867A-478E-ACA8-57890B8D367E}" type="presParOf" srcId="{21C94CDA-2C29-408D-ABF1-21802555183A}" destId="{1AEC77C7-A219-4A10-A515-7B542F3F7295}" srcOrd="1" destOrd="0" presId="urn:microsoft.com/office/officeart/2009/3/layout/HorizontalOrganizationChart"/>
    <dgm:cxn modelId="{6F4A9050-56C9-4CAE-9263-A8F15B468A1E}" type="presParOf" srcId="{21C94CDA-2C29-408D-ABF1-21802555183A}" destId="{4CA6E360-8876-4DED-9E80-44719D026F2A}" srcOrd="2" destOrd="0" presId="urn:microsoft.com/office/officeart/2009/3/layout/HorizontalOrganizationChart"/>
    <dgm:cxn modelId="{CF3E0A5F-85D9-4316-B88B-7A348154F4CA}" type="presParOf" srcId="{4164E3AB-E8B6-4C18-AB66-872F2BF75FDC}" destId="{31C76111-F634-46EF-8548-2E5D81B96231}" srcOrd="2" destOrd="0" presId="urn:microsoft.com/office/officeart/2009/3/layout/HorizontalOrganizationChart"/>
    <dgm:cxn modelId="{455F2971-FC07-4F95-AA45-BDA0FECA69B7}" type="presParOf" srcId="{E34DFE3F-12AD-4182-B85B-1BA4B845EBAC}" destId="{C4B5E011-8387-4440-A1C6-FB2DEC993D2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680AF-3011-48FE-8AF3-624F34D91FAB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5ABCF27-E2BC-4E97-B8A1-444800B8F715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Manuelle</a:t>
          </a:r>
          <a:endParaRPr lang="fr-FR" dirty="0"/>
        </a:p>
      </dgm:t>
    </dgm:pt>
    <dgm:pt modelId="{DFC9F9C9-6E82-4901-9B6C-495CCD977636}" type="sibTrans" cxnId="{266169C1-ED07-4ABB-9D83-A97819A42FCE}">
      <dgm:prSet/>
      <dgm:spPr/>
      <dgm:t>
        <a:bodyPr/>
        <a:lstStyle/>
        <a:p>
          <a:endParaRPr lang="fr-FR"/>
        </a:p>
      </dgm:t>
    </dgm:pt>
    <dgm:pt modelId="{CCBF0842-05C8-40A0-83CB-4DAA0782A670}" type="parTrans" cxnId="{266169C1-ED07-4ABB-9D83-A97819A42FCE}">
      <dgm:prSet/>
      <dgm:spPr/>
      <dgm:t>
        <a:bodyPr/>
        <a:lstStyle/>
        <a:p>
          <a:endParaRPr lang="fr-FR"/>
        </a:p>
      </dgm:t>
    </dgm:pt>
    <dgm:pt modelId="{58AE30C1-01A4-4F90-97CD-9669FA152E74}">
      <dgm:prSet/>
      <dgm:spPr>
        <a:solidFill>
          <a:srgbClr val="51657F"/>
        </a:solidFill>
      </dgm:spPr>
      <dgm:t>
        <a:bodyPr/>
        <a:lstStyle/>
        <a:p>
          <a:r>
            <a:rPr lang="fr-FR" dirty="0" smtClean="0"/>
            <a:t>Noms, prénoms</a:t>
          </a:r>
          <a:endParaRPr lang="fr-FR" dirty="0"/>
        </a:p>
      </dgm:t>
    </dgm:pt>
    <dgm:pt modelId="{98575B14-D27D-4428-8663-C3CB3953858C}" type="sibTrans" cxnId="{F3A6541D-9E45-4125-AD15-294C73A93AC0}">
      <dgm:prSet/>
      <dgm:spPr/>
      <dgm:t>
        <a:bodyPr/>
        <a:lstStyle/>
        <a:p>
          <a:endParaRPr lang="fr-FR"/>
        </a:p>
      </dgm:t>
    </dgm:pt>
    <dgm:pt modelId="{ADA8471C-5382-43CA-82CD-6F25BC839A35}" type="parTrans" cxnId="{F3A6541D-9E45-4125-AD15-294C73A93AC0}">
      <dgm:prSet/>
      <dgm:spPr/>
      <dgm:t>
        <a:bodyPr/>
        <a:lstStyle/>
        <a:p>
          <a:endParaRPr lang="fr-FR"/>
        </a:p>
      </dgm:t>
    </dgm:pt>
    <dgm:pt modelId="{58D8C7E2-2757-4CD9-899D-F53358C4371E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Manuel</a:t>
          </a:r>
          <a:endParaRPr lang="fr-FR" dirty="0"/>
        </a:p>
      </dgm:t>
    </dgm:pt>
    <dgm:pt modelId="{C52AADCA-97DE-42A9-B116-D5EAA61EEA5F}" type="sibTrans" cxnId="{0FADE72D-DD2C-4897-B405-47E6C4D22BCF}">
      <dgm:prSet/>
      <dgm:spPr/>
      <dgm:t>
        <a:bodyPr/>
        <a:lstStyle/>
        <a:p>
          <a:endParaRPr lang="fr-FR"/>
        </a:p>
      </dgm:t>
    </dgm:pt>
    <dgm:pt modelId="{5BAAB354-BF3F-4490-9FAF-A11A01E32459}" type="parTrans" cxnId="{0FADE72D-DD2C-4897-B405-47E6C4D22BCF}">
      <dgm:prSet/>
      <dgm:spPr/>
      <dgm:t>
        <a:bodyPr/>
        <a:lstStyle/>
        <a:p>
          <a:endParaRPr lang="fr-FR"/>
        </a:p>
      </dgm:t>
    </dgm:pt>
    <dgm:pt modelId="{E1A7F086-0CAA-45D8-BB6D-167B5183DFDB}">
      <dgm:prSet phldrT="[Texte]"/>
      <dgm:spPr>
        <a:solidFill>
          <a:srgbClr val="51657F"/>
        </a:solidFill>
      </dgm:spPr>
      <dgm:t>
        <a:bodyPr/>
        <a:lstStyle/>
        <a:p>
          <a:r>
            <a:rPr lang="fr-FR" dirty="0" smtClean="0"/>
            <a:t>Instants d’arrivée</a:t>
          </a:r>
          <a:endParaRPr lang="fr-FR" dirty="0"/>
        </a:p>
      </dgm:t>
    </dgm:pt>
    <dgm:pt modelId="{9E32A51C-A1DC-4591-AFAD-DFCB101BEE20}" type="sibTrans" cxnId="{5DD57CC5-2A31-4249-A5FA-0116790EA867}">
      <dgm:prSet/>
      <dgm:spPr/>
      <dgm:t>
        <a:bodyPr/>
        <a:lstStyle/>
        <a:p>
          <a:endParaRPr lang="fr-FR"/>
        </a:p>
      </dgm:t>
    </dgm:pt>
    <dgm:pt modelId="{BF3D643E-8B8C-47D1-95E2-778BDE35EB5E}" type="parTrans" cxnId="{5DD57CC5-2A31-4249-A5FA-0116790EA867}">
      <dgm:prSet/>
      <dgm:spPr/>
      <dgm:t>
        <a:bodyPr/>
        <a:lstStyle/>
        <a:p>
          <a:endParaRPr lang="fr-FR"/>
        </a:p>
      </dgm:t>
    </dgm:pt>
    <dgm:pt modelId="{DF3A17E6-16FD-4E99-80A8-A90906DE1BA8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Aléatoire</a:t>
          </a:r>
          <a:br>
            <a:rPr lang="fr-FR" dirty="0" smtClean="0"/>
          </a:br>
          <a:r>
            <a:rPr lang="fr-FR" dirty="0" smtClean="0"/>
            <a:t>( &lt;&gt;&lt; )</a:t>
          </a:r>
          <a:endParaRPr lang="fr-FR" dirty="0"/>
        </a:p>
      </dgm:t>
    </dgm:pt>
    <dgm:pt modelId="{CE8359AD-835D-4416-A14B-D3D94A3A3ED9}" type="sibTrans" cxnId="{95256611-44D6-4837-8BAC-D1EB2733471F}">
      <dgm:prSet/>
      <dgm:spPr/>
      <dgm:t>
        <a:bodyPr/>
        <a:lstStyle/>
        <a:p>
          <a:endParaRPr lang="fr-FR"/>
        </a:p>
      </dgm:t>
    </dgm:pt>
    <dgm:pt modelId="{E986F1E5-5B22-4B53-B72E-2442D19E4CC1}" type="parTrans" cxnId="{95256611-44D6-4837-8BAC-D1EB2733471F}">
      <dgm:prSet/>
      <dgm:spPr/>
      <dgm:t>
        <a:bodyPr/>
        <a:lstStyle/>
        <a:p>
          <a:endParaRPr lang="fr-FR"/>
        </a:p>
      </dgm:t>
    </dgm:pt>
    <dgm:pt modelId="{40BB34B3-E4EC-42AB-97FF-D19C071CFC80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 smtClean="0"/>
            <a:t>Création des patients</a:t>
          </a:r>
          <a:endParaRPr lang="fr-FR" dirty="0"/>
        </a:p>
      </dgm:t>
    </dgm:pt>
    <dgm:pt modelId="{6AFBE8F2-5901-4916-BDEE-889A850F9F4F}" type="parTrans" cxnId="{9442E216-188C-4BD0-8A86-04A9AA00065E}">
      <dgm:prSet/>
      <dgm:spPr/>
      <dgm:t>
        <a:bodyPr/>
        <a:lstStyle/>
        <a:p>
          <a:endParaRPr lang="fr-FR"/>
        </a:p>
      </dgm:t>
    </dgm:pt>
    <dgm:pt modelId="{F99FDF3B-44AC-40C2-A352-0E5ECE6DD525}" type="sibTrans" cxnId="{9442E216-188C-4BD0-8A86-04A9AA00065E}">
      <dgm:prSet/>
      <dgm:spPr/>
      <dgm:t>
        <a:bodyPr/>
        <a:lstStyle/>
        <a:p>
          <a:endParaRPr lang="fr-FR"/>
        </a:p>
      </dgm:t>
    </dgm:pt>
    <dgm:pt modelId="{C595B519-8B55-4EEF-AFF8-67025C827BA5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Automatique</a:t>
          </a:r>
          <a:endParaRPr lang="fr-FR" dirty="0"/>
        </a:p>
      </dgm:t>
    </dgm:pt>
    <dgm:pt modelId="{9F53367C-76C0-4FC6-95FC-5E8FFC7193D9}" type="parTrans" cxnId="{5B9B5079-313D-4B36-B259-CD102F1E81CC}">
      <dgm:prSet/>
      <dgm:spPr/>
      <dgm:t>
        <a:bodyPr/>
        <a:lstStyle/>
        <a:p>
          <a:endParaRPr lang="fr-FR"/>
        </a:p>
      </dgm:t>
    </dgm:pt>
    <dgm:pt modelId="{BB108FCC-D1E3-4B8E-AE37-766105B15C12}" type="sibTrans" cxnId="{5B9B5079-313D-4B36-B259-CD102F1E81CC}">
      <dgm:prSet/>
      <dgm:spPr/>
      <dgm:t>
        <a:bodyPr/>
        <a:lstStyle/>
        <a:p>
          <a:endParaRPr lang="fr-FR"/>
        </a:p>
      </dgm:t>
    </dgm:pt>
    <dgm:pt modelId="{A329D4F8-390E-450C-A940-9FFE5920D43C}">
      <dgm:prSet/>
      <dgm:spPr>
        <a:solidFill>
          <a:srgbClr val="ADB9CA"/>
        </a:solidFill>
      </dgm:spPr>
      <dgm:t>
        <a:bodyPr/>
        <a:lstStyle/>
        <a:p>
          <a:r>
            <a:rPr lang="fr-FR" dirty="0" smtClean="0"/>
            <a:t>Jour fixé</a:t>
          </a:r>
          <a:endParaRPr lang="fr-FR" dirty="0"/>
        </a:p>
      </dgm:t>
    </dgm:pt>
    <dgm:pt modelId="{23118CEC-3389-46BD-B43A-4EBE50F8C12B}" type="parTrans" cxnId="{5D52B515-668F-46BF-A66E-8D0EF65963C4}">
      <dgm:prSet/>
      <dgm:spPr/>
      <dgm:t>
        <a:bodyPr/>
        <a:lstStyle/>
        <a:p>
          <a:endParaRPr lang="fr-FR"/>
        </a:p>
      </dgm:t>
    </dgm:pt>
    <dgm:pt modelId="{AC39A93F-196D-4950-A36A-D787C018F790}" type="sibTrans" cxnId="{5D52B515-668F-46BF-A66E-8D0EF65963C4}">
      <dgm:prSet/>
      <dgm:spPr/>
      <dgm:t>
        <a:bodyPr/>
        <a:lstStyle/>
        <a:p>
          <a:endParaRPr lang="fr-FR"/>
        </a:p>
      </dgm:t>
    </dgm:pt>
    <dgm:pt modelId="{95647E4A-8AE0-410B-8039-D761EBF6BF43}">
      <dgm:prSet/>
      <dgm:spPr>
        <a:solidFill>
          <a:srgbClr val="6E84A2"/>
        </a:solidFill>
      </dgm:spPr>
      <dgm:t>
        <a:bodyPr/>
        <a:lstStyle/>
        <a:p>
          <a:r>
            <a:rPr lang="fr-FR" dirty="0" smtClean="0"/>
            <a:t>Plage temporelle</a:t>
          </a:r>
          <a:endParaRPr lang="fr-FR" dirty="0"/>
        </a:p>
      </dgm:t>
    </dgm:pt>
    <dgm:pt modelId="{0C7FF774-517F-4939-97CB-88129AA322B1}" type="parTrans" cxnId="{86102DFE-2723-4389-9876-F3B6106CC8FE}">
      <dgm:prSet/>
      <dgm:spPr/>
      <dgm:t>
        <a:bodyPr/>
        <a:lstStyle/>
        <a:p>
          <a:endParaRPr lang="fr-FR"/>
        </a:p>
      </dgm:t>
    </dgm:pt>
    <dgm:pt modelId="{1E9C98D4-57F8-4BDB-9C14-AB0B07EFF170}" type="sibTrans" cxnId="{86102DFE-2723-4389-9876-F3B6106CC8FE}">
      <dgm:prSet/>
      <dgm:spPr/>
      <dgm:t>
        <a:bodyPr/>
        <a:lstStyle/>
        <a:p>
          <a:endParaRPr lang="fr-FR"/>
        </a:p>
      </dgm:t>
    </dgm:pt>
    <dgm:pt modelId="{47E035A0-FDAD-47FB-99EC-0CD2C1826D72}">
      <dgm:prSet/>
      <dgm:spPr>
        <a:solidFill>
          <a:srgbClr val="6E84A2"/>
        </a:solidFill>
      </dgm:spPr>
      <dgm:t>
        <a:bodyPr/>
        <a:lstStyle/>
        <a:p>
          <a:r>
            <a:rPr lang="fr-FR" dirty="0" smtClean="0"/>
            <a:t>Génération</a:t>
          </a:r>
          <a:endParaRPr lang="fr-FR" dirty="0"/>
        </a:p>
      </dgm:t>
    </dgm:pt>
    <dgm:pt modelId="{CEA8B528-B322-4F7E-8296-4C5DD60EFCF9}" type="parTrans" cxnId="{2498DDCD-678D-467A-99D3-A8B0F167DAB3}">
      <dgm:prSet/>
      <dgm:spPr/>
      <dgm:t>
        <a:bodyPr/>
        <a:lstStyle/>
        <a:p>
          <a:endParaRPr lang="fr-FR"/>
        </a:p>
      </dgm:t>
    </dgm:pt>
    <dgm:pt modelId="{18B63C60-BCD9-4776-A331-E6798972D964}" type="sibTrans" cxnId="{2498DDCD-678D-467A-99D3-A8B0F167DAB3}">
      <dgm:prSet/>
      <dgm:spPr/>
      <dgm:t>
        <a:bodyPr/>
        <a:lstStyle/>
        <a:p>
          <a:endParaRPr lang="fr-FR"/>
        </a:p>
      </dgm:t>
    </dgm:pt>
    <dgm:pt modelId="{FF61F243-0A07-4963-976B-C8A3244CEAC6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Mois fixé</a:t>
          </a:r>
          <a:endParaRPr lang="fr-FR" dirty="0"/>
        </a:p>
      </dgm:t>
    </dgm:pt>
    <dgm:pt modelId="{3124BBF8-988F-43FA-87C2-5919F924F7E0}" type="parTrans" cxnId="{7F5773D4-686F-46EC-BF60-917061576623}">
      <dgm:prSet/>
      <dgm:spPr/>
      <dgm:t>
        <a:bodyPr/>
        <a:lstStyle/>
        <a:p>
          <a:endParaRPr lang="fr-FR"/>
        </a:p>
      </dgm:t>
    </dgm:pt>
    <dgm:pt modelId="{F978572A-F3FB-4287-8E85-E1B8F9C551D2}" type="sibTrans" cxnId="{7F5773D4-686F-46EC-BF60-917061576623}">
      <dgm:prSet/>
      <dgm:spPr/>
      <dgm:t>
        <a:bodyPr/>
        <a:lstStyle/>
        <a:p>
          <a:endParaRPr lang="fr-FR"/>
        </a:p>
      </dgm:t>
    </dgm:pt>
    <dgm:pt modelId="{AF7C5AC3-4DF3-4627-886A-BE08687C3355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Libre</a:t>
          </a:r>
          <a:endParaRPr lang="fr-FR" dirty="0"/>
        </a:p>
      </dgm:t>
    </dgm:pt>
    <dgm:pt modelId="{8FC57B90-7561-419D-BDCB-440904AC4892}" type="parTrans" cxnId="{475BB4CB-4310-4C1D-B217-C3B3F986FE66}">
      <dgm:prSet/>
      <dgm:spPr/>
      <dgm:t>
        <a:bodyPr/>
        <a:lstStyle/>
        <a:p>
          <a:endParaRPr lang="fr-FR"/>
        </a:p>
      </dgm:t>
    </dgm:pt>
    <dgm:pt modelId="{80BAD8C6-C1A2-4087-992A-67E64FCEBF74}" type="sibTrans" cxnId="{475BB4CB-4310-4C1D-B217-C3B3F986FE66}">
      <dgm:prSet/>
      <dgm:spPr/>
      <dgm:t>
        <a:bodyPr/>
        <a:lstStyle/>
        <a:p>
          <a:endParaRPr lang="fr-FR"/>
        </a:p>
      </dgm:t>
    </dgm:pt>
    <dgm:pt modelId="{459D2A5A-038D-46DB-9B64-EBCBD6C8A49E}" type="pres">
      <dgm:prSet presAssocID="{210680AF-3011-48FE-8AF3-624F34D91F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8C7904D-1705-44B3-9F9B-B1363CDD9768}" type="pres">
      <dgm:prSet presAssocID="{40BB34B3-E4EC-42AB-97FF-D19C071CFC80}" presName="hierRoot1" presStyleCnt="0">
        <dgm:presLayoutVars>
          <dgm:hierBranch val="init"/>
        </dgm:presLayoutVars>
      </dgm:prSet>
      <dgm:spPr/>
    </dgm:pt>
    <dgm:pt modelId="{9B2AB583-177A-4FED-AD22-DF2F4B1076DB}" type="pres">
      <dgm:prSet presAssocID="{40BB34B3-E4EC-42AB-97FF-D19C071CFC80}" presName="rootComposite1" presStyleCnt="0"/>
      <dgm:spPr/>
    </dgm:pt>
    <dgm:pt modelId="{1716B837-7A72-4C62-9880-C43907971BBB}" type="pres">
      <dgm:prSet presAssocID="{40BB34B3-E4EC-42AB-97FF-D19C071CFC8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BACA4A6-72E4-4870-B82F-8BB49882503F}" type="pres">
      <dgm:prSet presAssocID="{40BB34B3-E4EC-42AB-97FF-D19C071CFC8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338DE0AE-6FA2-45E1-B1D2-171289123A59}" type="pres">
      <dgm:prSet presAssocID="{40BB34B3-E4EC-42AB-97FF-D19C071CFC80}" presName="hierChild2" presStyleCnt="0"/>
      <dgm:spPr/>
    </dgm:pt>
    <dgm:pt modelId="{9DAB7CE7-30FA-4B8E-89ED-16C8A8DB067B}" type="pres">
      <dgm:prSet presAssocID="{ADA8471C-5382-43CA-82CD-6F25BC839A35}" presName="Name37" presStyleLbl="parChTrans1D2" presStyleIdx="0" presStyleCnt="2"/>
      <dgm:spPr/>
      <dgm:t>
        <a:bodyPr/>
        <a:lstStyle/>
        <a:p>
          <a:endParaRPr lang="fr-FR"/>
        </a:p>
      </dgm:t>
    </dgm:pt>
    <dgm:pt modelId="{CAEBD0F5-7F2B-47EF-AB39-C3218F487B3A}" type="pres">
      <dgm:prSet presAssocID="{58AE30C1-01A4-4F90-97CD-9669FA152E74}" presName="hierRoot2" presStyleCnt="0">
        <dgm:presLayoutVars>
          <dgm:hierBranch val="init"/>
        </dgm:presLayoutVars>
      </dgm:prSet>
      <dgm:spPr/>
    </dgm:pt>
    <dgm:pt modelId="{6B015601-34A8-488A-AE1D-0CE437F14640}" type="pres">
      <dgm:prSet presAssocID="{58AE30C1-01A4-4F90-97CD-9669FA152E74}" presName="rootComposite" presStyleCnt="0"/>
      <dgm:spPr/>
    </dgm:pt>
    <dgm:pt modelId="{9D2437C5-9B9A-4AED-8879-FA72141B7894}" type="pres">
      <dgm:prSet presAssocID="{58AE30C1-01A4-4F90-97CD-9669FA152E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6BA27C6-AE77-4EF9-B876-7CC704D1E2F1}" type="pres">
      <dgm:prSet presAssocID="{58AE30C1-01A4-4F90-97CD-9669FA152E74}" presName="rootConnector" presStyleLbl="node2" presStyleIdx="0" presStyleCnt="2"/>
      <dgm:spPr/>
      <dgm:t>
        <a:bodyPr/>
        <a:lstStyle/>
        <a:p>
          <a:endParaRPr lang="fr-FR"/>
        </a:p>
      </dgm:t>
    </dgm:pt>
    <dgm:pt modelId="{B62C1818-8396-4094-B5DE-4F2401205AC1}" type="pres">
      <dgm:prSet presAssocID="{58AE30C1-01A4-4F90-97CD-9669FA152E74}" presName="hierChild4" presStyleCnt="0"/>
      <dgm:spPr/>
    </dgm:pt>
    <dgm:pt modelId="{9BDB0340-0DF7-4FC8-8AEC-331ED4DE675B}" type="pres">
      <dgm:prSet presAssocID="{9F53367C-76C0-4FC6-95FC-5E8FFC7193D9}" presName="Name37" presStyleLbl="parChTrans1D3" presStyleIdx="0" presStyleCnt="4"/>
      <dgm:spPr/>
      <dgm:t>
        <a:bodyPr/>
        <a:lstStyle/>
        <a:p>
          <a:endParaRPr lang="fr-FR"/>
        </a:p>
      </dgm:t>
    </dgm:pt>
    <dgm:pt modelId="{588949B3-9C09-4171-99A1-5A62A8C4F0CD}" type="pres">
      <dgm:prSet presAssocID="{C595B519-8B55-4EEF-AFF8-67025C827BA5}" presName="hierRoot2" presStyleCnt="0">
        <dgm:presLayoutVars>
          <dgm:hierBranch val="init"/>
        </dgm:presLayoutVars>
      </dgm:prSet>
      <dgm:spPr/>
    </dgm:pt>
    <dgm:pt modelId="{F9E9E8B6-E731-4AAD-9B62-1FD73F5EFD93}" type="pres">
      <dgm:prSet presAssocID="{C595B519-8B55-4EEF-AFF8-67025C827BA5}" presName="rootComposite" presStyleCnt="0"/>
      <dgm:spPr/>
    </dgm:pt>
    <dgm:pt modelId="{CFEC0A3E-ABDC-4269-9D71-9A0AC1A247CC}" type="pres">
      <dgm:prSet presAssocID="{C595B519-8B55-4EEF-AFF8-67025C827BA5}" presName="rootText" presStyleLbl="node3" presStyleIdx="0" presStyleCnt="4" custLinFactY="44389" custLinFactNeighborX="-3217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AA1FAE-3728-4807-A67A-6F334A7AF1CD}" type="pres">
      <dgm:prSet presAssocID="{C595B519-8B55-4EEF-AFF8-67025C827BA5}" presName="rootConnector" presStyleLbl="node3" presStyleIdx="0" presStyleCnt="4"/>
      <dgm:spPr/>
      <dgm:t>
        <a:bodyPr/>
        <a:lstStyle/>
        <a:p>
          <a:endParaRPr lang="fr-FR"/>
        </a:p>
      </dgm:t>
    </dgm:pt>
    <dgm:pt modelId="{17CE973D-8DAD-4FCA-BDB9-5509E0E902C1}" type="pres">
      <dgm:prSet presAssocID="{C595B519-8B55-4EEF-AFF8-67025C827BA5}" presName="hierChild4" presStyleCnt="0"/>
      <dgm:spPr/>
    </dgm:pt>
    <dgm:pt modelId="{FDB64796-3982-486F-B175-478C69233A09}" type="pres">
      <dgm:prSet presAssocID="{C595B519-8B55-4EEF-AFF8-67025C827BA5}" presName="hierChild5" presStyleCnt="0"/>
      <dgm:spPr/>
    </dgm:pt>
    <dgm:pt modelId="{152E54E1-C482-409C-9594-D7FDDC10FF1A}" type="pres">
      <dgm:prSet presAssocID="{5BAAB354-BF3F-4490-9FAF-A11A01E32459}" presName="Name37" presStyleLbl="parChTrans1D3" presStyleIdx="1" presStyleCnt="4"/>
      <dgm:spPr/>
      <dgm:t>
        <a:bodyPr/>
        <a:lstStyle/>
        <a:p>
          <a:endParaRPr lang="fr-FR"/>
        </a:p>
      </dgm:t>
    </dgm:pt>
    <dgm:pt modelId="{2D272186-8347-4D64-B139-E13F9AEF993F}" type="pres">
      <dgm:prSet presAssocID="{58D8C7E2-2757-4CD9-899D-F53358C4371E}" presName="hierRoot2" presStyleCnt="0">
        <dgm:presLayoutVars>
          <dgm:hierBranch val="init"/>
        </dgm:presLayoutVars>
      </dgm:prSet>
      <dgm:spPr/>
    </dgm:pt>
    <dgm:pt modelId="{9C45D889-6380-452B-B8F2-C6424577094A}" type="pres">
      <dgm:prSet presAssocID="{58D8C7E2-2757-4CD9-899D-F53358C4371E}" presName="rootComposite" presStyleCnt="0"/>
      <dgm:spPr/>
    </dgm:pt>
    <dgm:pt modelId="{16F76FAA-93AE-4691-8408-1B6FCD7DD148}" type="pres">
      <dgm:prSet presAssocID="{58D8C7E2-2757-4CD9-899D-F53358C4371E}" presName="rootText" presStyleLbl="node3" presStyleIdx="1" presStyleCnt="4" custLinFactY="37188" custLinFactNeighborX="-3217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A5E3B5-7DB5-422A-BD6E-438D0FB0FCE8}" type="pres">
      <dgm:prSet presAssocID="{58D8C7E2-2757-4CD9-899D-F53358C4371E}" presName="rootConnector" presStyleLbl="node3" presStyleIdx="1" presStyleCnt="4"/>
      <dgm:spPr/>
      <dgm:t>
        <a:bodyPr/>
        <a:lstStyle/>
        <a:p>
          <a:endParaRPr lang="fr-FR"/>
        </a:p>
      </dgm:t>
    </dgm:pt>
    <dgm:pt modelId="{A1BE383F-E4B6-495D-8C5B-7FBBBF28D59C}" type="pres">
      <dgm:prSet presAssocID="{58D8C7E2-2757-4CD9-899D-F53358C4371E}" presName="hierChild4" presStyleCnt="0"/>
      <dgm:spPr/>
    </dgm:pt>
    <dgm:pt modelId="{141C6C15-BA8C-44AB-BD17-BE098A122E0B}" type="pres">
      <dgm:prSet presAssocID="{58D8C7E2-2757-4CD9-899D-F53358C4371E}" presName="hierChild5" presStyleCnt="0"/>
      <dgm:spPr/>
    </dgm:pt>
    <dgm:pt modelId="{3D094865-9D1D-4C30-8555-B0F9E86A5977}" type="pres">
      <dgm:prSet presAssocID="{58AE30C1-01A4-4F90-97CD-9669FA152E74}" presName="hierChild5" presStyleCnt="0"/>
      <dgm:spPr/>
    </dgm:pt>
    <dgm:pt modelId="{A3D823DA-D408-4772-A3D8-B81649A61F65}" type="pres">
      <dgm:prSet presAssocID="{BF3D643E-8B8C-47D1-95E2-778BDE35EB5E}" presName="Name37" presStyleLbl="parChTrans1D2" presStyleIdx="1" presStyleCnt="2"/>
      <dgm:spPr/>
      <dgm:t>
        <a:bodyPr/>
        <a:lstStyle/>
        <a:p>
          <a:endParaRPr lang="fr-FR"/>
        </a:p>
      </dgm:t>
    </dgm:pt>
    <dgm:pt modelId="{7F84D06B-2919-4B0D-8AD8-5D7ECDE21948}" type="pres">
      <dgm:prSet presAssocID="{E1A7F086-0CAA-45D8-BB6D-167B5183DFDB}" presName="hierRoot2" presStyleCnt="0">
        <dgm:presLayoutVars>
          <dgm:hierBranch val="init"/>
        </dgm:presLayoutVars>
      </dgm:prSet>
      <dgm:spPr/>
    </dgm:pt>
    <dgm:pt modelId="{93DF391C-9732-4E2F-BF5E-E72C6FABE341}" type="pres">
      <dgm:prSet presAssocID="{E1A7F086-0CAA-45D8-BB6D-167B5183DFDB}" presName="rootComposite" presStyleCnt="0"/>
      <dgm:spPr/>
    </dgm:pt>
    <dgm:pt modelId="{AFBD33DD-C08F-41D2-A1B6-D19C04FE6C64}" type="pres">
      <dgm:prSet presAssocID="{E1A7F086-0CAA-45D8-BB6D-167B5183DFD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12E78B-B7AC-4A74-9DAC-2B621748DD7F}" type="pres">
      <dgm:prSet presAssocID="{E1A7F086-0CAA-45D8-BB6D-167B5183DFDB}" presName="rootConnector" presStyleLbl="node2" presStyleIdx="1" presStyleCnt="2"/>
      <dgm:spPr/>
      <dgm:t>
        <a:bodyPr/>
        <a:lstStyle/>
        <a:p>
          <a:endParaRPr lang="fr-FR"/>
        </a:p>
      </dgm:t>
    </dgm:pt>
    <dgm:pt modelId="{63F63784-1E0A-4F94-9FA7-4F64F3331CA5}" type="pres">
      <dgm:prSet presAssocID="{E1A7F086-0CAA-45D8-BB6D-167B5183DFDB}" presName="hierChild4" presStyleCnt="0"/>
      <dgm:spPr/>
    </dgm:pt>
    <dgm:pt modelId="{D754E5B6-629A-4913-8A2D-66C767451482}" type="pres">
      <dgm:prSet presAssocID="{0C7FF774-517F-4939-97CB-88129AA322B1}" presName="Name37" presStyleLbl="parChTrans1D3" presStyleIdx="2" presStyleCnt="4"/>
      <dgm:spPr/>
      <dgm:t>
        <a:bodyPr/>
        <a:lstStyle/>
        <a:p>
          <a:endParaRPr lang="fr-FR"/>
        </a:p>
      </dgm:t>
    </dgm:pt>
    <dgm:pt modelId="{EF77055F-3B1E-4E88-BD89-E996B21ECFD7}" type="pres">
      <dgm:prSet presAssocID="{95647E4A-8AE0-410B-8039-D761EBF6BF43}" presName="hierRoot2" presStyleCnt="0">
        <dgm:presLayoutVars>
          <dgm:hierBranch val="init"/>
        </dgm:presLayoutVars>
      </dgm:prSet>
      <dgm:spPr/>
    </dgm:pt>
    <dgm:pt modelId="{0DD69BF5-29C4-4C12-BE45-89E99E20764C}" type="pres">
      <dgm:prSet presAssocID="{95647E4A-8AE0-410B-8039-D761EBF6BF43}" presName="rootComposite" presStyleCnt="0"/>
      <dgm:spPr/>
    </dgm:pt>
    <dgm:pt modelId="{DFEF5207-A04E-4BC2-82BC-40B62E94660B}" type="pres">
      <dgm:prSet presAssocID="{95647E4A-8AE0-410B-8039-D761EBF6BF4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D5CA2B-9D93-483A-A725-EF818F16A8B3}" type="pres">
      <dgm:prSet presAssocID="{95647E4A-8AE0-410B-8039-D761EBF6BF43}" presName="rootConnector" presStyleLbl="node3" presStyleIdx="2" presStyleCnt="4"/>
      <dgm:spPr/>
      <dgm:t>
        <a:bodyPr/>
        <a:lstStyle/>
        <a:p>
          <a:endParaRPr lang="fr-FR"/>
        </a:p>
      </dgm:t>
    </dgm:pt>
    <dgm:pt modelId="{5CBDB353-C140-4E99-BC31-3116580BD593}" type="pres">
      <dgm:prSet presAssocID="{95647E4A-8AE0-410B-8039-D761EBF6BF43}" presName="hierChild4" presStyleCnt="0"/>
      <dgm:spPr/>
    </dgm:pt>
    <dgm:pt modelId="{014A5862-083B-40FA-951C-C3427D43EFB4}" type="pres">
      <dgm:prSet presAssocID="{23118CEC-3389-46BD-B43A-4EBE50F8C12B}" presName="Name37" presStyleLbl="parChTrans1D4" presStyleIdx="0" presStyleCnt="5"/>
      <dgm:spPr/>
      <dgm:t>
        <a:bodyPr/>
        <a:lstStyle/>
        <a:p>
          <a:endParaRPr lang="fr-FR"/>
        </a:p>
      </dgm:t>
    </dgm:pt>
    <dgm:pt modelId="{40E8E4DB-A90D-4373-86D6-432C9CB5A96D}" type="pres">
      <dgm:prSet presAssocID="{A329D4F8-390E-450C-A940-9FFE5920D43C}" presName="hierRoot2" presStyleCnt="0">
        <dgm:presLayoutVars>
          <dgm:hierBranch val="init"/>
        </dgm:presLayoutVars>
      </dgm:prSet>
      <dgm:spPr/>
    </dgm:pt>
    <dgm:pt modelId="{41DCB210-5FBB-4FCC-857A-FF2113DFA4ED}" type="pres">
      <dgm:prSet presAssocID="{A329D4F8-390E-450C-A940-9FFE5920D43C}" presName="rootComposite" presStyleCnt="0"/>
      <dgm:spPr/>
    </dgm:pt>
    <dgm:pt modelId="{F5A92795-0196-474C-A3FF-A7C05A828C4D}" type="pres">
      <dgm:prSet presAssocID="{A329D4F8-390E-450C-A940-9FFE5920D43C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DA3B62-0393-404C-92D2-DEE43AED65FF}" type="pres">
      <dgm:prSet presAssocID="{A329D4F8-390E-450C-A940-9FFE5920D43C}" presName="rootConnector" presStyleLbl="node4" presStyleIdx="0" presStyleCnt="5"/>
      <dgm:spPr/>
      <dgm:t>
        <a:bodyPr/>
        <a:lstStyle/>
        <a:p>
          <a:endParaRPr lang="fr-FR"/>
        </a:p>
      </dgm:t>
    </dgm:pt>
    <dgm:pt modelId="{35538812-F876-4822-829E-C3E2C3A36117}" type="pres">
      <dgm:prSet presAssocID="{A329D4F8-390E-450C-A940-9FFE5920D43C}" presName="hierChild4" presStyleCnt="0"/>
      <dgm:spPr/>
    </dgm:pt>
    <dgm:pt modelId="{2B745A3A-2AB0-4E5A-8253-8A535BFCFFD4}" type="pres">
      <dgm:prSet presAssocID="{A329D4F8-390E-450C-A940-9FFE5920D43C}" presName="hierChild5" presStyleCnt="0"/>
      <dgm:spPr/>
    </dgm:pt>
    <dgm:pt modelId="{AE9620B1-3CE0-4C50-A3F2-59D5BD9DCF34}" type="pres">
      <dgm:prSet presAssocID="{3124BBF8-988F-43FA-87C2-5919F924F7E0}" presName="Name37" presStyleLbl="parChTrans1D4" presStyleIdx="1" presStyleCnt="5"/>
      <dgm:spPr/>
      <dgm:t>
        <a:bodyPr/>
        <a:lstStyle/>
        <a:p>
          <a:endParaRPr lang="fr-FR"/>
        </a:p>
      </dgm:t>
    </dgm:pt>
    <dgm:pt modelId="{CE22D34D-EAA1-4CFA-9B5C-97F6D192D1E3}" type="pres">
      <dgm:prSet presAssocID="{FF61F243-0A07-4963-976B-C8A3244CEAC6}" presName="hierRoot2" presStyleCnt="0">
        <dgm:presLayoutVars>
          <dgm:hierBranch val="init"/>
        </dgm:presLayoutVars>
      </dgm:prSet>
      <dgm:spPr/>
    </dgm:pt>
    <dgm:pt modelId="{240D6935-BCE0-4B9F-8B80-520B61271309}" type="pres">
      <dgm:prSet presAssocID="{FF61F243-0A07-4963-976B-C8A3244CEAC6}" presName="rootComposite" presStyleCnt="0"/>
      <dgm:spPr/>
    </dgm:pt>
    <dgm:pt modelId="{B06A96E0-23CE-4604-A1F8-EF90ADAAD3EC}" type="pres">
      <dgm:prSet presAssocID="{FF61F243-0A07-4963-976B-C8A3244CEAC6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A4C534-A339-4441-BE2F-DBD4FEB9661F}" type="pres">
      <dgm:prSet presAssocID="{FF61F243-0A07-4963-976B-C8A3244CEAC6}" presName="rootConnector" presStyleLbl="node4" presStyleIdx="1" presStyleCnt="5"/>
      <dgm:spPr/>
      <dgm:t>
        <a:bodyPr/>
        <a:lstStyle/>
        <a:p>
          <a:endParaRPr lang="fr-FR"/>
        </a:p>
      </dgm:t>
    </dgm:pt>
    <dgm:pt modelId="{C24D8E45-4555-4B6D-8719-BDD77A2FBBFE}" type="pres">
      <dgm:prSet presAssocID="{FF61F243-0A07-4963-976B-C8A3244CEAC6}" presName="hierChild4" presStyleCnt="0"/>
      <dgm:spPr/>
    </dgm:pt>
    <dgm:pt modelId="{4AED8381-ABC1-4741-9A90-A198966880DB}" type="pres">
      <dgm:prSet presAssocID="{FF61F243-0A07-4963-976B-C8A3244CEAC6}" presName="hierChild5" presStyleCnt="0"/>
      <dgm:spPr/>
    </dgm:pt>
    <dgm:pt modelId="{D0CB830A-D348-4508-9A0A-E513CA2E8C5A}" type="pres">
      <dgm:prSet presAssocID="{8FC57B90-7561-419D-BDCB-440904AC4892}" presName="Name37" presStyleLbl="parChTrans1D4" presStyleIdx="2" presStyleCnt="5"/>
      <dgm:spPr/>
      <dgm:t>
        <a:bodyPr/>
        <a:lstStyle/>
        <a:p>
          <a:endParaRPr lang="fr-FR"/>
        </a:p>
      </dgm:t>
    </dgm:pt>
    <dgm:pt modelId="{B3890658-2AA1-408B-BB50-E47F236E6D0B}" type="pres">
      <dgm:prSet presAssocID="{AF7C5AC3-4DF3-4627-886A-BE08687C3355}" presName="hierRoot2" presStyleCnt="0">
        <dgm:presLayoutVars>
          <dgm:hierBranch val="init"/>
        </dgm:presLayoutVars>
      </dgm:prSet>
      <dgm:spPr/>
    </dgm:pt>
    <dgm:pt modelId="{60D55900-E0FA-43CA-9671-90E230D119E5}" type="pres">
      <dgm:prSet presAssocID="{AF7C5AC3-4DF3-4627-886A-BE08687C3355}" presName="rootComposite" presStyleCnt="0"/>
      <dgm:spPr/>
    </dgm:pt>
    <dgm:pt modelId="{EB1E1BB4-CD2B-4D4E-895E-C8BB0BFBC3CB}" type="pres">
      <dgm:prSet presAssocID="{AF7C5AC3-4DF3-4627-886A-BE08687C3355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F983463-ED38-465A-A70A-900962CE4988}" type="pres">
      <dgm:prSet presAssocID="{AF7C5AC3-4DF3-4627-886A-BE08687C3355}" presName="rootConnector" presStyleLbl="node4" presStyleIdx="2" presStyleCnt="5"/>
      <dgm:spPr/>
      <dgm:t>
        <a:bodyPr/>
        <a:lstStyle/>
        <a:p>
          <a:endParaRPr lang="fr-FR"/>
        </a:p>
      </dgm:t>
    </dgm:pt>
    <dgm:pt modelId="{F83238E1-551D-482D-8D3A-3B76220D6CC6}" type="pres">
      <dgm:prSet presAssocID="{AF7C5AC3-4DF3-4627-886A-BE08687C3355}" presName="hierChild4" presStyleCnt="0"/>
      <dgm:spPr/>
    </dgm:pt>
    <dgm:pt modelId="{95E35449-87D2-41FD-B596-1890BC6BA2A2}" type="pres">
      <dgm:prSet presAssocID="{AF7C5AC3-4DF3-4627-886A-BE08687C3355}" presName="hierChild5" presStyleCnt="0"/>
      <dgm:spPr/>
    </dgm:pt>
    <dgm:pt modelId="{A49F4898-BF37-4B47-BD94-0FDEF0219FBC}" type="pres">
      <dgm:prSet presAssocID="{95647E4A-8AE0-410B-8039-D761EBF6BF43}" presName="hierChild5" presStyleCnt="0"/>
      <dgm:spPr/>
    </dgm:pt>
    <dgm:pt modelId="{567AEFE0-FCEF-49EB-BE02-DDBC13B95651}" type="pres">
      <dgm:prSet presAssocID="{CEA8B528-B322-4F7E-8296-4C5DD60EFCF9}" presName="Name37" presStyleLbl="parChTrans1D3" presStyleIdx="3" presStyleCnt="4"/>
      <dgm:spPr/>
      <dgm:t>
        <a:bodyPr/>
        <a:lstStyle/>
        <a:p>
          <a:endParaRPr lang="fr-FR"/>
        </a:p>
      </dgm:t>
    </dgm:pt>
    <dgm:pt modelId="{FDCFF3AF-7937-4BB3-82CE-AC5E6CA51F29}" type="pres">
      <dgm:prSet presAssocID="{47E035A0-FDAD-47FB-99EC-0CD2C1826D72}" presName="hierRoot2" presStyleCnt="0">
        <dgm:presLayoutVars>
          <dgm:hierBranch val="init"/>
        </dgm:presLayoutVars>
      </dgm:prSet>
      <dgm:spPr/>
    </dgm:pt>
    <dgm:pt modelId="{3AB0FB6A-8F34-4EA8-8557-B610234D70EC}" type="pres">
      <dgm:prSet presAssocID="{47E035A0-FDAD-47FB-99EC-0CD2C1826D72}" presName="rootComposite" presStyleCnt="0"/>
      <dgm:spPr/>
    </dgm:pt>
    <dgm:pt modelId="{EB36D76F-39D4-4C9F-A7E4-BD8924BE9361}" type="pres">
      <dgm:prSet presAssocID="{47E035A0-FDAD-47FB-99EC-0CD2C1826D7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FC9DD8F-FEBC-42B8-AA66-36F71E8D47FD}" type="pres">
      <dgm:prSet presAssocID="{47E035A0-FDAD-47FB-99EC-0CD2C1826D72}" presName="rootConnector" presStyleLbl="node3" presStyleIdx="3" presStyleCnt="4"/>
      <dgm:spPr/>
      <dgm:t>
        <a:bodyPr/>
        <a:lstStyle/>
        <a:p>
          <a:endParaRPr lang="fr-FR"/>
        </a:p>
      </dgm:t>
    </dgm:pt>
    <dgm:pt modelId="{F279C96A-F729-4EED-956E-551C3EE13822}" type="pres">
      <dgm:prSet presAssocID="{47E035A0-FDAD-47FB-99EC-0CD2C1826D72}" presName="hierChild4" presStyleCnt="0"/>
      <dgm:spPr/>
    </dgm:pt>
    <dgm:pt modelId="{19C7C94F-8342-4655-A0EB-5872C814644D}" type="pres">
      <dgm:prSet presAssocID="{E986F1E5-5B22-4B53-B72E-2442D19E4CC1}" presName="Name37" presStyleLbl="parChTrans1D4" presStyleIdx="3" presStyleCnt="5"/>
      <dgm:spPr/>
      <dgm:t>
        <a:bodyPr/>
        <a:lstStyle/>
        <a:p>
          <a:endParaRPr lang="fr-FR"/>
        </a:p>
      </dgm:t>
    </dgm:pt>
    <dgm:pt modelId="{C27FAB47-D259-4D3E-B7EA-222977741C7E}" type="pres">
      <dgm:prSet presAssocID="{DF3A17E6-16FD-4E99-80A8-A90906DE1BA8}" presName="hierRoot2" presStyleCnt="0">
        <dgm:presLayoutVars>
          <dgm:hierBranch val="init"/>
        </dgm:presLayoutVars>
      </dgm:prSet>
      <dgm:spPr/>
    </dgm:pt>
    <dgm:pt modelId="{CFCB6427-AED8-4B1C-9D1D-760CFC074892}" type="pres">
      <dgm:prSet presAssocID="{DF3A17E6-16FD-4E99-80A8-A90906DE1BA8}" presName="rootComposite" presStyleCnt="0"/>
      <dgm:spPr/>
    </dgm:pt>
    <dgm:pt modelId="{5C9A3BDA-9317-4390-AA57-D1E404F986F0}" type="pres">
      <dgm:prSet presAssocID="{DF3A17E6-16FD-4E99-80A8-A90906DE1BA8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FB8523-B585-4DDA-B336-2FFF07BA1856}" type="pres">
      <dgm:prSet presAssocID="{DF3A17E6-16FD-4E99-80A8-A90906DE1BA8}" presName="rootConnector" presStyleLbl="node4" presStyleIdx="3" presStyleCnt="5"/>
      <dgm:spPr/>
      <dgm:t>
        <a:bodyPr/>
        <a:lstStyle/>
        <a:p>
          <a:endParaRPr lang="fr-FR"/>
        </a:p>
      </dgm:t>
    </dgm:pt>
    <dgm:pt modelId="{E51EB23F-AA9A-4C25-A6B4-40D301B3A302}" type="pres">
      <dgm:prSet presAssocID="{DF3A17E6-16FD-4E99-80A8-A90906DE1BA8}" presName="hierChild4" presStyleCnt="0"/>
      <dgm:spPr/>
    </dgm:pt>
    <dgm:pt modelId="{33D2FDEC-E3DB-477E-A8DC-F7B4285E2CE4}" type="pres">
      <dgm:prSet presAssocID="{DF3A17E6-16FD-4E99-80A8-A90906DE1BA8}" presName="hierChild5" presStyleCnt="0"/>
      <dgm:spPr/>
    </dgm:pt>
    <dgm:pt modelId="{BF76222C-46E7-4E96-88AD-EECCB50C09E8}" type="pres">
      <dgm:prSet presAssocID="{CCBF0842-05C8-40A0-83CB-4DAA0782A670}" presName="Name37" presStyleLbl="parChTrans1D4" presStyleIdx="4" presStyleCnt="5"/>
      <dgm:spPr/>
      <dgm:t>
        <a:bodyPr/>
        <a:lstStyle/>
        <a:p>
          <a:endParaRPr lang="fr-FR"/>
        </a:p>
      </dgm:t>
    </dgm:pt>
    <dgm:pt modelId="{EF16D4D1-099F-433F-9248-99AF731A9E4C}" type="pres">
      <dgm:prSet presAssocID="{25ABCF27-E2BC-4E97-B8A1-444800B8F715}" presName="hierRoot2" presStyleCnt="0">
        <dgm:presLayoutVars>
          <dgm:hierBranch val="init"/>
        </dgm:presLayoutVars>
      </dgm:prSet>
      <dgm:spPr/>
    </dgm:pt>
    <dgm:pt modelId="{67DC6BC0-D4BD-428F-AFC7-AEE85EB5378F}" type="pres">
      <dgm:prSet presAssocID="{25ABCF27-E2BC-4E97-B8A1-444800B8F715}" presName="rootComposite" presStyleCnt="0"/>
      <dgm:spPr/>
    </dgm:pt>
    <dgm:pt modelId="{20B07AA1-D55F-404B-9AF2-0111660D2F27}" type="pres">
      <dgm:prSet presAssocID="{25ABCF27-E2BC-4E97-B8A1-444800B8F715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83462DF-15A0-44CE-B910-0A1FDE46F40D}" type="pres">
      <dgm:prSet presAssocID="{25ABCF27-E2BC-4E97-B8A1-444800B8F715}" presName="rootConnector" presStyleLbl="node4" presStyleIdx="4" presStyleCnt="5"/>
      <dgm:spPr/>
      <dgm:t>
        <a:bodyPr/>
        <a:lstStyle/>
        <a:p>
          <a:endParaRPr lang="fr-FR"/>
        </a:p>
      </dgm:t>
    </dgm:pt>
    <dgm:pt modelId="{AAA00C83-FB36-40B6-A2A5-551EB1E04DB4}" type="pres">
      <dgm:prSet presAssocID="{25ABCF27-E2BC-4E97-B8A1-444800B8F715}" presName="hierChild4" presStyleCnt="0"/>
      <dgm:spPr/>
    </dgm:pt>
    <dgm:pt modelId="{3EF0F4E2-75B6-484C-9447-40BA1917605C}" type="pres">
      <dgm:prSet presAssocID="{25ABCF27-E2BC-4E97-B8A1-444800B8F715}" presName="hierChild5" presStyleCnt="0"/>
      <dgm:spPr/>
    </dgm:pt>
    <dgm:pt modelId="{E647B6B1-F928-4873-A55B-2ADF6C61EA27}" type="pres">
      <dgm:prSet presAssocID="{47E035A0-FDAD-47FB-99EC-0CD2C1826D72}" presName="hierChild5" presStyleCnt="0"/>
      <dgm:spPr/>
    </dgm:pt>
    <dgm:pt modelId="{840E9E33-2C55-4AB7-AEB0-56C3B2E16548}" type="pres">
      <dgm:prSet presAssocID="{E1A7F086-0CAA-45D8-BB6D-167B5183DFDB}" presName="hierChild5" presStyleCnt="0"/>
      <dgm:spPr/>
    </dgm:pt>
    <dgm:pt modelId="{6C1F3A63-E63F-471F-AC16-EFB3D1EC095D}" type="pres">
      <dgm:prSet presAssocID="{40BB34B3-E4EC-42AB-97FF-D19C071CFC80}" presName="hierChild3" presStyleCnt="0"/>
      <dgm:spPr/>
    </dgm:pt>
  </dgm:ptLst>
  <dgm:cxnLst>
    <dgm:cxn modelId="{9442E216-188C-4BD0-8A86-04A9AA00065E}" srcId="{210680AF-3011-48FE-8AF3-624F34D91FAB}" destId="{40BB34B3-E4EC-42AB-97FF-D19C071CFC80}" srcOrd="0" destOrd="0" parTransId="{6AFBE8F2-5901-4916-BDEE-889A850F9F4F}" sibTransId="{F99FDF3B-44AC-40C2-A352-0E5ECE6DD525}"/>
    <dgm:cxn modelId="{81F93837-0B18-4518-8AF8-393AA987A96A}" type="presOf" srcId="{95647E4A-8AE0-410B-8039-D761EBF6BF43}" destId="{DFEF5207-A04E-4BC2-82BC-40B62E94660B}" srcOrd="0" destOrd="0" presId="urn:microsoft.com/office/officeart/2005/8/layout/orgChart1"/>
    <dgm:cxn modelId="{E516F9A6-E3DF-4E63-8EC3-F278FEC2CFCE}" type="presOf" srcId="{ADA8471C-5382-43CA-82CD-6F25BC839A35}" destId="{9DAB7CE7-30FA-4B8E-89ED-16C8A8DB067B}" srcOrd="0" destOrd="0" presId="urn:microsoft.com/office/officeart/2005/8/layout/orgChart1"/>
    <dgm:cxn modelId="{5B9B5079-313D-4B36-B259-CD102F1E81CC}" srcId="{58AE30C1-01A4-4F90-97CD-9669FA152E74}" destId="{C595B519-8B55-4EEF-AFF8-67025C827BA5}" srcOrd="0" destOrd="0" parTransId="{9F53367C-76C0-4FC6-95FC-5E8FFC7193D9}" sibTransId="{BB108FCC-D1E3-4B8E-AE37-766105B15C12}"/>
    <dgm:cxn modelId="{0FADE72D-DD2C-4897-B405-47E6C4D22BCF}" srcId="{58AE30C1-01A4-4F90-97CD-9669FA152E74}" destId="{58D8C7E2-2757-4CD9-899D-F53358C4371E}" srcOrd="1" destOrd="0" parTransId="{5BAAB354-BF3F-4490-9FAF-A11A01E32459}" sibTransId="{C52AADCA-97DE-42A9-B116-D5EAA61EEA5F}"/>
    <dgm:cxn modelId="{2498DDCD-678D-467A-99D3-A8B0F167DAB3}" srcId="{E1A7F086-0CAA-45D8-BB6D-167B5183DFDB}" destId="{47E035A0-FDAD-47FB-99EC-0CD2C1826D72}" srcOrd="1" destOrd="0" parTransId="{CEA8B528-B322-4F7E-8296-4C5DD60EFCF9}" sibTransId="{18B63C60-BCD9-4776-A331-E6798972D964}"/>
    <dgm:cxn modelId="{273B9BC7-17EF-4410-A7B5-7BDDED3D4EDC}" type="presOf" srcId="{0C7FF774-517F-4939-97CB-88129AA322B1}" destId="{D754E5B6-629A-4913-8A2D-66C767451482}" srcOrd="0" destOrd="0" presId="urn:microsoft.com/office/officeart/2005/8/layout/orgChart1"/>
    <dgm:cxn modelId="{0F200F3E-0C89-4DA8-A543-524D30F3DAE6}" type="presOf" srcId="{E1A7F086-0CAA-45D8-BB6D-167B5183DFDB}" destId="{4D12E78B-B7AC-4A74-9DAC-2B621748DD7F}" srcOrd="1" destOrd="0" presId="urn:microsoft.com/office/officeart/2005/8/layout/orgChart1"/>
    <dgm:cxn modelId="{CA36BED0-ECFD-4C26-AF9F-4EE6779EFF99}" type="presOf" srcId="{47E035A0-FDAD-47FB-99EC-0CD2C1826D72}" destId="{FFC9DD8F-FEBC-42B8-AA66-36F71E8D47FD}" srcOrd="1" destOrd="0" presId="urn:microsoft.com/office/officeart/2005/8/layout/orgChart1"/>
    <dgm:cxn modelId="{7F5773D4-686F-46EC-BF60-917061576623}" srcId="{95647E4A-8AE0-410B-8039-D761EBF6BF43}" destId="{FF61F243-0A07-4963-976B-C8A3244CEAC6}" srcOrd="1" destOrd="0" parTransId="{3124BBF8-988F-43FA-87C2-5919F924F7E0}" sibTransId="{F978572A-F3FB-4287-8E85-E1B8F9C551D2}"/>
    <dgm:cxn modelId="{9D9B9D5B-44D3-47DC-AF8F-9AD1921C1D8B}" type="presOf" srcId="{FF61F243-0A07-4963-976B-C8A3244CEAC6}" destId="{55A4C534-A339-4441-BE2F-DBD4FEB9661F}" srcOrd="1" destOrd="0" presId="urn:microsoft.com/office/officeart/2005/8/layout/orgChart1"/>
    <dgm:cxn modelId="{04C577BF-94A6-42C7-8470-A6913ACDD92F}" type="presOf" srcId="{CCBF0842-05C8-40A0-83CB-4DAA0782A670}" destId="{BF76222C-46E7-4E96-88AD-EECCB50C09E8}" srcOrd="0" destOrd="0" presId="urn:microsoft.com/office/officeart/2005/8/layout/orgChart1"/>
    <dgm:cxn modelId="{9A609B99-06F6-4296-93BE-D74A8B3A4C7F}" type="presOf" srcId="{58D8C7E2-2757-4CD9-899D-F53358C4371E}" destId="{BFA5E3B5-7DB5-422A-BD6E-438D0FB0FCE8}" srcOrd="1" destOrd="0" presId="urn:microsoft.com/office/officeart/2005/8/layout/orgChart1"/>
    <dgm:cxn modelId="{9790C6FF-0445-42AC-AC96-C55BADB896E9}" type="presOf" srcId="{25ABCF27-E2BC-4E97-B8A1-444800B8F715}" destId="{20B07AA1-D55F-404B-9AF2-0111660D2F27}" srcOrd="0" destOrd="0" presId="urn:microsoft.com/office/officeart/2005/8/layout/orgChart1"/>
    <dgm:cxn modelId="{5A536C90-BAAF-4FFA-8838-710C265CF32C}" type="presOf" srcId="{E986F1E5-5B22-4B53-B72E-2442D19E4CC1}" destId="{19C7C94F-8342-4655-A0EB-5872C814644D}" srcOrd="0" destOrd="0" presId="urn:microsoft.com/office/officeart/2005/8/layout/orgChart1"/>
    <dgm:cxn modelId="{16108AEF-AF64-46DF-8148-79CF1FC6C814}" type="presOf" srcId="{210680AF-3011-48FE-8AF3-624F34D91FAB}" destId="{459D2A5A-038D-46DB-9B64-EBCBD6C8A49E}" srcOrd="0" destOrd="0" presId="urn:microsoft.com/office/officeart/2005/8/layout/orgChart1"/>
    <dgm:cxn modelId="{787C8828-7D1C-4875-9844-CA12EFB5C76E}" type="presOf" srcId="{E1A7F086-0CAA-45D8-BB6D-167B5183DFDB}" destId="{AFBD33DD-C08F-41D2-A1B6-D19C04FE6C64}" srcOrd="0" destOrd="0" presId="urn:microsoft.com/office/officeart/2005/8/layout/orgChart1"/>
    <dgm:cxn modelId="{3ACCE285-19A4-4E26-AE92-058D660FF863}" type="presOf" srcId="{AF7C5AC3-4DF3-4627-886A-BE08687C3355}" destId="{EB1E1BB4-CD2B-4D4E-895E-C8BB0BFBC3CB}" srcOrd="0" destOrd="0" presId="urn:microsoft.com/office/officeart/2005/8/layout/orgChart1"/>
    <dgm:cxn modelId="{07029635-4B0B-489D-9A4D-EBBE0A98D93B}" type="presOf" srcId="{A329D4F8-390E-450C-A940-9FFE5920D43C}" destId="{E8DA3B62-0393-404C-92D2-DEE43AED65FF}" srcOrd="1" destOrd="0" presId="urn:microsoft.com/office/officeart/2005/8/layout/orgChart1"/>
    <dgm:cxn modelId="{5D52B515-668F-46BF-A66E-8D0EF65963C4}" srcId="{95647E4A-8AE0-410B-8039-D761EBF6BF43}" destId="{A329D4F8-390E-450C-A940-9FFE5920D43C}" srcOrd="0" destOrd="0" parTransId="{23118CEC-3389-46BD-B43A-4EBE50F8C12B}" sibTransId="{AC39A93F-196D-4950-A36A-D787C018F790}"/>
    <dgm:cxn modelId="{266169C1-ED07-4ABB-9D83-A97819A42FCE}" srcId="{47E035A0-FDAD-47FB-99EC-0CD2C1826D72}" destId="{25ABCF27-E2BC-4E97-B8A1-444800B8F715}" srcOrd="1" destOrd="0" parTransId="{CCBF0842-05C8-40A0-83CB-4DAA0782A670}" sibTransId="{DFC9F9C9-6E82-4901-9B6C-495CCD977636}"/>
    <dgm:cxn modelId="{475BB4CB-4310-4C1D-B217-C3B3F986FE66}" srcId="{95647E4A-8AE0-410B-8039-D761EBF6BF43}" destId="{AF7C5AC3-4DF3-4627-886A-BE08687C3355}" srcOrd="2" destOrd="0" parTransId="{8FC57B90-7561-419D-BDCB-440904AC4892}" sibTransId="{80BAD8C6-C1A2-4087-992A-67E64FCEBF74}"/>
    <dgm:cxn modelId="{A5252D23-69BA-4E4E-8A0E-C9A886CA5F53}" type="presOf" srcId="{58D8C7E2-2757-4CD9-899D-F53358C4371E}" destId="{16F76FAA-93AE-4691-8408-1B6FCD7DD148}" srcOrd="0" destOrd="0" presId="urn:microsoft.com/office/officeart/2005/8/layout/orgChart1"/>
    <dgm:cxn modelId="{C0BF5581-009E-451F-96E4-FE294A61FC62}" type="presOf" srcId="{40BB34B3-E4EC-42AB-97FF-D19C071CFC80}" destId="{1716B837-7A72-4C62-9880-C43907971BBB}" srcOrd="0" destOrd="0" presId="urn:microsoft.com/office/officeart/2005/8/layout/orgChart1"/>
    <dgm:cxn modelId="{8134A275-8E8E-49D8-AA37-139A02F8E66D}" type="presOf" srcId="{DF3A17E6-16FD-4E99-80A8-A90906DE1BA8}" destId="{B4FB8523-B585-4DDA-B336-2FFF07BA1856}" srcOrd="1" destOrd="0" presId="urn:microsoft.com/office/officeart/2005/8/layout/orgChart1"/>
    <dgm:cxn modelId="{DE53C43C-4760-4137-96DF-8460CC5DFC10}" type="presOf" srcId="{25ABCF27-E2BC-4E97-B8A1-444800B8F715}" destId="{D83462DF-15A0-44CE-B910-0A1FDE46F40D}" srcOrd="1" destOrd="0" presId="urn:microsoft.com/office/officeart/2005/8/layout/orgChart1"/>
    <dgm:cxn modelId="{86102DFE-2723-4389-9876-F3B6106CC8FE}" srcId="{E1A7F086-0CAA-45D8-BB6D-167B5183DFDB}" destId="{95647E4A-8AE0-410B-8039-D761EBF6BF43}" srcOrd="0" destOrd="0" parTransId="{0C7FF774-517F-4939-97CB-88129AA322B1}" sibTransId="{1E9C98D4-57F8-4BDB-9C14-AB0B07EFF170}"/>
    <dgm:cxn modelId="{4479AF6F-3E66-4BB4-ACA7-6AD5CDCCC40B}" type="presOf" srcId="{A329D4F8-390E-450C-A940-9FFE5920D43C}" destId="{F5A92795-0196-474C-A3FF-A7C05A828C4D}" srcOrd="0" destOrd="0" presId="urn:microsoft.com/office/officeart/2005/8/layout/orgChart1"/>
    <dgm:cxn modelId="{0760DE27-31F6-4A5B-A1F9-A017D92BCEEB}" type="presOf" srcId="{58AE30C1-01A4-4F90-97CD-9669FA152E74}" destId="{96BA27C6-AE77-4EF9-B876-7CC704D1E2F1}" srcOrd="1" destOrd="0" presId="urn:microsoft.com/office/officeart/2005/8/layout/orgChart1"/>
    <dgm:cxn modelId="{B999EAF3-6538-4902-86D2-6F12C988847B}" type="presOf" srcId="{C595B519-8B55-4EEF-AFF8-67025C827BA5}" destId="{CFEC0A3E-ABDC-4269-9D71-9A0AC1A247CC}" srcOrd="0" destOrd="0" presId="urn:microsoft.com/office/officeart/2005/8/layout/orgChart1"/>
    <dgm:cxn modelId="{5DD57CC5-2A31-4249-A5FA-0116790EA867}" srcId="{40BB34B3-E4EC-42AB-97FF-D19C071CFC80}" destId="{E1A7F086-0CAA-45D8-BB6D-167B5183DFDB}" srcOrd="1" destOrd="0" parTransId="{BF3D643E-8B8C-47D1-95E2-778BDE35EB5E}" sibTransId="{9E32A51C-A1DC-4591-AFAD-DFCB101BEE20}"/>
    <dgm:cxn modelId="{7DCFCD58-F339-4981-9FFE-2F4F1406415D}" type="presOf" srcId="{DF3A17E6-16FD-4E99-80A8-A90906DE1BA8}" destId="{5C9A3BDA-9317-4390-AA57-D1E404F986F0}" srcOrd="0" destOrd="0" presId="urn:microsoft.com/office/officeart/2005/8/layout/orgChart1"/>
    <dgm:cxn modelId="{58DEE777-94A8-4A23-8CD1-6EC2140F3794}" type="presOf" srcId="{FF61F243-0A07-4963-976B-C8A3244CEAC6}" destId="{B06A96E0-23CE-4604-A1F8-EF90ADAAD3EC}" srcOrd="0" destOrd="0" presId="urn:microsoft.com/office/officeart/2005/8/layout/orgChart1"/>
    <dgm:cxn modelId="{95256611-44D6-4837-8BAC-D1EB2733471F}" srcId="{47E035A0-FDAD-47FB-99EC-0CD2C1826D72}" destId="{DF3A17E6-16FD-4E99-80A8-A90906DE1BA8}" srcOrd="0" destOrd="0" parTransId="{E986F1E5-5B22-4B53-B72E-2442D19E4CC1}" sibTransId="{CE8359AD-835D-4416-A14B-D3D94A3A3ED9}"/>
    <dgm:cxn modelId="{F3A6541D-9E45-4125-AD15-294C73A93AC0}" srcId="{40BB34B3-E4EC-42AB-97FF-D19C071CFC80}" destId="{58AE30C1-01A4-4F90-97CD-9669FA152E74}" srcOrd="0" destOrd="0" parTransId="{ADA8471C-5382-43CA-82CD-6F25BC839A35}" sibTransId="{98575B14-D27D-4428-8663-C3CB3953858C}"/>
    <dgm:cxn modelId="{5C126111-6CD7-49D1-B262-BD566802C934}" type="presOf" srcId="{3124BBF8-988F-43FA-87C2-5919F924F7E0}" destId="{AE9620B1-3CE0-4C50-A3F2-59D5BD9DCF34}" srcOrd="0" destOrd="0" presId="urn:microsoft.com/office/officeart/2005/8/layout/orgChart1"/>
    <dgm:cxn modelId="{AA1F0542-1DEF-4290-A261-5D0E5B913E69}" type="presOf" srcId="{47E035A0-FDAD-47FB-99EC-0CD2C1826D72}" destId="{EB36D76F-39D4-4C9F-A7E4-BD8924BE9361}" srcOrd="0" destOrd="0" presId="urn:microsoft.com/office/officeart/2005/8/layout/orgChart1"/>
    <dgm:cxn modelId="{FC0910A1-999F-4AF8-BD1D-ABF3820B168A}" type="presOf" srcId="{CEA8B528-B322-4F7E-8296-4C5DD60EFCF9}" destId="{567AEFE0-FCEF-49EB-BE02-DDBC13B95651}" srcOrd="0" destOrd="0" presId="urn:microsoft.com/office/officeart/2005/8/layout/orgChart1"/>
    <dgm:cxn modelId="{6ABBEAB5-618A-43C6-985D-BC24EFBC75FF}" type="presOf" srcId="{5BAAB354-BF3F-4490-9FAF-A11A01E32459}" destId="{152E54E1-C482-409C-9594-D7FDDC10FF1A}" srcOrd="0" destOrd="0" presId="urn:microsoft.com/office/officeart/2005/8/layout/orgChart1"/>
    <dgm:cxn modelId="{96E2D9C6-57DF-474A-B241-5697A1B7B250}" type="presOf" srcId="{58AE30C1-01A4-4F90-97CD-9669FA152E74}" destId="{9D2437C5-9B9A-4AED-8879-FA72141B7894}" srcOrd="0" destOrd="0" presId="urn:microsoft.com/office/officeart/2005/8/layout/orgChart1"/>
    <dgm:cxn modelId="{1CCC6F97-DCA4-42BA-8BE0-4113A9EE2319}" type="presOf" srcId="{BF3D643E-8B8C-47D1-95E2-778BDE35EB5E}" destId="{A3D823DA-D408-4772-A3D8-B81649A61F65}" srcOrd="0" destOrd="0" presId="urn:microsoft.com/office/officeart/2005/8/layout/orgChart1"/>
    <dgm:cxn modelId="{5486C499-3D62-460E-B89E-6B28EF647885}" type="presOf" srcId="{95647E4A-8AE0-410B-8039-D761EBF6BF43}" destId="{7FD5CA2B-9D93-483A-A725-EF818F16A8B3}" srcOrd="1" destOrd="0" presId="urn:microsoft.com/office/officeart/2005/8/layout/orgChart1"/>
    <dgm:cxn modelId="{88937E21-FCD4-448F-AB2B-F47E17B6BB1B}" type="presOf" srcId="{40BB34B3-E4EC-42AB-97FF-D19C071CFC80}" destId="{5BACA4A6-72E4-4870-B82F-8BB49882503F}" srcOrd="1" destOrd="0" presId="urn:microsoft.com/office/officeart/2005/8/layout/orgChart1"/>
    <dgm:cxn modelId="{BEC787B2-A0BD-4EB7-929A-50AD894500B4}" type="presOf" srcId="{C595B519-8B55-4EEF-AFF8-67025C827BA5}" destId="{06AA1FAE-3728-4807-A67A-6F334A7AF1CD}" srcOrd="1" destOrd="0" presId="urn:microsoft.com/office/officeart/2005/8/layout/orgChart1"/>
    <dgm:cxn modelId="{16BCFF50-C122-40D9-B022-4F4E91F0741B}" type="presOf" srcId="{8FC57B90-7561-419D-BDCB-440904AC4892}" destId="{D0CB830A-D348-4508-9A0A-E513CA2E8C5A}" srcOrd="0" destOrd="0" presId="urn:microsoft.com/office/officeart/2005/8/layout/orgChart1"/>
    <dgm:cxn modelId="{213D3C4E-EAD4-44A3-BB66-3018BD06D502}" type="presOf" srcId="{9F53367C-76C0-4FC6-95FC-5E8FFC7193D9}" destId="{9BDB0340-0DF7-4FC8-8AEC-331ED4DE675B}" srcOrd="0" destOrd="0" presId="urn:microsoft.com/office/officeart/2005/8/layout/orgChart1"/>
    <dgm:cxn modelId="{E3F50390-0F4E-4630-8392-7EFC8D04DFAB}" type="presOf" srcId="{23118CEC-3389-46BD-B43A-4EBE50F8C12B}" destId="{014A5862-083B-40FA-951C-C3427D43EFB4}" srcOrd="0" destOrd="0" presId="urn:microsoft.com/office/officeart/2005/8/layout/orgChart1"/>
    <dgm:cxn modelId="{8308A464-758B-47FF-ACDB-CC6F53B6E00A}" type="presOf" srcId="{AF7C5AC3-4DF3-4627-886A-BE08687C3355}" destId="{FF983463-ED38-465A-A70A-900962CE4988}" srcOrd="1" destOrd="0" presId="urn:microsoft.com/office/officeart/2005/8/layout/orgChart1"/>
    <dgm:cxn modelId="{4A3D1190-7154-4CAE-ADA4-1DE82F7BA6D6}" type="presParOf" srcId="{459D2A5A-038D-46DB-9B64-EBCBD6C8A49E}" destId="{D8C7904D-1705-44B3-9F9B-B1363CDD9768}" srcOrd="0" destOrd="0" presId="urn:microsoft.com/office/officeart/2005/8/layout/orgChart1"/>
    <dgm:cxn modelId="{63B0F46D-65A0-4666-A59D-F3C5A6B948AD}" type="presParOf" srcId="{D8C7904D-1705-44B3-9F9B-B1363CDD9768}" destId="{9B2AB583-177A-4FED-AD22-DF2F4B1076DB}" srcOrd="0" destOrd="0" presId="urn:microsoft.com/office/officeart/2005/8/layout/orgChart1"/>
    <dgm:cxn modelId="{98A1532D-9900-48F3-B0E2-CDF14E7E71D8}" type="presParOf" srcId="{9B2AB583-177A-4FED-AD22-DF2F4B1076DB}" destId="{1716B837-7A72-4C62-9880-C43907971BBB}" srcOrd="0" destOrd="0" presId="urn:microsoft.com/office/officeart/2005/8/layout/orgChart1"/>
    <dgm:cxn modelId="{511A69F8-C932-43C9-9165-02472955209A}" type="presParOf" srcId="{9B2AB583-177A-4FED-AD22-DF2F4B1076DB}" destId="{5BACA4A6-72E4-4870-B82F-8BB49882503F}" srcOrd="1" destOrd="0" presId="urn:microsoft.com/office/officeart/2005/8/layout/orgChart1"/>
    <dgm:cxn modelId="{6D6A209B-55AA-4E26-9DFF-21D60491127F}" type="presParOf" srcId="{D8C7904D-1705-44B3-9F9B-B1363CDD9768}" destId="{338DE0AE-6FA2-45E1-B1D2-171289123A59}" srcOrd="1" destOrd="0" presId="urn:microsoft.com/office/officeart/2005/8/layout/orgChart1"/>
    <dgm:cxn modelId="{341D4079-7357-4695-B2C1-201872B6EF81}" type="presParOf" srcId="{338DE0AE-6FA2-45E1-B1D2-171289123A59}" destId="{9DAB7CE7-30FA-4B8E-89ED-16C8A8DB067B}" srcOrd="0" destOrd="0" presId="urn:microsoft.com/office/officeart/2005/8/layout/orgChart1"/>
    <dgm:cxn modelId="{E6BD235E-5FE0-44FB-BC14-679617BF7ED0}" type="presParOf" srcId="{338DE0AE-6FA2-45E1-B1D2-171289123A59}" destId="{CAEBD0F5-7F2B-47EF-AB39-C3218F487B3A}" srcOrd="1" destOrd="0" presId="urn:microsoft.com/office/officeart/2005/8/layout/orgChart1"/>
    <dgm:cxn modelId="{7FA226F5-A1E9-4457-8FF9-FF74C95C8166}" type="presParOf" srcId="{CAEBD0F5-7F2B-47EF-AB39-C3218F487B3A}" destId="{6B015601-34A8-488A-AE1D-0CE437F14640}" srcOrd="0" destOrd="0" presId="urn:microsoft.com/office/officeart/2005/8/layout/orgChart1"/>
    <dgm:cxn modelId="{3A98E2A9-83EE-4B06-9A7B-B80DB1C91238}" type="presParOf" srcId="{6B015601-34A8-488A-AE1D-0CE437F14640}" destId="{9D2437C5-9B9A-4AED-8879-FA72141B7894}" srcOrd="0" destOrd="0" presId="urn:microsoft.com/office/officeart/2005/8/layout/orgChart1"/>
    <dgm:cxn modelId="{E16282D7-52BC-415D-840D-795C1D270DE6}" type="presParOf" srcId="{6B015601-34A8-488A-AE1D-0CE437F14640}" destId="{96BA27C6-AE77-4EF9-B876-7CC704D1E2F1}" srcOrd="1" destOrd="0" presId="urn:microsoft.com/office/officeart/2005/8/layout/orgChart1"/>
    <dgm:cxn modelId="{0831BFF1-DABA-41E2-8E87-FF1368B01C87}" type="presParOf" srcId="{CAEBD0F5-7F2B-47EF-AB39-C3218F487B3A}" destId="{B62C1818-8396-4094-B5DE-4F2401205AC1}" srcOrd="1" destOrd="0" presId="urn:microsoft.com/office/officeart/2005/8/layout/orgChart1"/>
    <dgm:cxn modelId="{0A3B4EA1-0C5A-4C55-B5BB-9DA727635704}" type="presParOf" srcId="{B62C1818-8396-4094-B5DE-4F2401205AC1}" destId="{9BDB0340-0DF7-4FC8-8AEC-331ED4DE675B}" srcOrd="0" destOrd="0" presId="urn:microsoft.com/office/officeart/2005/8/layout/orgChart1"/>
    <dgm:cxn modelId="{C9AB6BD8-9041-4167-8F52-DD10974B0B84}" type="presParOf" srcId="{B62C1818-8396-4094-B5DE-4F2401205AC1}" destId="{588949B3-9C09-4171-99A1-5A62A8C4F0CD}" srcOrd="1" destOrd="0" presId="urn:microsoft.com/office/officeart/2005/8/layout/orgChart1"/>
    <dgm:cxn modelId="{4E0FE259-3388-4400-A662-06E6C04F8B10}" type="presParOf" srcId="{588949B3-9C09-4171-99A1-5A62A8C4F0CD}" destId="{F9E9E8B6-E731-4AAD-9B62-1FD73F5EFD93}" srcOrd="0" destOrd="0" presId="urn:microsoft.com/office/officeart/2005/8/layout/orgChart1"/>
    <dgm:cxn modelId="{C4DDB80A-84C2-42DE-B9EA-AC9B7CAD1C4E}" type="presParOf" srcId="{F9E9E8B6-E731-4AAD-9B62-1FD73F5EFD93}" destId="{CFEC0A3E-ABDC-4269-9D71-9A0AC1A247CC}" srcOrd="0" destOrd="0" presId="urn:microsoft.com/office/officeart/2005/8/layout/orgChart1"/>
    <dgm:cxn modelId="{42BA3008-38BC-4BD5-8E91-417A3A71CE93}" type="presParOf" srcId="{F9E9E8B6-E731-4AAD-9B62-1FD73F5EFD93}" destId="{06AA1FAE-3728-4807-A67A-6F334A7AF1CD}" srcOrd="1" destOrd="0" presId="urn:microsoft.com/office/officeart/2005/8/layout/orgChart1"/>
    <dgm:cxn modelId="{B374CCA1-0A7F-45D1-B212-7F63CE353CDD}" type="presParOf" srcId="{588949B3-9C09-4171-99A1-5A62A8C4F0CD}" destId="{17CE973D-8DAD-4FCA-BDB9-5509E0E902C1}" srcOrd="1" destOrd="0" presId="urn:microsoft.com/office/officeart/2005/8/layout/orgChart1"/>
    <dgm:cxn modelId="{4534C26E-3A63-41F1-B747-DE77FCC34435}" type="presParOf" srcId="{588949B3-9C09-4171-99A1-5A62A8C4F0CD}" destId="{FDB64796-3982-486F-B175-478C69233A09}" srcOrd="2" destOrd="0" presId="urn:microsoft.com/office/officeart/2005/8/layout/orgChart1"/>
    <dgm:cxn modelId="{5EEBCD95-FED9-458C-8D68-936F9DDBAE3E}" type="presParOf" srcId="{B62C1818-8396-4094-B5DE-4F2401205AC1}" destId="{152E54E1-C482-409C-9594-D7FDDC10FF1A}" srcOrd="2" destOrd="0" presId="urn:microsoft.com/office/officeart/2005/8/layout/orgChart1"/>
    <dgm:cxn modelId="{DDBBD922-D2A1-40D2-9E56-A99B66BBAA48}" type="presParOf" srcId="{B62C1818-8396-4094-B5DE-4F2401205AC1}" destId="{2D272186-8347-4D64-B139-E13F9AEF993F}" srcOrd="3" destOrd="0" presId="urn:microsoft.com/office/officeart/2005/8/layout/orgChart1"/>
    <dgm:cxn modelId="{6F57D334-F085-4B91-A6AE-0616C3E65D3D}" type="presParOf" srcId="{2D272186-8347-4D64-B139-E13F9AEF993F}" destId="{9C45D889-6380-452B-B8F2-C6424577094A}" srcOrd="0" destOrd="0" presId="urn:microsoft.com/office/officeart/2005/8/layout/orgChart1"/>
    <dgm:cxn modelId="{D26A8EE6-E6B6-4424-95A9-612697E48B92}" type="presParOf" srcId="{9C45D889-6380-452B-B8F2-C6424577094A}" destId="{16F76FAA-93AE-4691-8408-1B6FCD7DD148}" srcOrd="0" destOrd="0" presId="urn:microsoft.com/office/officeart/2005/8/layout/orgChart1"/>
    <dgm:cxn modelId="{C9800FD2-AF81-4C61-AA16-0A79E95AE37E}" type="presParOf" srcId="{9C45D889-6380-452B-B8F2-C6424577094A}" destId="{BFA5E3B5-7DB5-422A-BD6E-438D0FB0FCE8}" srcOrd="1" destOrd="0" presId="urn:microsoft.com/office/officeart/2005/8/layout/orgChart1"/>
    <dgm:cxn modelId="{9BADB3A3-EA18-419F-804F-49F871E7773F}" type="presParOf" srcId="{2D272186-8347-4D64-B139-E13F9AEF993F}" destId="{A1BE383F-E4B6-495D-8C5B-7FBBBF28D59C}" srcOrd="1" destOrd="0" presId="urn:microsoft.com/office/officeart/2005/8/layout/orgChart1"/>
    <dgm:cxn modelId="{921D3751-FFD7-4F5C-9E90-3077994F9840}" type="presParOf" srcId="{2D272186-8347-4D64-B139-E13F9AEF993F}" destId="{141C6C15-BA8C-44AB-BD17-BE098A122E0B}" srcOrd="2" destOrd="0" presId="urn:microsoft.com/office/officeart/2005/8/layout/orgChart1"/>
    <dgm:cxn modelId="{061F7C24-E484-4416-87BD-A62398B7F2CE}" type="presParOf" srcId="{CAEBD0F5-7F2B-47EF-AB39-C3218F487B3A}" destId="{3D094865-9D1D-4C30-8555-B0F9E86A5977}" srcOrd="2" destOrd="0" presId="urn:microsoft.com/office/officeart/2005/8/layout/orgChart1"/>
    <dgm:cxn modelId="{2A31ACF1-82FC-4750-82D1-71B1C760E97B}" type="presParOf" srcId="{338DE0AE-6FA2-45E1-B1D2-171289123A59}" destId="{A3D823DA-D408-4772-A3D8-B81649A61F65}" srcOrd="2" destOrd="0" presId="urn:microsoft.com/office/officeart/2005/8/layout/orgChart1"/>
    <dgm:cxn modelId="{D9F95089-A90A-45ED-9472-9D419A11FCEC}" type="presParOf" srcId="{338DE0AE-6FA2-45E1-B1D2-171289123A59}" destId="{7F84D06B-2919-4B0D-8AD8-5D7ECDE21948}" srcOrd="3" destOrd="0" presId="urn:microsoft.com/office/officeart/2005/8/layout/orgChart1"/>
    <dgm:cxn modelId="{1C92ED8A-5B05-459A-8822-B00640979B0B}" type="presParOf" srcId="{7F84D06B-2919-4B0D-8AD8-5D7ECDE21948}" destId="{93DF391C-9732-4E2F-BF5E-E72C6FABE341}" srcOrd="0" destOrd="0" presId="urn:microsoft.com/office/officeart/2005/8/layout/orgChart1"/>
    <dgm:cxn modelId="{C024EE28-284E-4BF5-80BB-A2187A465CFD}" type="presParOf" srcId="{93DF391C-9732-4E2F-BF5E-E72C6FABE341}" destId="{AFBD33DD-C08F-41D2-A1B6-D19C04FE6C64}" srcOrd="0" destOrd="0" presId="urn:microsoft.com/office/officeart/2005/8/layout/orgChart1"/>
    <dgm:cxn modelId="{72E06BF4-F195-44D2-875E-2889F32767CC}" type="presParOf" srcId="{93DF391C-9732-4E2F-BF5E-E72C6FABE341}" destId="{4D12E78B-B7AC-4A74-9DAC-2B621748DD7F}" srcOrd="1" destOrd="0" presId="urn:microsoft.com/office/officeart/2005/8/layout/orgChart1"/>
    <dgm:cxn modelId="{C8FB5A9D-A9FC-44F0-A899-708F760261D3}" type="presParOf" srcId="{7F84D06B-2919-4B0D-8AD8-5D7ECDE21948}" destId="{63F63784-1E0A-4F94-9FA7-4F64F3331CA5}" srcOrd="1" destOrd="0" presId="urn:microsoft.com/office/officeart/2005/8/layout/orgChart1"/>
    <dgm:cxn modelId="{3C77EFCB-6061-4CBA-B17D-23A004FBB40F}" type="presParOf" srcId="{63F63784-1E0A-4F94-9FA7-4F64F3331CA5}" destId="{D754E5B6-629A-4913-8A2D-66C767451482}" srcOrd="0" destOrd="0" presId="urn:microsoft.com/office/officeart/2005/8/layout/orgChart1"/>
    <dgm:cxn modelId="{64165330-CD56-47B3-90E1-D8424B2F64DA}" type="presParOf" srcId="{63F63784-1E0A-4F94-9FA7-4F64F3331CA5}" destId="{EF77055F-3B1E-4E88-BD89-E996B21ECFD7}" srcOrd="1" destOrd="0" presId="urn:microsoft.com/office/officeart/2005/8/layout/orgChart1"/>
    <dgm:cxn modelId="{99F71EE4-A28F-4B6F-B18A-5F49C3C3E9BD}" type="presParOf" srcId="{EF77055F-3B1E-4E88-BD89-E996B21ECFD7}" destId="{0DD69BF5-29C4-4C12-BE45-89E99E20764C}" srcOrd="0" destOrd="0" presId="urn:microsoft.com/office/officeart/2005/8/layout/orgChart1"/>
    <dgm:cxn modelId="{C6A55B2D-E478-4523-B658-3153439D310E}" type="presParOf" srcId="{0DD69BF5-29C4-4C12-BE45-89E99E20764C}" destId="{DFEF5207-A04E-4BC2-82BC-40B62E94660B}" srcOrd="0" destOrd="0" presId="urn:microsoft.com/office/officeart/2005/8/layout/orgChart1"/>
    <dgm:cxn modelId="{69975D24-238C-4528-A880-BC453C206458}" type="presParOf" srcId="{0DD69BF5-29C4-4C12-BE45-89E99E20764C}" destId="{7FD5CA2B-9D93-483A-A725-EF818F16A8B3}" srcOrd="1" destOrd="0" presId="urn:microsoft.com/office/officeart/2005/8/layout/orgChart1"/>
    <dgm:cxn modelId="{ACB4E28D-14EF-4036-81AF-EA2C7AAE7299}" type="presParOf" srcId="{EF77055F-3B1E-4E88-BD89-E996B21ECFD7}" destId="{5CBDB353-C140-4E99-BC31-3116580BD593}" srcOrd="1" destOrd="0" presId="urn:microsoft.com/office/officeart/2005/8/layout/orgChart1"/>
    <dgm:cxn modelId="{1C53C06C-4C3F-428E-A18B-9716F0E2C53C}" type="presParOf" srcId="{5CBDB353-C140-4E99-BC31-3116580BD593}" destId="{014A5862-083B-40FA-951C-C3427D43EFB4}" srcOrd="0" destOrd="0" presId="urn:microsoft.com/office/officeart/2005/8/layout/orgChart1"/>
    <dgm:cxn modelId="{39189C4F-D4E4-4A77-B02C-2368DF43C607}" type="presParOf" srcId="{5CBDB353-C140-4E99-BC31-3116580BD593}" destId="{40E8E4DB-A90D-4373-86D6-432C9CB5A96D}" srcOrd="1" destOrd="0" presId="urn:microsoft.com/office/officeart/2005/8/layout/orgChart1"/>
    <dgm:cxn modelId="{12401AE4-7FD5-46DF-870D-36C10497973A}" type="presParOf" srcId="{40E8E4DB-A90D-4373-86D6-432C9CB5A96D}" destId="{41DCB210-5FBB-4FCC-857A-FF2113DFA4ED}" srcOrd="0" destOrd="0" presId="urn:microsoft.com/office/officeart/2005/8/layout/orgChart1"/>
    <dgm:cxn modelId="{E86CCD41-B7EA-4B7E-8BD4-F3B55308CE76}" type="presParOf" srcId="{41DCB210-5FBB-4FCC-857A-FF2113DFA4ED}" destId="{F5A92795-0196-474C-A3FF-A7C05A828C4D}" srcOrd="0" destOrd="0" presId="urn:microsoft.com/office/officeart/2005/8/layout/orgChart1"/>
    <dgm:cxn modelId="{76CE7FB1-A48A-4ABF-A997-734EDA556C92}" type="presParOf" srcId="{41DCB210-5FBB-4FCC-857A-FF2113DFA4ED}" destId="{E8DA3B62-0393-404C-92D2-DEE43AED65FF}" srcOrd="1" destOrd="0" presId="urn:microsoft.com/office/officeart/2005/8/layout/orgChart1"/>
    <dgm:cxn modelId="{0AD944CC-EECF-449E-9179-AC0FA0A01AA1}" type="presParOf" srcId="{40E8E4DB-A90D-4373-86D6-432C9CB5A96D}" destId="{35538812-F876-4822-829E-C3E2C3A36117}" srcOrd="1" destOrd="0" presId="urn:microsoft.com/office/officeart/2005/8/layout/orgChart1"/>
    <dgm:cxn modelId="{3108594A-473F-4200-8A26-1E9DF6047F0A}" type="presParOf" srcId="{40E8E4DB-A90D-4373-86D6-432C9CB5A96D}" destId="{2B745A3A-2AB0-4E5A-8253-8A535BFCFFD4}" srcOrd="2" destOrd="0" presId="urn:microsoft.com/office/officeart/2005/8/layout/orgChart1"/>
    <dgm:cxn modelId="{C27B6EEA-C71D-4373-8794-435A86ED2B5B}" type="presParOf" srcId="{5CBDB353-C140-4E99-BC31-3116580BD593}" destId="{AE9620B1-3CE0-4C50-A3F2-59D5BD9DCF34}" srcOrd="2" destOrd="0" presId="urn:microsoft.com/office/officeart/2005/8/layout/orgChart1"/>
    <dgm:cxn modelId="{BC327632-4D44-4D2C-8BFC-461C08F15307}" type="presParOf" srcId="{5CBDB353-C140-4E99-BC31-3116580BD593}" destId="{CE22D34D-EAA1-4CFA-9B5C-97F6D192D1E3}" srcOrd="3" destOrd="0" presId="urn:microsoft.com/office/officeart/2005/8/layout/orgChart1"/>
    <dgm:cxn modelId="{00E9BA4C-D2B3-4FE2-B393-845E12562EA2}" type="presParOf" srcId="{CE22D34D-EAA1-4CFA-9B5C-97F6D192D1E3}" destId="{240D6935-BCE0-4B9F-8B80-520B61271309}" srcOrd="0" destOrd="0" presId="urn:microsoft.com/office/officeart/2005/8/layout/orgChart1"/>
    <dgm:cxn modelId="{38B3AFE3-164F-423E-8ED7-E163E2C7E3BB}" type="presParOf" srcId="{240D6935-BCE0-4B9F-8B80-520B61271309}" destId="{B06A96E0-23CE-4604-A1F8-EF90ADAAD3EC}" srcOrd="0" destOrd="0" presId="urn:microsoft.com/office/officeart/2005/8/layout/orgChart1"/>
    <dgm:cxn modelId="{3D2F6B81-9385-4D6D-89EE-AD0E8DD9C9FE}" type="presParOf" srcId="{240D6935-BCE0-4B9F-8B80-520B61271309}" destId="{55A4C534-A339-4441-BE2F-DBD4FEB9661F}" srcOrd="1" destOrd="0" presId="urn:microsoft.com/office/officeart/2005/8/layout/orgChart1"/>
    <dgm:cxn modelId="{78CC5858-0F15-435F-99E2-7D994E12B2B8}" type="presParOf" srcId="{CE22D34D-EAA1-4CFA-9B5C-97F6D192D1E3}" destId="{C24D8E45-4555-4B6D-8719-BDD77A2FBBFE}" srcOrd="1" destOrd="0" presId="urn:microsoft.com/office/officeart/2005/8/layout/orgChart1"/>
    <dgm:cxn modelId="{E20658CD-6165-40E7-AB18-0E519B6593D4}" type="presParOf" srcId="{CE22D34D-EAA1-4CFA-9B5C-97F6D192D1E3}" destId="{4AED8381-ABC1-4741-9A90-A198966880DB}" srcOrd="2" destOrd="0" presId="urn:microsoft.com/office/officeart/2005/8/layout/orgChart1"/>
    <dgm:cxn modelId="{B759725A-6200-4963-8FA9-83D247A10F23}" type="presParOf" srcId="{5CBDB353-C140-4E99-BC31-3116580BD593}" destId="{D0CB830A-D348-4508-9A0A-E513CA2E8C5A}" srcOrd="4" destOrd="0" presId="urn:microsoft.com/office/officeart/2005/8/layout/orgChart1"/>
    <dgm:cxn modelId="{EBC3C7DD-F5D6-46E4-BAE1-039E335E4B99}" type="presParOf" srcId="{5CBDB353-C140-4E99-BC31-3116580BD593}" destId="{B3890658-2AA1-408B-BB50-E47F236E6D0B}" srcOrd="5" destOrd="0" presId="urn:microsoft.com/office/officeart/2005/8/layout/orgChart1"/>
    <dgm:cxn modelId="{7073887F-4D9A-4D62-AE8D-B278A6292106}" type="presParOf" srcId="{B3890658-2AA1-408B-BB50-E47F236E6D0B}" destId="{60D55900-E0FA-43CA-9671-90E230D119E5}" srcOrd="0" destOrd="0" presId="urn:microsoft.com/office/officeart/2005/8/layout/orgChart1"/>
    <dgm:cxn modelId="{46B10B0E-964A-4297-898E-AC5F92A35848}" type="presParOf" srcId="{60D55900-E0FA-43CA-9671-90E230D119E5}" destId="{EB1E1BB4-CD2B-4D4E-895E-C8BB0BFBC3CB}" srcOrd="0" destOrd="0" presId="urn:microsoft.com/office/officeart/2005/8/layout/orgChart1"/>
    <dgm:cxn modelId="{3710321A-7E71-4680-844E-8A01F830734D}" type="presParOf" srcId="{60D55900-E0FA-43CA-9671-90E230D119E5}" destId="{FF983463-ED38-465A-A70A-900962CE4988}" srcOrd="1" destOrd="0" presId="urn:microsoft.com/office/officeart/2005/8/layout/orgChart1"/>
    <dgm:cxn modelId="{78E24702-9B8E-4886-A959-4ED7E0AA35DB}" type="presParOf" srcId="{B3890658-2AA1-408B-BB50-E47F236E6D0B}" destId="{F83238E1-551D-482D-8D3A-3B76220D6CC6}" srcOrd="1" destOrd="0" presId="urn:microsoft.com/office/officeart/2005/8/layout/orgChart1"/>
    <dgm:cxn modelId="{9D91FE1A-A0D6-4E5C-BC2B-C3541353EDDC}" type="presParOf" srcId="{B3890658-2AA1-408B-BB50-E47F236E6D0B}" destId="{95E35449-87D2-41FD-B596-1890BC6BA2A2}" srcOrd="2" destOrd="0" presId="urn:microsoft.com/office/officeart/2005/8/layout/orgChart1"/>
    <dgm:cxn modelId="{A4B8C7C3-8396-4638-A5DB-A65805B90DA3}" type="presParOf" srcId="{EF77055F-3B1E-4E88-BD89-E996B21ECFD7}" destId="{A49F4898-BF37-4B47-BD94-0FDEF0219FBC}" srcOrd="2" destOrd="0" presId="urn:microsoft.com/office/officeart/2005/8/layout/orgChart1"/>
    <dgm:cxn modelId="{D150CD0F-E53A-42F2-9CFD-B7F16B14D1A0}" type="presParOf" srcId="{63F63784-1E0A-4F94-9FA7-4F64F3331CA5}" destId="{567AEFE0-FCEF-49EB-BE02-DDBC13B95651}" srcOrd="2" destOrd="0" presId="urn:microsoft.com/office/officeart/2005/8/layout/orgChart1"/>
    <dgm:cxn modelId="{71F4796B-B3C5-4FE4-93F5-A5A19A47A59E}" type="presParOf" srcId="{63F63784-1E0A-4F94-9FA7-4F64F3331CA5}" destId="{FDCFF3AF-7937-4BB3-82CE-AC5E6CA51F29}" srcOrd="3" destOrd="0" presId="urn:microsoft.com/office/officeart/2005/8/layout/orgChart1"/>
    <dgm:cxn modelId="{4A8B427F-9271-45FF-A84C-31E890FFCDBB}" type="presParOf" srcId="{FDCFF3AF-7937-4BB3-82CE-AC5E6CA51F29}" destId="{3AB0FB6A-8F34-4EA8-8557-B610234D70EC}" srcOrd="0" destOrd="0" presId="urn:microsoft.com/office/officeart/2005/8/layout/orgChart1"/>
    <dgm:cxn modelId="{FF2BC212-B606-40CE-9E66-17855346E7E5}" type="presParOf" srcId="{3AB0FB6A-8F34-4EA8-8557-B610234D70EC}" destId="{EB36D76F-39D4-4C9F-A7E4-BD8924BE9361}" srcOrd="0" destOrd="0" presId="urn:microsoft.com/office/officeart/2005/8/layout/orgChart1"/>
    <dgm:cxn modelId="{A9555392-B377-4ECC-8FE2-19DE8D85B915}" type="presParOf" srcId="{3AB0FB6A-8F34-4EA8-8557-B610234D70EC}" destId="{FFC9DD8F-FEBC-42B8-AA66-36F71E8D47FD}" srcOrd="1" destOrd="0" presId="urn:microsoft.com/office/officeart/2005/8/layout/orgChart1"/>
    <dgm:cxn modelId="{EBA64826-7449-4C1D-A9A6-2B14C76BACBD}" type="presParOf" srcId="{FDCFF3AF-7937-4BB3-82CE-AC5E6CA51F29}" destId="{F279C96A-F729-4EED-956E-551C3EE13822}" srcOrd="1" destOrd="0" presId="urn:microsoft.com/office/officeart/2005/8/layout/orgChart1"/>
    <dgm:cxn modelId="{70D8735E-6421-43C2-A6D8-EA4CA3AEA71B}" type="presParOf" srcId="{F279C96A-F729-4EED-956E-551C3EE13822}" destId="{19C7C94F-8342-4655-A0EB-5872C814644D}" srcOrd="0" destOrd="0" presId="urn:microsoft.com/office/officeart/2005/8/layout/orgChart1"/>
    <dgm:cxn modelId="{B0FDB390-2083-474E-98DC-63A9CB927322}" type="presParOf" srcId="{F279C96A-F729-4EED-956E-551C3EE13822}" destId="{C27FAB47-D259-4D3E-B7EA-222977741C7E}" srcOrd="1" destOrd="0" presId="urn:microsoft.com/office/officeart/2005/8/layout/orgChart1"/>
    <dgm:cxn modelId="{7D643170-8AA6-44C3-ADBA-74D4C7770E27}" type="presParOf" srcId="{C27FAB47-D259-4D3E-B7EA-222977741C7E}" destId="{CFCB6427-AED8-4B1C-9D1D-760CFC074892}" srcOrd="0" destOrd="0" presId="urn:microsoft.com/office/officeart/2005/8/layout/orgChart1"/>
    <dgm:cxn modelId="{BC66FC28-08A2-4EB2-95F8-4DDE0C17A370}" type="presParOf" srcId="{CFCB6427-AED8-4B1C-9D1D-760CFC074892}" destId="{5C9A3BDA-9317-4390-AA57-D1E404F986F0}" srcOrd="0" destOrd="0" presId="urn:microsoft.com/office/officeart/2005/8/layout/orgChart1"/>
    <dgm:cxn modelId="{8B060354-93E3-429E-95AE-DD1CA0820422}" type="presParOf" srcId="{CFCB6427-AED8-4B1C-9D1D-760CFC074892}" destId="{B4FB8523-B585-4DDA-B336-2FFF07BA1856}" srcOrd="1" destOrd="0" presId="urn:microsoft.com/office/officeart/2005/8/layout/orgChart1"/>
    <dgm:cxn modelId="{7A4E1CB9-FD5B-44E7-8C50-F52362EE1EF3}" type="presParOf" srcId="{C27FAB47-D259-4D3E-B7EA-222977741C7E}" destId="{E51EB23F-AA9A-4C25-A6B4-40D301B3A302}" srcOrd="1" destOrd="0" presId="urn:microsoft.com/office/officeart/2005/8/layout/orgChart1"/>
    <dgm:cxn modelId="{E59E180D-33D2-4D57-9A61-F45788AEE535}" type="presParOf" srcId="{C27FAB47-D259-4D3E-B7EA-222977741C7E}" destId="{33D2FDEC-E3DB-477E-A8DC-F7B4285E2CE4}" srcOrd="2" destOrd="0" presId="urn:microsoft.com/office/officeart/2005/8/layout/orgChart1"/>
    <dgm:cxn modelId="{919ECF09-464E-45DE-BB1D-436AF952E937}" type="presParOf" srcId="{F279C96A-F729-4EED-956E-551C3EE13822}" destId="{BF76222C-46E7-4E96-88AD-EECCB50C09E8}" srcOrd="2" destOrd="0" presId="urn:microsoft.com/office/officeart/2005/8/layout/orgChart1"/>
    <dgm:cxn modelId="{51729BF7-8E24-42AF-B633-DBC056F17FF2}" type="presParOf" srcId="{F279C96A-F729-4EED-956E-551C3EE13822}" destId="{EF16D4D1-099F-433F-9248-99AF731A9E4C}" srcOrd="3" destOrd="0" presId="urn:microsoft.com/office/officeart/2005/8/layout/orgChart1"/>
    <dgm:cxn modelId="{4243433C-A366-4CB1-919B-74EBB8CF6E8F}" type="presParOf" srcId="{EF16D4D1-099F-433F-9248-99AF731A9E4C}" destId="{67DC6BC0-D4BD-428F-AFC7-AEE85EB5378F}" srcOrd="0" destOrd="0" presId="urn:microsoft.com/office/officeart/2005/8/layout/orgChart1"/>
    <dgm:cxn modelId="{FF917894-BAA0-4601-B3DF-A67C4731D63C}" type="presParOf" srcId="{67DC6BC0-D4BD-428F-AFC7-AEE85EB5378F}" destId="{20B07AA1-D55F-404B-9AF2-0111660D2F27}" srcOrd="0" destOrd="0" presId="urn:microsoft.com/office/officeart/2005/8/layout/orgChart1"/>
    <dgm:cxn modelId="{55FF422A-501D-437F-BE79-A247FD9874B1}" type="presParOf" srcId="{67DC6BC0-D4BD-428F-AFC7-AEE85EB5378F}" destId="{D83462DF-15A0-44CE-B910-0A1FDE46F40D}" srcOrd="1" destOrd="0" presId="urn:microsoft.com/office/officeart/2005/8/layout/orgChart1"/>
    <dgm:cxn modelId="{99FC418D-8077-4BB9-9C08-037D87CC343A}" type="presParOf" srcId="{EF16D4D1-099F-433F-9248-99AF731A9E4C}" destId="{AAA00C83-FB36-40B6-A2A5-551EB1E04DB4}" srcOrd="1" destOrd="0" presId="urn:microsoft.com/office/officeart/2005/8/layout/orgChart1"/>
    <dgm:cxn modelId="{B147EA20-ABC1-48A3-BE26-40135B4BAA3F}" type="presParOf" srcId="{EF16D4D1-099F-433F-9248-99AF731A9E4C}" destId="{3EF0F4E2-75B6-484C-9447-40BA1917605C}" srcOrd="2" destOrd="0" presId="urn:microsoft.com/office/officeart/2005/8/layout/orgChart1"/>
    <dgm:cxn modelId="{59D99950-F28C-4639-A3B6-40D83A92A595}" type="presParOf" srcId="{FDCFF3AF-7937-4BB3-82CE-AC5E6CA51F29}" destId="{E647B6B1-F928-4873-A55B-2ADF6C61EA27}" srcOrd="2" destOrd="0" presId="urn:microsoft.com/office/officeart/2005/8/layout/orgChart1"/>
    <dgm:cxn modelId="{69CF11FA-57B4-405F-BB76-10BE544EB087}" type="presParOf" srcId="{7F84D06B-2919-4B0D-8AD8-5D7ECDE21948}" destId="{840E9E33-2C55-4AB7-AEB0-56C3B2E16548}" srcOrd="2" destOrd="0" presId="urn:microsoft.com/office/officeart/2005/8/layout/orgChart1"/>
    <dgm:cxn modelId="{99B11A84-ACB8-4238-BA75-4FA1713FD40B}" type="presParOf" srcId="{D8C7904D-1705-44B3-9F9B-B1363CDD9768}" destId="{6C1F3A63-E63F-471F-AC16-EFB3D1EC09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0680AF-3011-48FE-8AF3-624F34D91FAB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A8990A95-D07F-42E0-8336-B33983C72A77}">
      <dgm:prSet/>
      <dgm:spPr>
        <a:solidFill>
          <a:srgbClr val="AD4F0F"/>
        </a:solidFill>
      </dgm:spPr>
      <dgm:t>
        <a:bodyPr/>
        <a:lstStyle/>
        <a:p>
          <a:r>
            <a:rPr lang="fr-FR" dirty="0" smtClean="0"/>
            <a:t>Gestion du flux</a:t>
          </a:r>
          <a:endParaRPr lang="fr-FR" dirty="0"/>
        </a:p>
      </dgm:t>
    </dgm:pt>
    <dgm:pt modelId="{8876BF46-B3B7-44A3-86BB-A12F29F1E1DC}" type="parTrans" cxnId="{48D1DD27-AEFF-4F40-9F6D-116C292CF9C6}">
      <dgm:prSet/>
      <dgm:spPr/>
      <dgm:t>
        <a:bodyPr/>
        <a:lstStyle/>
        <a:p>
          <a:endParaRPr lang="fr-FR"/>
        </a:p>
      </dgm:t>
    </dgm:pt>
    <dgm:pt modelId="{33D4FD9E-3EBF-4444-AA07-AC44E92F3A9B}" type="sibTrans" cxnId="{48D1DD27-AEFF-4F40-9F6D-116C292CF9C6}">
      <dgm:prSet/>
      <dgm:spPr/>
      <dgm:t>
        <a:bodyPr/>
        <a:lstStyle/>
        <a:p>
          <a:endParaRPr lang="fr-FR"/>
        </a:p>
      </dgm:t>
    </dgm:pt>
    <dgm:pt modelId="{A7BDA5E4-5602-4A00-9C0E-E42C3599B662}">
      <dgm:prSet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Durées des tâches</a:t>
          </a:r>
          <a:endParaRPr lang="fr-FR" dirty="0"/>
        </a:p>
      </dgm:t>
    </dgm:pt>
    <dgm:pt modelId="{9B87D616-72EA-40B5-8DE2-C743448712B1}" type="parTrans" cxnId="{72805650-F4DF-4BEA-9027-0A8CBB6B5E4B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6D3C9AC5-834B-40D6-9916-908446A29552}" type="sibTrans" cxnId="{72805650-F4DF-4BEA-9027-0A8CBB6B5E4B}">
      <dgm:prSet/>
      <dgm:spPr/>
      <dgm:t>
        <a:bodyPr/>
        <a:lstStyle/>
        <a:p>
          <a:endParaRPr lang="fr-FR"/>
        </a:p>
      </dgm:t>
    </dgm:pt>
    <dgm:pt modelId="{01D7DA81-AACC-45A2-9427-F9BB514157F5}">
      <dgm:prSet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Détermination des circuits</a:t>
          </a:r>
          <a:endParaRPr lang="fr-FR" dirty="0"/>
        </a:p>
      </dgm:t>
    </dgm:pt>
    <dgm:pt modelId="{E92F0A22-8E16-4B41-BA5D-36CC168B1C80}" type="parTrans" cxnId="{49D82887-6200-40D3-A6D1-B6B3EF2CFB38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123F2FCE-221B-4270-929C-C0F0165CF191}" type="sibTrans" cxnId="{49D82887-6200-40D3-A6D1-B6B3EF2CFB38}">
      <dgm:prSet/>
      <dgm:spPr/>
      <dgm:t>
        <a:bodyPr/>
        <a:lstStyle/>
        <a:p>
          <a:endParaRPr lang="fr-FR"/>
        </a:p>
      </dgm:t>
    </dgm:pt>
    <dgm:pt modelId="{DE443B52-BA41-4290-BEFE-169B95FB8C6E}">
      <dgm:prSet/>
      <dgm:spPr>
        <a:solidFill>
          <a:srgbClr val="F4B184"/>
        </a:solidFill>
      </dgm:spPr>
      <dgm:t>
        <a:bodyPr/>
        <a:lstStyle/>
        <a:p>
          <a:r>
            <a:rPr lang="fr-FR" dirty="0" smtClean="0"/>
            <a:t>Aléatoires</a:t>
          </a:r>
          <a:br>
            <a:rPr lang="fr-FR" dirty="0" smtClean="0"/>
          </a:br>
          <a:r>
            <a:rPr lang="fr-FR" dirty="0" smtClean="0"/>
            <a:t>(           )</a:t>
          </a:r>
          <a:endParaRPr lang="fr-FR" dirty="0"/>
        </a:p>
      </dgm:t>
    </dgm:pt>
    <dgm:pt modelId="{7987B10A-C577-4F06-BB39-627403EE8375}" type="parTrans" cxnId="{E692BF31-A08A-4460-9150-A9A1525C2D95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AA9B18D-C118-4265-A5EC-BEE18E4F6A4E}" type="sibTrans" cxnId="{E692BF31-A08A-4460-9150-A9A1525C2D95}">
      <dgm:prSet/>
      <dgm:spPr/>
      <dgm:t>
        <a:bodyPr/>
        <a:lstStyle/>
        <a:p>
          <a:endParaRPr lang="fr-FR"/>
        </a:p>
      </dgm:t>
    </dgm:pt>
    <dgm:pt modelId="{71A5C319-CDF5-489E-973F-FD7DD9EB212E}">
      <dgm:prSet/>
      <dgm:spPr>
        <a:solidFill>
          <a:srgbClr val="F4B184"/>
        </a:solidFill>
      </dgm:spPr>
      <dgm:t>
        <a:bodyPr/>
        <a:lstStyle/>
        <a:p>
          <a:r>
            <a:rPr lang="fr-FR" dirty="0" smtClean="0"/>
            <a:t>Au choix</a:t>
          </a:r>
          <a:endParaRPr lang="fr-FR" dirty="0"/>
        </a:p>
      </dgm:t>
    </dgm:pt>
    <dgm:pt modelId="{BB70B20D-1D4A-4D51-876A-65F0126E28B1}" type="parTrans" cxnId="{DA826EE9-914C-460F-997F-106F960A4B26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88A61345-93A9-4BD4-96D5-E94611A1255C}" type="sibTrans" cxnId="{DA826EE9-914C-460F-997F-106F960A4B26}">
      <dgm:prSet/>
      <dgm:spPr/>
      <dgm:t>
        <a:bodyPr/>
        <a:lstStyle/>
        <a:p>
          <a:endParaRPr lang="fr-FR"/>
        </a:p>
      </dgm:t>
    </dgm:pt>
    <dgm:pt modelId="{5CD0BD7B-B390-4517-A948-898ADF41A21D}">
      <dgm:prSet/>
      <dgm:spPr>
        <a:solidFill>
          <a:srgbClr val="F4B184"/>
        </a:solidFill>
      </dgm:spPr>
      <dgm:t>
        <a:bodyPr/>
        <a:lstStyle/>
        <a:p>
          <a:r>
            <a:rPr lang="fr-FR" dirty="0" smtClean="0"/>
            <a:t>Aléatoire</a:t>
          </a:r>
          <a:endParaRPr lang="fr-FR" dirty="0"/>
        </a:p>
      </dgm:t>
    </dgm:pt>
    <dgm:pt modelId="{84D75FA9-3D7B-4CC4-9FEC-21D7840C1893}" type="sibTrans" cxnId="{108FD4A5-7FC1-4FE7-A6B2-7C4CE445780B}">
      <dgm:prSet/>
      <dgm:spPr/>
      <dgm:t>
        <a:bodyPr/>
        <a:lstStyle/>
        <a:p>
          <a:endParaRPr lang="fr-FR"/>
        </a:p>
      </dgm:t>
    </dgm:pt>
    <dgm:pt modelId="{C0E4A5B1-8A5F-4EC8-AD06-02B5798A845B}" type="parTrans" cxnId="{108FD4A5-7FC1-4FE7-A6B2-7C4CE445780B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1BC6540-1BF5-4644-AF49-EC09F0B49A18}">
      <dgm:prSet/>
      <dgm:spPr>
        <a:solidFill>
          <a:srgbClr val="F4B184"/>
        </a:solidFill>
      </dgm:spPr>
      <dgm:t>
        <a:bodyPr/>
        <a:lstStyle/>
        <a:p>
          <a:r>
            <a:rPr lang="fr-FR" dirty="0" smtClean="0"/>
            <a:t>Au choix</a:t>
          </a:r>
          <a:endParaRPr lang="fr-FR" dirty="0"/>
        </a:p>
      </dgm:t>
    </dgm:pt>
    <dgm:pt modelId="{155A06CF-1A1B-4980-BF0A-0DEEF53B4B7F}" type="sibTrans" cxnId="{00315C49-024E-4EFB-A612-E53DD4858F31}">
      <dgm:prSet/>
      <dgm:spPr/>
      <dgm:t>
        <a:bodyPr/>
        <a:lstStyle/>
        <a:p>
          <a:endParaRPr lang="fr-FR"/>
        </a:p>
      </dgm:t>
    </dgm:pt>
    <dgm:pt modelId="{FE3B9F40-D765-43F7-9E97-EFC084C307AF}" type="parTrans" cxnId="{00315C49-024E-4EFB-A612-E53DD4858F3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8622463D-D3F0-465E-AF08-B561C13C6DEB}" type="pres">
      <dgm:prSet presAssocID="{210680AF-3011-48FE-8AF3-624F34D91F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0EFCBEA-E87D-4E40-AE12-67212F61274E}" type="pres">
      <dgm:prSet presAssocID="{A8990A95-D07F-42E0-8336-B33983C72A77}" presName="hierRoot1" presStyleCnt="0">
        <dgm:presLayoutVars>
          <dgm:hierBranch val="init"/>
        </dgm:presLayoutVars>
      </dgm:prSet>
      <dgm:spPr/>
    </dgm:pt>
    <dgm:pt modelId="{D91F7D0E-F5D2-47F3-BBF5-49F5E1F2AEA3}" type="pres">
      <dgm:prSet presAssocID="{A8990A95-D07F-42E0-8336-B33983C72A77}" presName="rootComposite1" presStyleCnt="0"/>
      <dgm:spPr/>
    </dgm:pt>
    <dgm:pt modelId="{B734CC26-78D0-4452-8BD4-F140D68C92DE}" type="pres">
      <dgm:prSet presAssocID="{A8990A95-D07F-42E0-8336-B33983C72A7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A83CE7-E32A-455E-969E-2ED97B2642B7}" type="pres">
      <dgm:prSet presAssocID="{A8990A95-D07F-42E0-8336-B33983C72A77}" presName="rootConnector1" presStyleLbl="node1" presStyleIdx="0" presStyleCnt="0"/>
      <dgm:spPr/>
      <dgm:t>
        <a:bodyPr/>
        <a:lstStyle/>
        <a:p>
          <a:endParaRPr lang="fr-FR"/>
        </a:p>
      </dgm:t>
    </dgm:pt>
    <dgm:pt modelId="{400B1896-D42C-4786-B377-1724B0C7A0D5}" type="pres">
      <dgm:prSet presAssocID="{A8990A95-D07F-42E0-8336-B33983C72A77}" presName="hierChild2" presStyleCnt="0"/>
      <dgm:spPr/>
    </dgm:pt>
    <dgm:pt modelId="{F03B7E04-6FB4-4EB0-A4E2-B59DCA4F6FBA}" type="pres">
      <dgm:prSet presAssocID="{9B87D616-72EA-40B5-8DE2-C743448712B1}" presName="Name37" presStyleLbl="parChTrans1D2" presStyleIdx="0" presStyleCnt="2"/>
      <dgm:spPr/>
      <dgm:t>
        <a:bodyPr/>
        <a:lstStyle/>
        <a:p>
          <a:endParaRPr lang="fr-FR"/>
        </a:p>
      </dgm:t>
    </dgm:pt>
    <dgm:pt modelId="{3A0F2917-01EA-4842-83B5-429E56287110}" type="pres">
      <dgm:prSet presAssocID="{A7BDA5E4-5602-4A00-9C0E-E42C3599B662}" presName="hierRoot2" presStyleCnt="0">
        <dgm:presLayoutVars>
          <dgm:hierBranch val="init"/>
        </dgm:presLayoutVars>
      </dgm:prSet>
      <dgm:spPr/>
    </dgm:pt>
    <dgm:pt modelId="{2E46EFC0-021A-453D-9E26-E1F9DE1CC9EA}" type="pres">
      <dgm:prSet presAssocID="{A7BDA5E4-5602-4A00-9C0E-E42C3599B662}" presName="rootComposite" presStyleCnt="0"/>
      <dgm:spPr/>
    </dgm:pt>
    <dgm:pt modelId="{06C679ED-F6D8-4013-84FE-327AC546B93E}" type="pres">
      <dgm:prSet presAssocID="{A7BDA5E4-5602-4A00-9C0E-E42C3599B66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F00F4B-A9F8-4AB0-82E2-BFB6BE1BB53A}" type="pres">
      <dgm:prSet presAssocID="{A7BDA5E4-5602-4A00-9C0E-E42C3599B662}" presName="rootConnector" presStyleLbl="node2" presStyleIdx="0" presStyleCnt="2"/>
      <dgm:spPr/>
      <dgm:t>
        <a:bodyPr/>
        <a:lstStyle/>
        <a:p>
          <a:endParaRPr lang="fr-FR"/>
        </a:p>
      </dgm:t>
    </dgm:pt>
    <dgm:pt modelId="{5FAFA7B9-9448-4D36-9E69-AEBC8D091756}" type="pres">
      <dgm:prSet presAssocID="{A7BDA5E4-5602-4A00-9C0E-E42C3599B662}" presName="hierChild4" presStyleCnt="0"/>
      <dgm:spPr/>
    </dgm:pt>
    <dgm:pt modelId="{914FF574-7D56-40C2-92D0-A4E20724899A}" type="pres">
      <dgm:prSet presAssocID="{7987B10A-C577-4F06-BB39-627403EE8375}" presName="Name37" presStyleLbl="parChTrans1D3" presStyleIdx="0" presStyleCnt="4"/>
      <dgm:spPr/>
      <dgm:t>
        <a:bodyPr/>
        <a:lstStyle/>
        <a:p>
          <a:endParaRPr lang="fr-FR"/>
        </a:p>
      </dgm:t>
    </dgm:pt>
    <dgm:pt modelId="{6C23C451-5903-4944-8F86-9C84F98330DD}" type="pres">
      <dgm:prSet presAssocID="{DE443B52-BA41-4290-BEFE-169B95FB8C6E}" presName="hierRoot2" presStyleCnt="0">
        <dgm:presLayoutVars>
          <dgm:hierBranch val="init"/>
        </dgm:presLayoutVars>
      </dgm:prSet>
      <dgm:spPr/>
    </dgm:pt>
    <dgm:pt modelId="{8DC61B46-6E07-49B9-BA89-896AC542D87E}" type="pres">
      <dgm:prSet presAssocID="{DE443B52-BA41-4290-BEFE-169B95FB8C6E}" presName="rootComposite" presStyleCnt="0"/>
      <dgm:spPr/>
    </dgm:pt>
    <dgm:pt modelId="{F61F31CE-2075-4F0E-9E28-9D52D850692B}" type="pres">
      <dgm:prSet presAssocID="{DE443B52-BA41-4290-BEFE-169B95FB8C6E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5BDED4-F47B-4411-93C6-A3049D96A901}" type="pres">
      <dgm:prSet presAssocID="{DE443B52-BA41-4290-BEFE-169B95FB8C6E}" presName="rootConnector" presStyleLbl="node3" presStyleIdx="0" presStyleCnt="4"/>
      <dgm:spPr/>
      <dgm:t>
        <a:bodyPr/>
        <a:lstStyle/>
        <a:p>
          <a:endParaRPr lang="fr-FR"/>
        </a:p>
      </dgm:t>
    </dgm:pt>
    <dgm:pt modelId="{62257FE0-4198-4D22-A3B0-30B4EBB46850}" type="pres">
      <dgm:prSet presAssocID="{DE443B52-BA41-4290-BEFE-169B95FB8C6E}" presName="hierChild4" presStyleCnt="0"/>
      <dgm:spPr/>
    </dgm:pt>
    <dgm:pt modelId="{72A268D6-0D62-44B0-995B-9566E7E16372}" type="pres">
      <dgm:prSet presAssocID="{DE443B52-BA41-4290-BEFE-169B95FB8C6E}" presName="hierChild5" presStyleCnt="0"/>
      <dgm:spPr/>
    </dgm:pt>
    <dgm:pt modelId="{E488E156-1A87-47A5-98F9-B319619F1B5D}" type="pres">
      <dgm:prSet presAssocID="{BB70B20D-1D4A-4D51-876A-65F0126E28B1}" presName="Name37" presStyleLbl="parChTrans1D3" presStyleIdx="1" presStyleCnt="4"/>
      <dgm:spPr/>
      <dgm:t>
        <a:bodyPr/>
        <a:lstStyle/>
        <a:p>
          <a:endParaRPr lang="fr-FR"/>
        </a:p>
      </dgm:t>
    </dgm:pt>
    <dgm:pt modelId="{2F298D32-93B1-4F44-B574-66A51CD19CB8}" type="pres">
      <dgm:prSet presAssocID="{71A5C319-CDF5-489E-973F-FD7DD9EB212E}" presName="hierRoot2" presStyleCnt="0">
        <dgm:presLayoutVars>
          <dgm:hierBranch val="init"/>
        </dgm:presLayoutVars>
      </dgm:prSet>
      <dgm:spPr/>
    </dgm:pt>
    <dgm:pt modelId="{9AAA0AAD-5B54-41DF-9580-04EFD8A47D89}" type="pres">
      <dgm:prSet presAssocID="{71A5C319-CDF5-489E-973F-FD7DD9EB212E}" presName="rootComposite" presStyleCnt="0"/>
      <dgm:spPr/>
    </dgm:pt>
    <dgm:pt modelId="{6FE4D50D-BCE0-4CA9-A03B-A223AEB8FB8B}" type="pres">
      <dgm:prSet presAssocID="{71A5C319-CDF5-489E-973F-FD7DD9EB212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38F61B-E1C7-4D0F-89D5-BF1A76B7698F}" type="pres">
      <dgm:prSet presAssocID="{71A5C319-CDF5-489E-973F-FD7DD9EB212E}" presName="rootConnector" presStyleLbl="node3" presStyleIdx="1" presStyleCnt="4"/>
      <dgm:spPr/>
      <dgm:t>
        <a:bodyPr/>
        <a:lstStyle/>
        <a:p>
          <a:endParaRPr lang="fr-FR"/>
        </a:p>
      </dgm:t>
    </dgm:pt>
    <dgm:pt modelId="{12C8E571-7A7B-41EB-864E-202382AF15EF}" type="pres">
      <dgm:prSet presAssocID="{71A5C319-CDF5-489E-973F-FD7DD9EB212E}" presName="hierChild4" presStyleCnt="0"/>
      <dgm:spPr/>
    </dgm:pt>
    <dgm:pt modelId="{6E57D9DF-8EB4-42DA-A914-4EF9877BD94B}" type="pres">
      <dgm:prSet presAssocID="{71A5C319-CDF5-489E-973F-FD7DD9EB212E}" presName="hierChild5" presStyleCnt="0"/>
      <dgm:spPr/>
    </dgm:pt>
    <dgm:pt modelId="{F55ECB57-799B-43A2-88B7-D2E28B8F3735}" type="pres">
      <dgm:prSet presAssocID="{A7BDA5E4-5602-4A00-9C0E-E42C3599B662}" presName="hierChild5" presStyleCnt="0"/>
      <dgm:spPr/>
    </dgm:pt>
    <dgm:pt modelId="{DD512BF3-A9F3-4CD0-A6DF-E31E4EE3D2E5}" type="pres">
      <dgm:prSet presAssocID="{E92F0A22-8E16-4B41-BA5D-36CC168B1C80}" presName="Name37" presStyleLbl="parChTrans1D2" presStyleIdx="1" presStyleCnt="2"/>
      <dgm:spPr/>
      <dgm:t>
        <a:bodyPr/>
        <a:lstStyle/>
        <a:p>
          <a:endParaRPr lang="fr-FR"/>
        </a:p>
      </dgm:t>
    </dgm:pt>
    <dgm:pt modelId="{CF7D6A77-4F87-47AE-BA6B-574FCE2DED59}" type="pres">
      <dgm:prSet presAssocID="{01D7DA81-AACC-45A2-9427-F9BB514157F5}" presName="hierRoot2" presStyleCnt="0">
        <dgm:presLayoutVars>
          <dgm:hierBranch val="init"/>
        </dgm:presLayoutVars>
      </dgm:prSet>
      <dgm:spPr/>
    </dgm:pt>
    <dgm:pt modelId="{7D829057-A5B2-41A0-8F39-5D864A8537C2}" type="pres">
      <dgm:prSet presAssocID="{01D7DA81-AACC-45A2-9427-F9BB514157F5}" presName="rootComposite" presStyleCnt="0"/>
      <dgm:spPr/>
    </dgm:pt>
    <dgm:pt modelId="{37A23A17-EEB1-4AE2-B530-4F602CE072A8}" type="pres">
      <dgm:prSet presAssocID="{01D7DA81-AACC-45A2-9427-F9BB514157F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79CE75-924F-43C8-8578-B9150D075273}" type="pres">
      <dgm:prSet presAssocID="{01D7DA81-AACC-45A2-9427-F9BB514157F5}" presName="rootConnector" presStyleLbl="node2" presStyleIdx="1" presStyleCnt="2"/>
      <dgm:spPr/>
      <dgm:t>
        <a:bodyPr/>
        <a:lstStyle/>
        <a:p>
          <a:endParaRPr lang="fr-FR"/>
        </a:p>
      </dgm:t>
    </dgm:pt>
    <dgm:pt modelId="{4B0CD61E-7B92-478B-BC4D-2B012D390DEC}" type="pres">
      <dgm:prSet presAssocID="{01D7DA81-AACC-45A2-9427-F9BB514157F5}" presName="hierChild4" presStyleCnt="0"/>
      <dgm:spPr/>
    </dgm:pt>
    <dgm:pt modelId="{20A23FE6-415F-4E9A-8C7A-8CF327B80AB2}" type="pres">
      <dgm:prSet presAssocID="{C0E4A5B1-8A5F-4EC8-AD06-02B5798A845B}" presName="Name37" presStyleLbl="parChTrans1D3" presStyleIdx="2" presStyleCnt="4"/>
      <dgm:spPr/>
      <dgm:t>
        <a:bodyPr/>
        <a:lstStyle/>
        <a:p>
          <a:endParaRPr lang="fr-FR"/>
        </a:p>
      </dgm:t>
    </dgm:pt>
    <dgm:pt modelId="{20F721D7-4D01-4141-B986-C085755AB9E5}" type="pres">
      <dgm:prSet presAssocID="{5CD0BD7B-B390-4517-A948-898ADF41A21D}" presName="hierRoot2" presStyleCnt="0">
        <dgm:presLayoutVars>
          <dgm:hierBranch val="init"/>
        </dgm:presLayoutVars>
      </dgm:prSet>
      <dgm:spPr/>
    </dgm:pt>
    <dgm:pt modelId="{6C4DA646-0FAE-46B1-9D6E-B3E31A505979}" type="pres">
      <dgm:prSet presAssocID="{5CD0BD7B-B390-4517-A948-898ADF41A21D}" presName="rootComposite" presStyleCnt="0"/>
      <dgm:spPr/>
    </dgm:pt>
    <dgm:pt modelId="{E51BDEE9-9678-480C-B410-8AAD3F45524D}" type="pres">
      <dgm:prSet presAssocID="{5CD0BD7B-B390-4517-A948-898ADF41A21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957748-AD82-459A-B5FC-8B5D8744762E}" type="pres">
      <dgm:prSet presAssocID="{5CD0BD7B-B390-4517-A948-898ADF41A21D}" presName="rootConnector" presStyleLbl="node3" presStyleIdx="2" presStyleCnt="4"/>
      <dgm:spPr/>
      <dgm:t>
        <a:bodyPr/>
        <a:lstStyle/>
        <a:p>
          <a:endParaRPr lang="fr-FR"/>
        </a:p>
      </dgm:t>
    </dgm:pt>
    <dgm:pt modelId="{E8A8B7BA-D237-49A9-829B-6F3DB265B789}" type="pres">
      <dgm:prSet presAssocID="{5CD0BD7B-B390-4517-A948-898ADF41A21D}" presName="hierChild4" presStyleCnt="0"/>
      <dgm:spPr/>
    </dgm:pt>
    <dgm:pt modelId="{EAF5FCE7-81BD-497E-A1B4-8D38660D198D}" type="pres">
      <dgm:prSet presAssocID="{5CD0BD7B-B390-4517-A948-898ADF41A21D}" presName="hierChild5" presStyleCnt="0"/>
      <dgm:spPr/>
    </dgm:pt>
    <dgm:pt modelId="{D6EF85AA-0504-4D01-A972-A2348121208F}" type="pres">
      <dgm:prSet presAssocID="{FE3B9F40-D765-43F7-9E97-EFC084C307AF}" presName="Name37" presStyleLbl="parChTrans1D3" presStyleIdx="3" presStyleCnt="4"/>
      <dgm:spPr/>
      <dgm:t>
        <a:bodyPr/>
        <a:lstStyle/>
        <a:p>
          <a:endParaRPr lang="fr-FR"/>
        </a:p>
      </dgm:t>
    </dgm:pt>
    <dgm:pt modelId="{3835BC8C-FD2F-4E62-84F6-9A4EA80540FD}" type="pres">
      <dgm:prSet presAssocID="{F1BC6540-1BF5-4644-AF49-EC09F0B49A18}" presName="hierRoot2" presStyleCnt="0">
        <dgm:presLayoutVars>
          <dgm:hierBranch val="init"/>
        </dgm:presLayoutVars>
      </dgm:prSet>
      <dgm:spPr/>
    </dgm:pt>
    <dgm:pt modelId="{6E4A810B-137C-41E8-A759-6D6976F1F512}" type="pres">
      <dgm:prSet presAssocID="{F1BC6540-1BF5-4644-AF49-EC09F0B49A18}" presName="rootComposite" presStyleCnt="0"/>
      <dgm:spPr/>
    </dgm:pt>
    <dgm:pt modelId="{39AAD40E-DFB4-43B0-8D90-19671D50E95A}" type="pres">
      <dgm:prSet presAssocID="{F1BC6540-1BF5-4644-AF49-EC09F0B49A18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9457070-8D3A-4021-B840-33EE59C9EB5B}" type="pres">
      <dgm:prSet presAssocID="{F1BC6540-1BF5-4644-AF49-EC09F0B49A18}" presName="rootConnector" presStyleLbl="node3" presStyleIdx="3" presStyleCnt="4"/>
      <dgm:spPr/>
      <dgm:t>
        <a:bodyPr/>
        <a:lstStyle/>
        <a:p>
          <a:endParaRPr lang="fr-FR"/>
        </a:p>
      </dgm:t>
    </dgm:pt>
    <dgm:pt modelId="{37D40A07-023F-435B-B10C-FFB06F460D47}" type="pres">
      <dgm:prSet presAssocID="{F1BC6540-1BF5-4644-AF49-EC09F0B49A18}" presName="hierChild4" presStyleCnt="0"/>
      <dgm:spPr/>
    </dgm:pt>
    <dgm:pt modelId="{0CA6033B-36D9-40DE-BEFE-846C70178708}" type="pres">
      <dgm:prSet presAssocID="{F1BC6540-1BF5-4644-AF49-EC09F0B49A18}" presName="hierChild5" presStyleCnt="0"/>
      <dgm:spPr/>
    </dgm:pt>
    <dgm:pt modelId="{17C159C8-DA3E-4B41-932C-9F89EF1AA71E}" type="pres">
      <dgm:prSet presAssocID="{01D7DA81-AACC-45A2-9427-F9BB514157F5}" presName="hierChild5" presStyleCnt="0"/>
      <dgm:spPr/>
    </dgm:pt>
    <dgm:pt modelId="{9774B41B-BED6-4281-8B19-F2DBA8120176}" type="pres">
      <dgm:prSet presAssocID="{A8990A95-D07F-42E0-8336-B33983C72A77}" presName="hierChild3" presStyleCnt="0"/>
      <dgm:spPr/>
    </dgm:pt>
  </dgm:ptLst>
  <dgm:cxnLst>
    <dgm:cxn modelId="{60AA1AB8-3ABA-4CF4-987E-F18ECF81CA3F}" type="presOf" srcId="{01D7DA81-AACC-45A2-9427-F9BB514157F5}" destId="{BA79CE75-924F-43C8-8578-B9150D075273}" srcOrd="1" destOrd="0" presId="urn:microsoft.com/office/officeart/2005/8/layout/orgChart1"/>
    <dgm:cxn modelId="{8D54D686-D0D4-49C6-A395-BF420B9F8397}" type="presOf" srcId="{A8990A95-D07F-42E0-8336-B33983C72A77}" destId="{6BA83CE7-E32A-455E-969E-2ED97B2642B7}" srcOrd="1" destOrd="0" presId="urn:microsoft.com/office/officeart/2005/8/layout/orgChart1"/>
    <dgm:cxn modelId="{888C8E92-A397-41DD-9B16-97F274DABD9C}" type="presOf" srcId="{A7BDA5E4-5602-4A00-9C0E-E42C3599B662}" destId="{6AF00F4B-A9F8-4AB0-82E2-BFB6BE1BB53A}" srcOrd="1" destOrd="0" presId="urn:microsoft.com/office/officeart/2005/8/layout/orgChart1"/>
    <dgm:cxn modelId="{E647386E-6862-4ADE-84AA-B27D57C45C48}" type="presOf" srcId="{BB70B20D-1D4A-4D51-876A-65F0126E28B1}" destId="{E488E156-1A87-47A5-98F9-B319619F1B5D}" srcOrd="0" destOrd="0" presId="urn:microsoft.com/office/officeart/2005/8/layout/orgChart1"/>
    <dgm:cxn modelId="{3977DD0E-9324-4394-B751-E59375AFA259}" type="presOf" srcId="{01D7DA81-AACC-45A2-9427-F9BB514157F5}" destId="{37A23A17-EEB1-4AE2-B530-4F602CE072A8}" srcOrd="0" destOrd="0" presId="urn:microsoft.com/office/officeart/2005/8/layout/orgChart1"/>
    <dgm:cxn modelId="{8B3B8578-36F0-45FE-A561-47107D628DB6}" type="presOf" srcId="{71A5C319-CDF5-489E-973F-FD7DD9EB212E}" destId="{6FE4D50D-BCE0-4CA9-A03B-A223AEB8FB8B}" srcOrd="0" destOrd="0" presId="urn:microsoft.com/office/officeart/2005/8/layout/orgChart1"/>
    <dgm:cxn modelId="{DA826EE9-914C-460F-997F-106F960A4B26}" srcId="{A7BDA5E4-5602-4A00-9C0E-E42C3599B662}" destId="{71A5C319-CDF5-489E-973F-FD7DD9EB212E}" srcOrd="1" destOrd="0" parTransId="{BB70B20D-1D4A-4D51-876A-65F0126E28B1}" sibTransId="{88A61345-93A9-4BD4-96D5-E94611A1255C}"/>
    <dgm:cxn modelId="{6B1B064E-F62D-49DE-B3E4-BC4465F9D00F}" type="presOf" srcId="{5CD0BD7B-B390-4517-A948-898ADF41A21D}" destId="{4F957748-AD82-459A-B5FC-8B5D8744762E}" srcOrd="1" destOrd="0" presId="urn:microsoft.com/office/officeart/2005/8/layout/orgChart1"/>
    <dgm:cxn modelId="{C18CDFF9-558B-4586-9F2B-9964CAAD4300}" type="presOf" srcId="{F1BC6540-1BF5-4644-AF49-EC09F0B49A18}" destId="{39AAD40E-DFB4-43B0-8D90-19671D50E95A}" srcOrd="0" destOrd="0" presId="urn:microsoft.com/office/officeart/2005/8/layout/orgChart1"/>
    <dgm:cxn modelId="{5B8EF75F-9ADD-451B-AF9D-42FC4CC5C02E}" type="presOf" srcId="{C0E4A5B1-8A5F-4EC8-AD06-02B5798A845B}" destId="{20A23FE6-415F-4E9A-8C7A-8CF327B80AB2}" srcOrd="0" destOrd="0" presId="urn:microsoft.com/office/officeart/2005/8/layout/orgChart1"/>
    <dgm:cxn modelId="{48D1DD27-AEFF-4F40-9F6D-116C292CF9C6}" srcId="{210680AF-3011-48FE-8AF3-624F34D91FAB}" destId="{A8990A95-D07F-42E0-8336-B33983C72A77}" srcOrd="0" destOrd="0" parTransId="{8876BF46-B3B7-44A3-86BB-A12F29F1E1DC}" sibTransId="{33D4FD9E-3EBF-4444-AA07-AC44E92F3A9B}"/>
    <dgm:cxn modelId="{20612172-2FBA-48AA-BDF2-60606639D548}" type="presOf" srcId="{A8990A95-D07F-42E0-8336-B33983C72A77}" destId="{B734CC26-78D0-4452-8BD4-F140D68C92DE}" srcOrd="0" destOrd="0" presId="urn:microsoft.com/office/officeart/2005/8/layout/orgChart1"/>
    <dgm:cxn modelId="{5965845B-6E46-424D-904E-46A20983BF0D}" type="presOf" srcId="{E92F0A22-8E16-4B41-BA5D-36CC168B1C80}" destId="{DD512BF3-A9F3-4CD0-A6DF-E31E4EE3D2E5}" srcOrd="0" destOrd="0" presId="urn:microsoft.com/office/officeart/2005/8/layout/orgChart1"/>
    <dgm:cxn modelId="{FB209EB1-9349-45DF-B90C-5C16A6C64975}" type="presOf" srcId="{210680AF-3011-48FE-8AF3-624F34D91FAB}" destId="{8622463D-D3F0-465E-AF08-B561C13C6DEB}" srcOrd="0" destOrd="0" presId="urn:microsoft.com/office/officeart/2005/8/layout/orgChart1"/>
    <dgm:cxn modelId="{60E7E777-9C74-4136-815D-D22C931359B6}" type="presOf" srcId="{DE443B52-BA41-4290-BEFE-169B95FB8C6E}" destId="{F61F31CE-2075-4F0E-9E28-9D52D850692B}" srcOrd="0" destOrd="0" presId="urn:microsoft.com/office/officeart/2005/8/layout/orgChart1"/>
    <dgm:cxn modelId="{D6AE7285-36CB-45AD-9168-50DF3F2D6BFD}" type="presOf" srcId="{5CD0BD7B-B390-4517-A948-898ADF41A21D}" destId="{E51BDEE9-9678-480C-B410-8AAD3F45524D}" srcOrd="0" destOrd="0" presId="urn:microsoft.com/office/officeart/2005/8/layout/orgChart1"/>
    <dgm:cxn modelId="{72805650-F4DF-4BEA-9027-0A8CBB6B5E4B}" srcId="{A8990A95-D07F-42E0-8336-B33983C72A77}" destId="{A7BDA5E4-5602-4A00-9C0E-E42C3599B662}" srcOrd="0" destOrd="0" parTransId="{9B87D616-72EA-40B5-8DE2-C743448712B1}" sibTransId="{6D3C9AC5-834B-40D6-9916-908446A29552}"/>
    <dgm:cxn modelId="{00315C49-024E-4EFB-A612-E53DD4858F31}" srcId="{01D7DA81-AACC-45A2-9427-F9BB514157F5}" destId="{F1BC6540-1BF5-4644-AF49-EC09F0B49A18}" srcOrd="1" destOrd="0" parTransId="{FE3B9F40-D765-43F7-9E97-EFC084C307AF}" sibTransId="{155A06CF-1A1B-4980-BF0A-0DEEF53B4B7F}"/>
    <dgm:cxn modelId="{32F23C64-E2EF-44C4-A23D-4C0B6E858E8C}" type="presOf" srcId="{7987B10A-C577-4F06-BB39-627403EE8375}" destId="{914FF574-7D56-40C2-92D0-A4E20724899A}" srcOrd="0" destOrd="0" presId="urn:microsoft.com/office/officeart/2005/8/layout/orgChart1"/>
    <dgm:cxn modelId="{0249A186-D6DC-46DE-9E8A-A9D5F1E1E4F7}" type="presOf" srcId="{F1BC6540-1BF5-4644-AF49-EC09F0B49A18}" destId="{E9457070-8D3A-4021-B840-33EE59C9EB5B}" srcOrd="1" destOrd="0" presId="urn:microsoft.com/office/officeart/2005/8/layout/orgChart1"/>
    <dgm:cxn modelId="{200FEFA7-7D83-44A9-99F8-A1F19876F046}" type="presOf" srcId="{DE443B52-BA41-4290-BEFE-169B95FB8C6E}" destId="{485BDED4-F47B-4411-93C6-A3049D96A901}" srcOrd="1" destOrd="0" presId="urn:microsoft.com/office/officeart/2005/8/layout/orgChart1"/>
    <dgm:cxn modelId="{108FD4A5-7FC1-4FE7-A6B2-7C4CE445780B}" srcId="{01D7DA81-AACC-45A2-9427-F9BB514157F5}" destId="{5CD0BD7B-B390-4517-A948-898ADF41A21D}" srcOrd="0" destOrd="0" parTransId="{C0E4A5B1-8A5F-4EC8-AD06-02B5798A845B}" sibTransId="{84D75FA9-3D7B-4CC4-9FEC-21D7840C1893}"/>
    <dgm:cxn modelId="{73435473-5D77-4578-B302-90244679ECCE}" type="presOf" srcId="{9B87D616-72EA-40B5-8DE2-C743448712B1}" destId="{F03B7E04-6FB4-4EB0-A4E2-B59DCA4F6FBA}" srcOrd="0" destOrd="0" presId="urn:microsoft.com/office/officeart/2005/8/layout/orgChart1"/>
    <dgm:cxn modelId="{7B2AB70B-E493-4AF7-8F2B-C3860F010150}" type="presOf" srcId="{A7BDA5E4-5602-4A00-9C0E-E42C3599B662}" destId="{06C679ED-F6D8-4013-84FE-327AC546B93E}" srcOrd="0" destOrd="0" presId="urn:microsoft.com/office/officeart/2005/8/layout/orgChart1"/>
    <dgm:cxn modelId="{1A67DD99-9DAB-44CE-9641-B55EA5171BEA}" type="presOf" srcId="{71A5C319-CDF5-489E-973F-FD7DD9EB212E}" destId="{AB38F61B-E1C7-4D0F-89D5-BF1A76B7698F}" srcOrd="1" destOrd="0" presId="urn:microsoft.com/office/officeart/2005/8/layout/orgChart1"/>
    <dgm:cxn modelId="{49D82887-6200-40D3-A6D1-B6B3EF2CFB38}" srcId="{A8990A95-D07F-42E0-8336-B33983C72A77}" destId="{01D7DA81-AACC-45A2-9427-F9BB514157F5}" srcOrd="1" destOrd="0" parTransId="{E92F0A22-8E16-4B41-BA5D-36CC168B1C80}" sibTransId="{123F2FCE-221B-4270-929C-C0F0165CF191}"/>
    <dgm:cxn modelId="{A921E7BB-0EEC-4AEC-9E80-D01C2A726EC5}" type="presOf" srcId="{FE3B9F40-D765-43F7-9E97-EFC084C307AF}" destId="{D6EF85AA-0504-4D01-A972-A2348121208F}" srcOrd="0" destOrd="0" presId="urn:microsoft.com/office/officeart/2005/8/layout/orgChart1"/>
    <dgm:cxn modelId="{E692BF31-A08A-4460-9150-A9A1525C2D95}" srcId="{A7BDA5E4-5602-4A00-9C0E-E42C3599B662}" destId="{DE443B52-BA41-4290-BEFE-169B95FB8C6E}" srcOrd="0" destOrd="0" parTransId="{7987B10A-C577-4F06-BB39-627403EE8375}" sibTransId="{4AA9B18D-C118-4265-A5EC-BEE18E4F6A4E}"/>
    <dgm:cxn modelId="{34840143-2E24-4F1D-9EFF-07C031A931F8}" type="presParOf" srcId="{8622463D-D3F0-465E-AF08-B561C13C6DEB}" destId="{00EFCBEA-E87D-4E40-AE12-67212F61274E}" srcOrd="0" destOrd="0" presId="urn:microsoft.com/office/officeart/2005/8/layout/orgChart1"/>
    <dgm:cxn modelId="{844DFF97-2E95-4109-8848-B89EAF539903}" type="presParOf" srcId="{00EFCBEA-E87D-4E40-AE12-67212F61274E}" destId="{D91F7D0E-F5D2-47F3-BBF5-49F5E1F2AEA3}" srcOrd="0" destOrd="0" presId="urn:microsoft.com/office/officeart/2005/8/layout/orgChart1"/>
    <dgm:cxn modelId="{3F532E76-D4D1-41F1-8925-93BFD4B02E82}" type="presParOf" srcId="{D91F7D0E-F5D2-47F3-BBF5-49F5E1F2AEA3}" destId="{B734CC26-78D0-4452-8BD4-F140D68C92DE}" srcOrd="0" destOrd="0" presId="urn:microsoft.com/office/officeart/2005/8/layout/orgChart1"/>
    <dgm:cxn modelId="{043570B6-DE6E-426F-B9A0-6F313EA0CD0B}" type="presParOf" srcId="{D91F7D0E-F5D2-47F3-BBF5-49F5E1F2AEA3}" destId="{6BA83CE7-E32A-455E-969E-2ED97B2642B7}" srcOrd="1" destOrd="0" presId="urn:microsoft.com/office/officeart/2005/8/layout/orgChart1"/>
    <dgm:cxn modelId="{3654EA9D-313B-4E9F-923D-5CFE05F5B4B6}" type="presParOf" srcId="{00EFCBEA-E87D-4E40-AE12-67212F61274E}" destId="{400B1896-D42C-4786-B377-1724B0C7A0D5}" srcOrd="1" destOrd="0" presId="urn:microsoft.com/office/officeart/2005/8/layout/orgChart1"/>
    <dgm:cxn modelId="{21CC8B12-3A14-49C6-AAC0-13670E689ED5}" type="presParOf" srcId="{400B1896-D42C-4786-B377-1724B0C7A0D5}" destId="{F03B7E04-6FB4-4EB0-A4E2-B59DCA4F6FBA}" srcOrd="0" destOrd="0" presId="urn:microsoft.com/office/officeart/2005/8/layout/orgChart1"/>
    <dgm:cxn modelId="{ADC167AC-3F84-468E-9E28-D682B0CF6575}" type="presParOf" srcId="{400B1896-D42C-4786-B377-1724B0C7A0D5}" destId="{3A0F2917-01EA-4842-83B5-429E56287110}" srcOrd="1" destOrd="0" presId="urn:microsoft.com/office/officeart/2005/8/layout/orgChart1"/>
    <dgm:cxn modelId="{6EB1E4FF-A76D-49ED-BA7E-CA13F40B69D7}" type="presParOf" srcId="{3A0F2917-01EA-4842-83B5-429E56287110}" destId="{2E46EFC0-021A-453D-9E26-E1F9DE1CC9EA}" srcOrd="0" destOrd="0" presId="urn:microsoft.com/office/officeart/2005/8/layout/orgChart1"/>
    <dgm:cxn modelId="{69FD6EAE-9BC5-4301-A184-81915FFFC58A}" type="presParOf" srcId="{2E46EFC0-021A-453D-9E26-E1F9DE1CC9EA}" destId="{06C679ED-F6D8-4013-84FE-327AC546B93E}" srcOrd="0" destOrd="0" presId="urn:microsoft.com/office/officeart/2005/8/layout/orgChart1"/>
    <dgm:cxn modelId="{14586ED7-FD8C-4D25-BF1A-202F13B7E370}" type="presParOf" srcId="{2E46EFC0-021A-453D-9E26-E1F9DE1CC9EA}" destId="{6AF00F4B-A9F8-4AB0-82E2-BFB6BE1BB53A}" srcOrd="1" destOrd="0" presId="urn:microsoft.com/office/officeart/2005/8/layout/orgChart1"/>
    <dgm:cxn modelId="{47D9C570-3A4D-4811-B43B-87AB5263693F}" type="presParOf" srcId="{3A0F2917-01EA-4842-83B5-429E56287110}" destId="{5FAFA7B9-9448-4D36-9E69-AEBC8D091756}" srcOrd="1" destOrd="0" presId="urn:microsoft.com/office/officeart/2005/8/layout/orgChart1"/>
    <dgm:cxn modelId="{CAA0EBC5-6118-4390-8332-ACA2C3888505}" type="presParOf" srcId="{5FAFA7B9-9448-4D36-9E69-AEBC8D091756}" destId="{914FF574-7D56-40C2-92D0-A4E20724899A}" srcOrd="0" destOrd="0" presId="urn:microsoft.com/office/officeart/2005/8/layout/orgChart1"/>
    <dgm:cxn modelId="{FF1164F5-B5E2-4CAB-91EB-C4713C05D6DF}" type="presParOf" srcId="{5FAFA7B9-9448-4D36-9E69-AEBC8D091756}" destId="{6C23C451-5903-4944-8F86-9C84F98330DD}" srcOrd="1" destOrd="0" presId="urn:microsoft.com/office/officeart/2005/8/layout/orgChart1"/>
    <dgm:cxn modelId="{AEEDCCDB-C991-4104-9371-69076ECF966B}" type="presParOf" srcId="{6C23C451-5903-4944-8F86-9C84F98330DD}" destId="{8DC61B46-6E07-49B9-BA89-896AC542D87E}" srcOrd="0" destOrd="0" presId="urn:microsoft.com/office/officeart/2005/8/layout/orgChart1"/>
    <dgm:cxn modelId="{9FB812C2-5A7E-46BC-8D1A-AD3BEB2ED69F}" type="presParOf" srcId="{8DC61B46-6E07-49B9-BA89-896AC542D87E}" destId="{F61F31CE-2075-4F0E-9E28-9D52D850692B}" srcOrd="0" destOrd="0" presId="urn:microsoft.com/office/officeart/2005/8/layout/orgChart1"/>
    <dgm:cxn modelId="{5C986DAF-CBC0-461E-90D3-B3CEB2BEDD02}" type="presParOf" srcId="{8DC61B46-6E07-49B9-BA89-896AC542D87E}" destId="{485BDED4-F47B-4411-93C6-A3049D96A901}" srcOrd="1" destOrd="0" presId="urn:microsoft.com/office/officeart/2005/8/layout/orgChart1"/>
    <dgm:cxn modelId="{262947B0-9228-4A69-9B67-06246F21635B}" type="presParOf" srcId="{6C23C451-5903-4944-8F86-9C84F98330DD}" destId="{62257FE0-4198-4D22-A3B0-30B4EBB46850}" srcOrd="1" destOrd="0" presId="urn:microsoft.com/office/officeart/2005/8/layout/orgChart1"/>
    <dgm:cxn modelId="{BA8F6F39-ECFF-4E6B-ABC8-24F9A054EDC5}" type="presParOf" srcId="{6C23C451-5903-4944-8F86-9C84F98330DD}" destId="{72A268D6-0D62-44B0-995B-9566E7E16372}" srcOrd="2" destOrd="0" presId="urn:microsoft.com/office/officeart/2005/8/layout/orgChart1"/>
    <dgm:cxn modelId="{47C65738-2CD8-432F-BB96-5772FBB05FB9}" type="presParOf" srcId="{5FAFA7B9-9448-4D36-9E69-AEBC8D091756}" destId="{E488E156-1A87-47A5-98F9-B319619F1B5D}" srcOrd="2" destOrd="0" presId="urn:microsoft.com/office/officeart/2005/8/layout/orgChart1"/>
    <dgm:cxn modelId="{45D78C0A-F9E0-4895-9294-1E8F95134CE7}" type="presParOf" srcId="{5FAFA7B9-9448-4D36-9E69-AEBC8D091756}" destId="{2F298D32-93B1-4F44-B574-66A51CD19CB8}" srcOrd="3" destOrd="0" presId="urn:microsoft.com/office/officeart/2005/8/layout/orgChart1"/>
    <dgm:cxn modelId="{E3DD68D4-6375-4D02-8B9A-A29E11E80FA7}" type="presParOf" srcId="{2F298D32-93B1-4F44-B574-66A51CD19CB8}" destId="{9AAA0AAD-5B54-41DF-9580-04EFD8A47D89}" srcOrd="0" destOrd="0" presId="urn:microsoft.com/office/officeart/2005/8/layout/orgChart1"/>
    <dgm:cxn modelId="{B468095F-9B6A-4C1F-96F8-024DEF4779FD}" type="presParOf" srcId="{9AAA0AAD-5B54-41DF-9580-04EFD8A47D89}" destId="{6FE4D50D-BCE0-4CA9-A03B-A223AEB8FB8B}" srcOrd="0" destOrd="0" presId="urn:microsoft.com/office/officeart/2005/8/layout/orgChart1"/>
    <dgm:cxn modelId="{EC1D3183-DB16-47B4-A2FA-6B8518D7E502}" type="presParOf" srcId="{9AAA0AAD-5B54-41DF-9580-04EFD8A47D89}" destId="{AB38F61B-E1C7-4D0F-89D5-BF1A76B7698F}" srcOrd="1" destOrd="0" presId="urn:microsoft.com/office/officeart/2005/8/layout/orgChart1"/>
    <dgm:cxn modelId="{AD374960-B91C-436E-AA6D-20D94473DF10}" type="presParOf" srcId="{2F298D32-93B1-4F44-B574-66A51CD19CB8}" destId="{12C8E571-7A7B-41EB-864E-202382AF15EF}" srcOrd="1" destOrd="0" presId="urn:microsoft.com/office/officeart/2005/8/layout/orgChart1"/>
    <dgm:cxn modelId="{D0A8CBDE-4368-44E4-B2F2-A205787FDA72}" type="presParOf" srcId="{2F298D32-93B1-4F44-B574-66A51CD19CB8}" destId="{6E57D9DF-8EB4-42DA-A914-4EF9877BD94B}" srcOrd="2" destOrd="0" presId="urn:microsoft.com/office/officeart/2005/8/layout/orgChart1"/>
    <dgm:cxn modelId="{7C991059-6CD3-4FF4-B9BB-CB5A577A9BBC}" type="presParOf" srcId="{3A0F2917-01EA-4842-83B5-429E56287110}" destId="{F55ECB57-799B-43A2-88B7-D2E28B8F3735}" srcOrd="2" destOrd="0" presId="urn:microsoft.com/office/officeart/2005/8/layout/orgChart1"/>
    <dgm:cxn modelId="{1BFEAFAC-C1BA-4EFA-B958-0200539A0659}" type="presParOf" srcId="{400B1896-D42C-4786-B377-1724B0C7A0D5}" destId="{DD512BF3-A9F3-4CD0-A6DF-E31E4EE3D2E5}" srcOrd="2" destOrd="0" presId="urn:microsoft.com/office/officeart/2005/8/layout/orgChart1"/>
    <dgm:cxn modelId="{FDD48DC1-E22D-439B-A2C6-D8563CB7A95C}" type="presParOf" srcId="{400B1896-D42C-4786-B377-1724B0C7A0D5}" destId="{CF7D6A77-4F87-47AE-BA6B-574FCE2DED59}" srcOrd="3" destOrd="0" presId="urn:microsoft.com/office/officeart/2005/8/layout/orgChart1"/>
    <dgm:cxn modelId="{C230BD99-5237-43BD-B525-D97E37D9AA7D}" type="presParOf" srcId="{CF7D6A77-4F87-47AE-BA6B-574FCE2DED59}" destId="{7D829057-A5B2-41A0-8F39-5D864A8537C2}" srcOrd="0" destOrd="0" presId="urn:microsoft.com/office/officeart/2005/8/layout/orgChart1"/>
    <dgm:cxn modelId="{FC8780DF-EE18-4408-9E5E-E64677FB2BDB}" type="presParOf" srcId="{7D829057-A5B2-41A0-8F39-5D864A8537C2}" destId="{37A23A17-EEB1-4AE2-B530-4F602CE072A8}" srcOrd="0" destOrd="0" presId="urn:microsoft.com/office/officeart/2005/8/layout/orgChart1"/>
    <dgm:cxn modelId="{98B63DC6-4F6C-47DC-932F-59F0F0C3AB80}" type="presParOf" srcId="{7D829057-A5B2-41A0-8F39-5D864A8537C2}" destId="{BA79CE75-924F-43C8-8578-B9150D075273}" srcOrd="1" destOrd="0" presId="urn:microsoft.com/office/officeart/2005/8/layout/orgChart1"/>
    <dgm:cxn modelId="{D4692B97-324C-4419-A746-CC663C257BDD}" type="presParOf" srcId="{CF7D6A77-4F87-47AE-BA6B-574FCE2DED59}" destId="{4B0CD61E-7B92-478B-BC4D-2B012D390DEC}" srcOrd="1" destOrd="0" presId="urn:microsoft.com/office/officeart/2005/8/layout/orgChart1"/>
    <dgm:cxn modelId="{73827B6B-A79C-4DA2-B6C1-71069BDB3E11}" type="presParOf" srcId="{4B0CD61E-7B92-478B-BC4D-2B012D390DEC}" destId="{20A23FE6-415F-4E9A-8C7A-8CF327B80AB2}" srcOrd="0" destOrd="0" presId="urn:microsoft.com/office/officeart/2005/8/layout/orgChart1"/>
    <dgm:cxn modelId="{61B65857-3820-4B41-B112-D90585952256}" type="presParOf" srcId="{4B0CD61E-7B92-478B-BC4D-2B012D390DEC}" destId="{20F721D7-4D01-4141-B986-C085755AB9E5}" srcOrd="1" destOrd="0" presId="urn:microsoft.com/office/officeart/2005/8/layout/orgChart1"/>
    <dgm:cxn modelId="{E04CD39D-4758-46A5-AB45-F7505D424334}" type="presParOf" srcId="{20F721D7-4D01-4141-B986-C085755AB9E5}" destId="{6C4DA646-0FAE-46B1-9D6E-B3E31A505979}" srcOrd="0" destOrd="0" presId="urn:microsoft.com/office/officeart/2005/8/layout/orgChart1"/>
    <dgm:cxn modelId="{5B1DEF1E-A466-4430-99BD-D8915A13B337}" type="presParOf" srcId="{6C4DA646-0FAE-46B1-9D6E-B3E31A505979}" destId="{E51BDEE9-9678-480C-B410-8AAD3F45524D}" srcOrd="0" destOrd="0" presId="urn:microsoft.com/office/officeart/2005/8/layout/orgChart1"/>
    <dgm:cxn modelId="{69A4F23B-0019-447D-B839-AC376FD01771}" type="presParOf" srcId="{6C4DA646-0FAE-46B1-9D6E-B3E31A505979}" destId="{4F957748-AD82-459A-B5FC-8B5D8744762E}" srcOrd="1" destOrd="0" presId="urn:microsoft.com/office/officeart/2005/8/layout/orgChart1"/>
    <dgm:cxn modelId="{F9415394-3E14-4E72-B0B6-0813657BA3E6}" type="presParOf" srcId="{20F721D7-4D01-4141-B986-C085755AB9E5}" destId="{E8A8B7BA-D237-49A9-829B-6F3DB265B789}" srcOrd="1" destOrd="0" presId="urn:microsoft.com/office/officeart/2005/8/layout/orgChart1"/>
    <dgm:cxn modelId="{4F7CEDDA-B820-4875-B646-D20587C64EC6}" type="presParOf" srcId="{20F721D7-4D01-4141-B986-C085755AB9E5}" destId="{EAF5FCE7-81BD-497E-A1B4-8D38660D198D}" srcOrd="2" destOrd="0" presId="urn:microsoft.com/office/officeart/2005/8/layout/orgChart1"/>
    <dgm:cxn modelId="{FE55F10F-6BD9-4E0E-B5EB-8DCC2D2C65D3}" type="presParOf" srcId="{4B0CD61E-7B92-478B-BC4D-2B012D390DEC}" destId="{D6EF85AA-0504-4D01-A972-A2348121208F}" srcOrd="2" destOrd="0" presId="urn:microsoft.com/office/officeart/2005/8/layout/orgChart1"/>
    <dgm:cxn modelId="{EE57EDA6-CC2C-48FD-A634-978BF69491FF}" type="presParOf" srcId="{4B0CD61E-7B92-478B-BC4D-2B012D390DEC}" destId="{3835BC8C-FD2F-4E62-84F6-9A4EA80540FD}" srcOrd="3" destOrd="0" presId="urn:microsoft.com/office/officeart/2005/8/layout/orgChart1"/>
    <dgm:cxn modelId="{0A989022-A992-4C31-82E0-1DE9647135EB}" type="presParOf" srcId="{3835BC8C-FD2F-4E62-84F6-9A4EA80540FD}" destId="{6E4A810B-137C-41E8-A759-6D6976F1F512}" srcOrd="0" destOrd="0" presId="urn:microsoft.com/office/officeart/2005/8/layout/orgChart1"/>
    <dgm:cxn modelId="{281FFB4F-F98E-4615-AB7D-6A8617B5BB55}" type="presParOf" srcId="{6E4A810B-137C-41E8-A759-6D6976F1F512}" destId="{39AAD40E-DFB4-43B0-8D90-19671D50E95A}" srcOrd="0" destOrd="0" presId="urn:microsoft.com/office/officeart/2005/8/layout/orgChart1"/>
    <dgm:cxn modelId="{6D508600-22CF-4CFB-9921-F1FF5ABA0C8C}" type="presParOf" srcId="{6E4A810B-137C-41E8-A759-6D6976F1F512}" destId="{E9457070-8D3A-4021-B840-33EE59C9EB5B}" srcOrd="1" destOrd="0" presId="urn:microsoft.com/office/officeart/2005/8/layout/orgChart1"/>
    <dgm:cxn modelId="{525C8B79-BE87-46BF-AC97-D60FE40A49E4}" type="presParOf" srcId="{3835BC8C-FD2F-4E62-84F6-9A4EA80540FD}" destId="{37D40A07-023F-435B-B10C-FFB06F460D47}" srcOrd="1" destOrd="0" presId="urn:microsoft.com/office/officeart/2005/8/layout/orgChart1"/>
    <dgm:cxn modelId="{B2DC1CA5-2451-46CF-89C7-4DC0CF50F29C}" type="presParOf" srcId="{3835BC8C-FD2F-4E62-84F6-9A4EA80540FD}" destId="{0CA6033B-36D9-40DE-BEFE-846C70178708}" srcOrd="2" destOrd="0" presId="urn:microsoft.com/office/officeart/2005/8/layout/orgChart1"/>
    <dgm:cxn modelId="{8C9F8278-B6DC-46D0-8E6B-997340EB1CC4}" type="presParOf" srcId="{CF7D6A77-4F87-47AE-BA6B-574FCE2DED59}" destId="{17C159C8-DA3E-4B41-932C-9F89EF1AA71E}" srcOrd="2" destOrd="0" presId="urn:microsoft.com/office/officeart/2005/8/layout/orgChart1"/>
    <dgm:cxn modelId="{55B74C3C-D538-4FA6-8332-2DC039AD68BB}" type="presParOf" srcId="{00EFCBEA-E87D-4E40-AE12-67212F61274E}" destId="{9774B41B-BED6-4281-8B19-F2DBA81201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0680AF-3011-48FE-8AF3-624F34D91FA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A8990A95-D07F-42E0-8336-B33983C72A77}">
      <dgm:prSet/>
      <dgm:spPr>
        <a:solidFill>
          <a:schemeClr val="accent4"/>
        </a:solidFill>
      </dgm:spPr>
      <dgm:t>
        <a:bodyPr/>
        <a:lstStyle/>
        <a:p>
          <a:r>
            <a:rPr lang="fr-FR" dirty="0" smtClean="0"/>
            <a:t>Bip sonore</a:t>
          </a:r>
          <a:endParaRPr lang="fr-FR" dirty="0"/>
        </a:p>
      </dgm:t>
    </dgm:pt>
    <dgm:pt modelId="{8876BF46-B3B7-44A3-86BB-A12F29F1E1DC}" type="parTrans" cxnId="{48D1DD27-AEFF-4F40-9F6D-116C292CF9C6}">
      <dgm:prSet/>
      <dgm:spPr/>
      <dgm:t>
        <a:bodyPr/>
        <a:lstStyle/>
        <a:p>
          <a:endParaRPr lang="fr-FR"/>
        </a:p>
      </dgm:t>
    </dgm:pt>
    <dgm:pt modelId="{33D4FD9E-3EBF-4444-AA07-AC44E92F3A9B}" type="sibTrans" cxnId="{48D1DD27-AEFF-4F40-9F6D-116C292CF9C6}">
      <dgm:prSet/>
      <dgm:spPr/>
      <dgm:t>
        <a:bodyPr/>
        <a:lstStyle/>
        <a:p>
          <a:endParaRPr lang="fr-FR"/>
        </a:p>
      </dgm:t>
    </dgm:pt>
    <dgm:pt modelId="{F7635288-6714-42BE-BEAD-F7943F87E0B3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Avec</a:t>
          </a:r>
          <a:endParaRPr lang="fr-FR" dirty="0"/>
        </a:p>
      </dgm:t>
    </dgm:pt>
    <dgm:pt modelId="{5BB3256C-F935-425D-B917-3F9C5BA0675F}" type="parTrans" cxnId="{CC5480D7-84A2-441B-B7FD-60A6547ECD10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517FD0B0-858B-47CD-A90F-6609719DEDB9}" type="sibTrans" cxnId="{CC5480D7-84A2-441B-B7FD-60A6547ECD10}">
      <dgm:prSet/>
      <dgm:spPr/>
      <dgm:t>
        <a:bodyPr/>
        <a:lstStyle/>
        <a:p>
          <a:endParaRPr lang="fr-FR"/>
        </a:p>
      </dgm:t>
    </dgm:pt>
    <dgm:pt modelId="{92719514-CDB0-424A-832D-0168CDBDEB00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Sans</a:t>
          </a:r>
          <a:endParaRPr lang="fr-FR" dirty="0"/>
        </a:p>
      </dgm:t>
    </dgm:pt>
    <dgm:pt modelId="{72D9E77A-768D-4C9D-B62F-1135633186BC}" type="parTrans" cxnId="{EF556FDC-9B1C-45F1-8D18-E660805CE289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C23369E7-BC27-49F4-8E62-456CC2C85988}" type="sibTrans" cxnId="{EF556FDC-9B1C-45F1-8D18-E660805CE289}">
      <dgm:prSet/>
      <dgm:spPr/>
      <dgm:t>
        <a:bodyPr/>
        <a:lstStyle/>
        <a:p>
          <a:endParaRPr lang="fr-FR"/>
        </a:p>
      </dgm:t>
    </dgm:pt>
    <dgm:pt modelId="{CB72A570-EE93-413D-AED2-A7985D7849C0}" type="pres">
      <dgm:prSet presAssocID="{210680AF-3011-48FE-8AF3-624F34D91F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0C24BE7-64BE-4861-828B-DCC462B3AEFA}" type="pres">
      <dgm:prSet presAssocID="{A8990A95-D07F-42E0-8336-B33983C72A77}" presName="hierRoot1" presStyleCnt="0">
        <dgm:presLayoutVars>
          <dgm:hierBranch val="init"/>
        </dgm:presLayoutVars>
      </dgm:prSet>
      <dgm:spPr/>
    </dgm:pt>
    <dgm:pt modelId="{A3158C26-AF73-4BB4-B748-8F9EC3AB412F}" type="pres">
      <dgm:prSet presAssocID="{A8990A95-D07F-42E0-8336-B33983C72A77}" presName="rootComposite1" presStyleCnt="0"/>
      <dgm:spPr/>
    </dgm:pt>
    <dgm:pt modelId="{3BE77468-4765-431D-BC54-C8E00F76B153}" type="pres">
      <dgm:prSet presAssocID="{A8990A95-D07F-42E0-8336-B33983C72A7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84D665-19D7-4FB4-BC27-10D59269F736}" type="pres">
      <dgm:prSet presAssocID="{A8990A95-D07F-42E0-8336-B33983C72A77}" presName="rootConnector1" presStyleLbl="node1" presStyleIdx="0" presStyleCnt="0"/>
      <dgm:spPr/>
      <dgm:t>
        <a:bodyPr/>
        <a:lstStyle/>
        <a:p>
          <a:endParaRPr lang="fr-FR"/>
        </a:p>
      </dgm:t>
    </dgm:pt>
    <dgm:pt modelId="{6BD38FAF-F3AF-43C9-B06F-C72D5821265C}" type="pres">
      <dgm:prSet presAssocID="{A8990A95-D07F-42E0-8336-B33983C72A77}" presName="hierChild2" presStyleCnt="0"/>
      <dgm:spPr/>
    </dgm:pt>
    <dgm:pt modelId="{810B428C-0E05-4F82-A413-9B72485A45BC}" type="pres">
      <dgm:prSet presAssocID="{5BB3256C-F935-425D-B917-3F9C5BA0675F}" presName="Name37" presStyleLbl="parChTrans1D2" presStyleIdx="0" presStyleCnt="2"/>
      <dgm:spPr/>
      <dgm:t>
        <a:bodyPr/>
        <a:lstStyle/>
        <a:p>
          <a:endParaRPr lang="fr-FR"/>
        </a:p>
      </dgm:t>
    </dgm:pt>
    <dgm:pt modelId="{170DAB45-4D25-4E62-83DA-67EC9E07FC95}" type="pres">
      <dgm:prSet presAssocID="{F7635288-6714-42BE-BEAD-F7943F87E0B3}" presName="hierRoot2" presStyleCnt="0">
        <dgm:presLayoutVars>
          <dgm:hierBranch val="init"/>
        </dgm:presLayoutVars>
      </dgm:prSet>
      <dgm:spPr/>
    </dgm:pt>
    <dgm:pt modelId="{2DECE27A-93E4-4541-AF40-6EEBF167E500}" type="pres">
      <dgm:prSet presAssocID="{F7635288-6714-42BE-BEAD-F7943F87E0B3}" presName="rootComposite" presStyleCnt="0"/>
      <dgm:spPr/>
    </dgm:pt>
    <dgm:pt modelId="{F9985AE1-C462-4C93-AB75-271BC1F4BF5A}" type="pres">
      <dgm:prSet presAssocID="{F7635288-6714-42BE-BEAD-F7943F87E0B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44BE658-C7EE-4BAB-9D2D-1E24AE740F3C}" type="pres">
      <dgm:prSet presAssocID="{F7635288-6714-42BE-BEAD-F7943F87E0B3}" presName="rootConnector" presStyleLbl="node2" presStyleIdx="0" presStyleCnt="2"/>
      <dgm:spPr/>
      <dgm:t>
        <a:bodyPr/>
        <a:lstStyle/>
        <a:p>
          <a:endParaRPr lang="fr-FR"/>
        </a:p>
      </dgm:t>
    </dgm:pt>
    <dgm:pt modelId="{E2B301CF-E19F-474E-BEFD-2EE87F1AF6A6}" type="pres">
      <dgm:prSet presAssocID="{F7635288-6714-42BE-BEAD-F7943F87E0B3}" presName="hierChild4" presStyleCnt="0"/>
      <dgm:spPr/>
    </dgm:pt>
    <dgm:pt modelId="{894C19D7-BB98-4788-9836-4BF01E4B5DEF}" type="pres">
      <dgm:prSet presAssocID="{F7635288-6714-42BE-BEAD-F7943F87E0B3}" presName="hierChild5" presStyleCnt="0"/>
      <dgm:spPr/>
    </dgm:pt>
    <dgm:pt modelId="{5856E378-9E48-460A-961A-658E915EE4F3}" type="pres">
      <dgm:prSet presAssocID="{72D9E77A-768D-4C9D-B62F-1135633186BC}" presName="Name37" presStyleLbl="parChTrans1D2" presStyleIdx="1" presStyleCnt="2"/>
      <dgm:spPr/>
      <dgm:t>
        <a:bodyPr/>
        <a:lstStyle/>
        <a:p>
          <a:endParaRPr lang="fr-FR"/>
        </a:p>
      </dgm:t>
    </dgm:pt>
    <dgm:pt modelId="{17D9FB34-64E5-443D-8331-124820427B6E}" type="pres">
      <dgm:prSet presAssocID="{92719514-CDB0-424A-832D-0168CDBDEB00}" presName="hierRoot2" presStyleCnt="0">
        <dgm:presLayoutVars>
          <dgm:hierBranch val="init"/>
        </dgm:presLayoutVars>
      </dgm:prSet>
      <dgm:spPr/>
    </dgm:pt>
    <dgm:pt modelId="{FCAFD30A-3326-4D36-8108-7889F50B4846}" type="pres">
      <dgm:prSet presAssocID="{92719514-CDB0-424A-832D-0168CDBDEB00}" presName="rootComposite" presStyleCnt="0"/>
      <dgm:spPr/>
    </dgm:pt>
    <dgm:pt modelId="{224CF8CC-0C4F-4B80-AC18-C21D5627F7B8}" type="pres">
      <dgm:prSet presAssocID="{92719514-CDB0-424A-832D-0168CDBDEB0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51F9E8-B9DE-4B11-AD12-31A8D8387A02}" type="pres">
      <dgm:prSet presAssocID="{92719514-CDB0-424A-832D-0168CDBDEB00}" presName="rootConnector" presStyleLbl="node2" presStyleIdx="1" presStyleCnt="2"/>
      <dgm:spPr/>
      <dgm:t>
        <a:bodyPr/>
        <a:lstStyle/>
        <a:p>
          <a:endParaRPr lang="fr-FR"/>
        </a:p>
      </dgm:t>
    </dgm:pt>
    <dgm:pt modelId="{137185D8-2DE5-47C4-81DE-78B4D852DDA8}" type="pres">
      <dgm:prSet presAssocID="{92719514-CDB0-424A-832D-0168CDBDEB00}" presName="hierChild4" presStyleCnt="0"/>
      <dgm:spPr/>
    </dgm:pt>
    <dgm:pt modelId="{2A3493B0-7716-47B8-8798-E4B6341D6622}" type="pres">
      <dgm:prSet presAssocID="{92719514-CDB0-424A-832D-0168CDBDEB00}" presName="hierChild5" presStyleCnt="0"/>
      <dgm:spPr/>
    </dgm:pt>
    <dgm:pt modelId="{3EA43E6D-76A9-422D-A024-3CAD04515EED}" type="pres">
      <dgm:prSet presAssocID="{A8990A95-D07F-42E0-8336-B33983C72A77}" presName="hierChild3" presStyleCnt="0"/>
      <dgm:spPr/>
    </dgm:pt>
  </dgm:ptLst>
  <dgm:cxnLst>
    <dgm:cxn modelId="{2166131B-B328-4535-AD7B-E2108C70E95B}" type="presOf" srcId="{92719514-CDB0-424A-832D-0168CDBDEB00}" destId="{2451F9E8-B9DE-4B11-AD12-31A8D8387A02}" srcOrd="1" destOrd="0" presId="urn:microsoft.com/office/officeart/2005/8/layout/orgChart1"/>
    <dgm:cxn modelId="{48D1DD27-AEFF-4F40-9F6D-116C292CF9C6}" srcId="{210680AF-3011-48FE-8AF3-624F34D91FAB}" destId="{A8990A95-D07F-42E0-8336-B33983C72A77}" srcOrd="0" destOrd="0" parTransId="{8876BF46-B3B7-44A3-86BB-A12F29F1E1DC}" sibTransId="{33D4FD9E-3EBF-4444-AA07-AC44E92F3A9B}"/>
    <dgm:cxn modelId="{8C979AE7-D470-4791-BF0F-F11DDB24112C}" type="presOf" srcId="{F7635288-6714-42BE-BEAD-F7943F87E0B3}" destId="{F9985AE1-C462-4C93-AB75-271BC1F4BF5A}" srcOrd="0" destOrd="0" presId="urn:microsoft.com/office/officeart/2005/8/layout/orgChart1"/>
    <dgm:cxn modelId="{2115B0A1-69F3-43BD-B7F5-F04087DC09E5}" type="presOf" srcId="{210680AF-3011-48FE-8AF3-624F34D91FAB}" destId="{CB72A570-EE93-413D-AED2-A7985D7849C0}" srcOrd="0" destOrd="0" presId="urn:microsoft.com/office/officeart/2005/8/layout/orgChart1"/>
    <dgm:cxn modelId="{B6E5D35D-B356-4644-8CC2-328036F2BE19}" type="presOf" srcId="{A8990A95-D07F-42E0-8336-B33983C72A77}" destId="{3BE77468-4765-431D-BC54-C8E00F76B153}" srcOrd="0" destOrd="0" presId="urn:microsoft.com/office/officeart/2005/8/layout/orgChart1"/>
    <dgm:cxn modelId="{B54DDE7C-420B-4FFD-BB2F-842704EC0A9F}" type="presOf" srcId="{A8990A95-D07F-42E0-8336-B33983C72A77}" destId="{EA84D665-19D7-4FB4-BC27-10D59269F736}" srcOrd="1" destOrd="0" presId="urn:microsoft.com/office/officeart/2005/8/layout/orgChart1"/>
    <dgm:cxn modelId="{CC5480D7-84A2-441B-B7FD-60A6547ECD10}" srcId="{A8990A95-D07F-42E0-8336-B33983C72A77}" destId="{F7635288-6714-42BE-BEAD-F7943F87E0B3}" srcOrd="0" destOrd="0" parTransId="{5BB3256C-F935-425D-B917-3F9C5BA0675F}" sibTransId="{517FD0B0-858B-47CD-A90F-6609719DEDB9}"/>
    <dgm:cxn modelId="{F7184999-5887-44CC-AE3F-CAF0D1B8C20A}" type="presOf" srcId="{5BB3256C-F935-425D-B917-3F9C5BA0675F}" destId="{810B428C-0E05-4F82-A413-9B72485A45BC}" srcOrd="0" destOrd="0" presId="urn:microsoft.com/office/officeart/2005/8/layout/orgChart1"/>
    <dgm:cxn modelId="{C29683A9-8A94-4429-9F54-28A94194DFF1}" type="presOf" srcId="{72D9E77A-768D-4C9D-B62F-1135633186BC}" destId="{5856E378-9E48-460A-961A-658E915EE4F3}" srcOrd="0" destOrd="0" presId="urn:microsoft.com/office/officeart/2005/8/layout/orgChart1"/>
    <dgm:cxn modelId="{EF556FDC-9B1C-45F1-8D18-E660805CE289}" srcId="{A8990A95-D07F-42E0-8336-B33983C72A77}" destId="{92719514-CDB0-424A-832D-0168CDBDEB00}" srcOrd="1" destOrd="0" parTransId="{72D9E77A-768D-4C9D-B62F-1135633186BC}" sibTransId="{C23369E7-BC27-49F4-8E62-456CC2C85988}"/>
    <dgm:cxn modelId="{44FC1CFE-C2F1-405A-9B12-A3E84121EF4E}" type="presOf" srcId="{92719514-CDB0-424A-832D-0168CDBDEB00}" destId="{224CF8CC-0C4F-4B80-AC18-C21D5627F7B8}" srcOrd="0" destOrd="0" presId="urn:microsoft.com/office/officeart/2005/8/layout/orgChart1"/>
    <dgm:cxn modelId="{6F760D55-7CB3-40C7-BD16-B3342EEB81EB}" type="presOf" srcId="{F7635288-6714-42BE-BEAD-F7943F87E0B3}" destId="{344BE658-C7EE-4BAB-9D2D-1E24AE740F3C}" srcOrd="1" destOrd="0" presId="urn:microsoft.com/office/officeart/2005/8/layout/orgChart1"/>
    <dgm:cxn modelId="{75BAECFA-9DB6-402D-93FF-3E0C6B756C2B}" type="presParOf" srcId="{CB72A570-EE93-413D-AED2-A7985D7849C0}" destId="{30C24BE7-64BE-4861-828B-DCC462B3AEFA}" srcOrd="0" destOrd="0" presId="urn:microsoft.com/office/officeart/2005/8/layout/orgChart1"/>
    <dgm:cxn modelId="{6DA08BE9-D408-4334-98B1-0CFC483BE7C4}" type="presParOf" srcId="{30C24BE7-64BE-4861-828B-DCC462B3AEFA}" destId="{A3158C26-AF73-4BB4-B748-8F9EC3AB412F}" srcOrd="0" destOrd="0" presId="urn:microsoft.com/office/officeart/2005/8/layout/orgChart1"/>
    <dgm:cxn modelId="{DB07EF8C-CF53-4894-9090-A9E5C9242F97}" type="presParOf" srcId="{A3158C26-AF73-4BB4-B748-8F9EC3AB412F}" destId="{3BE77468-4765-431D-BC54-C8E00F76B153}" srcOrd="0" destOrd="0" presId="urn:microsoft.com/office/officeart/2005/8/layout/orgChart1"/>
    <dgm:cxn modelId="{9323EEF4-7B0C-4EE3-82CD-6B1CFE3B21C2}" type="presParOf" srcId="{A3158C26-AF73-4BB4-B748-8F9EC3AB412F}" destId="{EA84D665-19D7-4FB4-BC27-10D59269F736}" srcOrd="1" destOrd="0" presId="urn:microsoft.com/office/officeart/2005/8/layout/orgChart1"/>
    <dgm:cxn modelId="{4327E177-1C3D-4D02-B0CA-53326540E7BD}" type="presParOf" srcId="{30C24BE7-64BE-4861-828B-DCC462B3AEFA}" destId="{6BD38FAF-F3AF-43C9-B06F-C72D5821265C}" srcOrd="1" destOrd="0" presId="urn:microsoft.com/office/officeart/2005/8/layout/orgChart1"/>
    <dgm:cxn modelId="{1625E98A-48B6-4464-B8DA-438BD316AB0E}" type="presParOf" srcId="{6BD38FAF-F3AF-43C9-B06F-C72D5821265C}" destId="{810B428C-0E05-4F82-A413-9B72485A45BC}" srcOrd="0" destOrd="0" presId="urn:microsoft.com/office/officeart/2005/8/layout/orgChart1"/>
    <dgm:cxn modelId="{67952E73-C7D8-45EA-A8B4-7A1FAD9EE17C}" type="presParOf" srcId="{6BD38FAF-F3AF-43C9-B06F-C72D5821265C}" destId="{170DAB45-4D25-4E62-83DA-67EC9E07FC95}" srcOrd="1" destOrd="0" presId="urn:microsoft.com/office/officeart/2005/8/layout/orgChart1"/>
    <dgm:cxn modelId="{B65F3C05-D798-4011-88BA-9C39DD908276}" type="presParOf" srcId="{170DAB45-4D25-4E62-83DA-67EC9E07FC95}" destId="{2DECE27A-93E4-4541-AF40-6EEBF167E500}" srcOrd="0" destOrd="0" presId="urn:microsoft.com/office/officeart/2005/8/layout/orgChart1"/>
    <dgm:cxn modelId="{69B8EAB1-CBCD-4098-9675-3ADC152A68A1}" type="presParOf" srcId="{2DECE27A-93E4-4541-AF40-6EEBF167E500}" destId="{F9985AE1-C462-4C93-AB75-271BC1F4BF5A}" srcOrd="0" destOrd="0" presId="urn:microsoft.com/office/officeart/2005/8/layout/orgChart1"/>
    <dgm:cxn modelId="{2066D17F-B35A-407E-A4DD-C0A43C584581}" type="presParOf" srcId="{2DECE27A-93E4-4541-AF40-6EEBF167E500}" destId="{344BE658-C7EE-4BAB-9D2D-1E24AE740F3C}" srcOrd="1" destOrd="0" presId="urn:microsoft.com/office/officeart/2005/8/layout/orgChart1"/>
    <dgm:cxn modelId="{7AD76930-EBC4-44CB-AA27-ACF39BACDCC0}" type="presParOf" srcId="{170DAB45-4D25-4E62-83DA-67EC9E07FC95}" destId="{E2B301CF-E19F-474E-BEFD-2EE87F1AF6A6}" srcOrd="1" destOrd="0" presId="urn:microsoft.com/office/officeart/2005/8/layout/orgChart1"/>
    <dgm:cxn modelId="{9C483723-6C1F-4EB1-BF4A-5C80A5876EEE}" type="presParOf" srcId="{170DAB45-4D25-4E62-83DA-67EC9E07FC95}" destId="{894C19D7-BB98-4788-9836-4BF01E4B5DEF}" srcOrd="2" destOrd="0" presId="urn:microsoft.com/office/officeart/2005/8/layout/orgChart1"/>
    <dgm:cxn modelId="{77577AA0-0839-47E2-B949-17210D868CF9}" type="presParOf" srcId="{6BD38FAF-F3AF-43C9-B06F-C72D5821265C}" destId="{5856E378-9E48-460A-961A-658E915EE4F3}" srcOrd="2" destOrd="0" presId="urn:microsoft.com/office/officeart/2005/8/layout/orgChart1"/>
    <dgm:cxn modelId="{03DDBD01-9F72-422D-AA45-394D8D510C01}" type="presParOf" srcId="{6BD38FAF-F3AF-43C9-B06F-C72D5821265C}" destId="{17D9FB34-64E5-443D-8331-124820427B6E}" srcOrd="3" destOrd="0" presId="urn:microsoft.com/office/officeart/2005/8/layout/orgChart1"/>
    <dgm:cxn modelId="{EBBE0814-BB8B-47BA-A36C-70E0D0EA924B}" type="presParOf" srcId="{17D9FB34-64E5-443D-8331-124820427B6E}" destId="{FCAFD30A-3326-4D36-8108-7889F50B4846}" srcOrd="0" destOrd="0" presId="urn:microsoft.com/office/officeart/2005/8/layout/orgChart1"/>
    <dgm:cxn modelId="{A8F0283F-4BED-4D31-87E0-B527A0FA01AD}" type="presParOf" srcId="{FCAFD30A-3326-4D36-8108-7889F50B4846}" destId="{224CF8CC-0C4F-4B80-AC18-C21D5627F7B8}" srcOrd="0" destOrd="0" presId="urn:microsoft.com/office/officeart/2005/8/layout/orgChart1"/>
    <dgm:cxn modelId="{5F34DA12-C896-493C-AA77-6CA305D23242}" type="presParOf" srcId="{FCAFD30A-3326-4D36-8108-7889F50B4846}" destId="{2451F9E8-B9DE-4B11-AD12-31A8D8387A02}" srcOrd="1" destOrd="0" presId="urn:microsoft.com/office/officeart/2005/8/layout/orgChart1"/>
    <dgm:cxn modelId="{FD57A0E6-CF32-42F8-8C68-D976D6B38A48}" type="presParOf" srcId="{17D9FB34-64E5-443D-8331-124820427B6E}" destId="{137185D8-2DE5-47C4-81DE-78B4D852DDA8}" srcOrd="1" destOrd="0" presId="urn:microsoft.com/office/officeart/2005/8/layout/orgChart1"/>
    <dgm:cxn modelId="{C90EC70E-00E3-49C8-8BBA-199FB87119EC}" type="presParOf" srcId="{17D9FB34-64E5-443D-8331-124820427B6E}" destId="{2A3493B0-7716-47B8-8798-E4B6341D6622}" srcOrd="2" destOrd="0" presId="urn:microsoft.com/office/officeart/2005/8/layout/orgChart1"/>
    <dgm:cxn modelId="{275AF375-B7A3-4990-91B9-5D35ED18DC20}" type="presParOf" srcId="{30C24BE7-64BE-4861-828B-DCC462B3AEFA}" destId="{3EA43E6D-76A9-422D-A024-3CAD04515E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0680AF-3011-48FE-8AF3-624F34D91FAB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0A50FBEC-38B3-48D7-8CE3-8396AC89BA6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dirty="0" smtClean="0"/>
            <a:t>Historiques</a:t>
          </a:r>
          <a:endParaRPr lang="fr-FR" dirty="0"/>
        </a:p>
      </dgm:t>
    </dgm:pt>
    <dgm:pt modelId="{62B8B146-7C8D-48FC-904E-34EFADCF964C}" type="parTrans" cxnId="{0F73DC10-4D31-4502-9394-C77E900D2055}">
      <dgm:prSet/>
      <dgm:spPr/>
      <dgm:t>
        <a:bodyPr/>
        <a:lstStyle/>
        <a:p>
          <a:endParaRPr lang="fr-FR"/>
        </a:p>
      </dgm:t>
    </dgm:pt>
    <dgm:pt modelId="{9F5E2FCF-A00E-4526-A8CB-DFC7E30156A5}" type="sibTrans" cxnId="{0F73DC10-4D31-4502-9394-C77E900D2055}">
      <dgm:prSet/>
      <dgm:spPr/>
      <dgm:t>
        <a:bodyPr/>
        <a:lstStyle/>
        <a:p>
          <a:endParaRPr lang="fr-FR"/>
        </a:p>
      </dgm:t>
    </dgm:pt>
    <dgm:pt modelId="{5A880FBA-7B80-4B49-BAF2-0141E3A1E3D4}">
      <dgm:prSet/>
      <dgm:spPr>
        <a:solidFill>
          <a:srgbClr val="9DC3E6"/>
        </a:solidFill>
      </dgm:spPr>
      <dgm:t>
        <a:bodyPr/>
        <a:lstStyle/>
        <a:p>
          <a:r>
            <a:rPr lang="fr-FR" dirty="0" smtClean="0"/>
            <a:t>Complet</a:t>
          </a:r>
          <a:endParaRPr lang="fr-FR" dirty="0"/>
        </a:p>
      </dgm:t>
    </dgm:pt>
    <dgm:pt modelId="{9A262DE2-51D3-4399-B784-3517079BA0F0}" type="parTrans" cxnId="{6C19EB73-15F4-4CCF-BF87-391042B024AE}">
      <dgm:prSet/>
      <dgm:spPr/>
      <dgm:t>
        <a:bodyPr/>
        <a:lstStyle/>
        <a:p>
          <a:endParaRPr lang="fr-FR"/>
        </a:p>
      </dgm:t>
    </dgm:pt>
    <dgm:pt modelId="{15636DF7-86AB-44EC-8EDC-BFA8750D7217}" type="sibTrans" cxnId="{6C19EB73-15F4-4CCF-BF87-391042B024AE}">
      <dgm:prSet/>
      <dgm:spPr/>
      <dgm:t>
        <a:bodyPr/>
        <a:lstStyle/>
        <a:p>
          <a:endParaRPr lang="fr-FR"/>
        </a:p>
      </dgm:t>
    </dgm:pt>
    <dgm:pt modelId="{9D7E492C-16D0-4F94-95BB-92998244AAA7}">
      <dgm:prSet/>
      <dgm:spPr>
        <a:solidFill>
          <a:srgbClr val="9DC3E6"/>
        </a:solidFill>
      </dgm:spPr>
      <dgm:t>
        <a:bodyPr/>
        <a:lstStyle/>
        <a:p>
          <a:r>
            <a:rPr lang="fr-FR" dirty="0" smtClean="0"/>
            <a:t>D’un patient</a:t>
          </a:r>
          <a:endParaRPr lang="fr-FR" dirty="0"/>
        </a:p>
      </dgm:t>
    </dgm:pt>
    <dgm:pt modelId="{A7F697D2-B842-4967-8292-87F91650C9BC}" type="parTrans" cxnId="{3A7A930D-102D-4242-B16C-500F4B0715B1}">
      <dgm:prSet/>
      <dgm:spPr/>
      <dgm:t>
        <a:bodyPr/>
        <a:lstStyle/>
        <a:p>
          <a:endParaRPr lang="fr-FR"/>
        </a:p>
      </dgm:t>
    </dgm:pt>
    <dgm:pt modelId="{9A5CBCED-DD83-402F-ACE7-04100F3E191F}" type="sibTrans" cxnId="{3A7A930D-102D-4242-B16C-500F4B0715B1}">
      <dgm:prSet/>
      <dgm:spPr/>
      <dgm:t>
        <a:bodyPr/>
        <a:lstStyle/>
        <a:p>
          <a:endParaRPr lang="fr-FR"/>
        </a:p>
      </dgm:t>
    </dgm:pt>
    <dgm:pt modelId="{E06BBC02-EC3C-4907-958A-B98841D76BD3}" type="pres">
      <dgm:prSet presAssocID="{210680AF-3011-48FE-8AF3-624F34D91F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C413AB9-0079-485D-9C75-E8F07E88BC59}" type="pres">
      <dgm:prSet presAssocID="{0A50FBEC-38B3-48D7-8CE3-8396AC89BA6B}" presName="hierRoot1" presStyleCnt="0">
        <dgm:presLayoutVars>
          <dgm:hierBranch val="init"/>
        </dgm:presLayoutVars>
      </dgm:prSet>
      <dgm:spPr/>
    </dgm:pt>
    <dgm:pt modelId="{C4051D08-C30E-419E-8CB0-6A8D6151283E}" type="pres">
      <dgm:prSet presAssocID="{0A50FBEC-38B3-48D7-8CE3-8396AC89BA6B}" presName="rootComposite1" presStyleCnt="0"/>
      <dgm:spPr/>
    </dgm:pt>
    <dgm:pt modelId="{AFC58857-CF01-424A-8B21-E744671C95A4}" type="pres">
      <dgm:prSet presAssocID="{0A50FBEC-38B3-48D7-8CE3-8396AC89BA6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F20939-73D0-432E-BD20-E70D6304C8F1}" type="pres">
      <dgm:prSet presAssocID="{0A50FBEC-38B3-48D7-8CE3-8396AC89BA6B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45331D4-54BC-4E4C-BFFE-4576B7491201}" type="pres">
      <dgm:prSet presAssocID="{0A50FBEC-38B3-48D7-8CE3-8396AC89BA6B}" presName="hierChild2" presStyleCnt="0"/>
      <dgm:spPr/>
    </dgm:pt>
    <dgm:pt modelId="{8A18DBDF-57CC-4DFC-B5CD-987EBEA8E275}" type="pres">
      <dgm:prSet presAssocID="{9A262DE2-51D3-4399-B784-3517079BA0F0}" presName="Name37" presStyleLbl="parChTrans1D2" presStyleIdx="0" presStyleCnt="2"/>
      <dgm:spPr/>
      <dgm:t>
        <a:bodyPr/>
        <a:lstStyle/>
        <a:p>
          <a:endParaRPr lang="fr-FR"/>
        </a:p>
      </dgm:t>
    </dgm:pt>
    <dgm:pt modelId="{E90163CC-7FF8-4952-8A8C-81433B37CB9E}" type="pres">
      <dgm:prSet presAssocID="{5A880FBA-7B80-4B49-BAF2-0141E3A1E3D4}" presName="hierRoot2" presStyleCnt="0">
        <dgm:presLayoutVars>
          <dgm:hierBranch val="init"/>
        </dgm:presLayoutVars>
      </dgm:prSet>
      <dgm:spPr/>
    </dgm:pt>
    <dgm:pt modelId="{1D1D881D-1113-40F7-8BDC-2F23E16E796C}" type="pres">
      <dgm:prSet presAssocID="{5A880FBA-7B80-4B49-BAF2-0141E3A1E3D4}" presName="rootComposite" presStyleCnt="0"/>
      <dgm:spPr/>
    </dgm:pt>
    <dgm:pt modelId="{FEB15437-A497-43A1-BCD9-E6ED42F4EBFD}" type="pres">
      <dgm:prSet presAssocID="{5A880FBA-7B80-4B49-BAF2-0141E3A1E3D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870136B-26AB-440F-B1CC-45D49532CB43}" type="pres">
      <dgm:prSet presAssocID="{5A880FBA-7B80-4B49-BAF2-0141E3A1E3D4}" presName="rootConnector" presStyleLbl="node2" presStyleIdx="0" presStyleCnt="2"/>
      <dgm:spPr/>
      <dgm:t>
        <a:bodyPr/>
        <a:lstStyle/>
        <a:p>
          <a:endParaRPr lang="fr-FR"/>
        </a:p>
      </dgm:t>
    </dgm:pt>
    <dgm:pt modelId="{6F22C067-1CAF-4798-AC2D-08E119B44D3B}" type="pres">
      <dgm:prSet presAssocID="{5A880FBA-7B80-4B49-BAF2-0141E3A1E3D4}" presName="hierChild4" presStyleCnt="0"/>
      <dgm:spPr/>
    </dgm:pt>
    <dgm:pt modelId="{A573BE7D-E14D-4D9A-A41F-F42D95AA8786}" type="pres">
      <dgm:prSet presAssocID="{5A880FBA-7B80-4B49-BAF2-0141E3A1E3D4}" presName="hierChild5" presStyleCnt="0"/>
      <dgm:spPr/>
    </dgm:pt>
    <dgm:pt modelId="{9DEC41CB-04D3-4882-BB35-418899F4A2D3}" type="pres">
      <dgm:prSet presAssocID="{A7F697D2-B842-4967-8292-87F91650C9BC}" presName="Name37" presStyleLbl="parChTrans1D2" presStyleIdx="1" presStyleCnt="2"/>
      <dgm:spPr/>
      <dgm:t>
        <a:bodyPr/>
        <a:lstStyle/>
        <a:p>
          <a:endParaRPr lang="fr-FR"/>
        </a:p>
      </dgm:t>
    </dgm:pt>
    <dgm:pt modelId="{01FF5D8F-C418-4637-AFC6-072CD560D580}" type="pres">
      <dgm:prSet presAssocID="{9D7E492C-16D0-4F94-95BB-92998244AAA7}" presName="hierRoot2" presStyleCnt="0">
        <dgm:presLayoutVars>
          <dgm:hierBranch val="init"/>
        </dgm:presLayoutVars>
      </dgm:prSet>
      <dgm:spPr/>
    </dgm:pt>
    <dgm:pt modelId="{E0803D1A-BA36-4815-B1BE-EF0C7C22705D}" type="pres">
      <dgm:prSet presAssocID="{9D7E492C-16D0-4F94-95BB-92998244AAA7}" presName="rootComposite" presStyleCnt="0"/>
      <dgm:spPr/>
    </dgm:pt>
    <dgm:pt modelId="{5BAD438F-1F72-4447-8563-83B5FDF3C7E0}" type="pres">
      <dgm:prSet presAssocID="{9D7E492C-16D0-4F94-95BB-92998244AAA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0DC7A7-1AF9-4283-BDB1-EF8A9DF93AB9}" type="pres">
      <dgm:prSet presAssocID="{9D7E492C-16D0-4F94-95BB-92998244AAA7}" presName="rootConnector" presStyleLbl="node2" presStyleIdx="1" presStyleCnt="2"/>
      <dgm:spPr/>
      <dgm:t>
        <a:bodyPr/>
        <a:lstStyle/>
        <a:p>
          <a:endParaRPr lang="fr-FR"/>
        </a:p>
      </dgm:t>
    </dgm:pt>
    <dgm:pt modelId="{16E6731C-7B0E-41D2-A4E7-80E834CC6AA9}" type="pres">
      <dgm:prSet presAssocID="{9D7E492C-16D0-4F94-95BB-92998244AAA7}" presName="hierChild4" presStyleCnt="0"/>
      <dgm:spPr/>
    </dgm:pt>
    <dgm:pt modelId="{A2038A59-2FFD-4347-81EC-CD601D058AB7}" type="pres">
      <dgm:prSet presAssocID="{9D7E492C-16D0-4F94-95BB-92998244AAA7}" presName="hierChild5" presStyleCnt="0"/>
      <dgm:spPr/>
    </dgm:pt>
    <dgm:pt modelId="{F0149768-2087-49A0-A6EB-E2F25CC65D73}" type="pres">
      <dgm:prSet presAssocID="{0A50FBEC-38B3-48D7-8CE3-8396AC89BA6B}" presName="hierChild3" presStyleCnt="0"/>
      <dgm:spPr/>
    </dgm:pt>
  </dgm:ptLst>
  <dgm:cxnLst>
    <dgm:cxn modelId="{8B38092E-A6FE-4BD2-BE30-6C1BE3D028DB}" type="presOf" srcId="{5A880FBA-7B80-4B49-BAF2-0141E3A1E3D4}" destId="{0870136B-26AB-440F-B1CC-45D49532CB43}" srcOrd="1" destOrd="0" presId="urn:microsoft.com/office/officeart/2005/8/layout/orgChart1"/>
    <dgm:cxn modelId="{AC475260-A9A4-4561-B5B7-2E7A9A411B33}" type="presOf" srcId="{9D7E492C-16D0-4F94-95BB-92998244AAA7}" destId="{5BAD438F-1F72-4447-8563-83B5FDF3C7E0}" srcOrd="0" destOrd="0" presId="urn:microsoft.com/office/officeart/2005/8/layout/orgChart1"/>
    <dgm:cxn modelId="{3A7A930D-102D-4242-B16C-500F4B0715B1}" srcId="{0A50FBEC-38B3-48D7-8CE3-8396AC89BA6B}" destId="{9D7E492C-16D0-4F94-95BB-92998244AAA7}" srcOrd="1" destOrd="0" parTransId="{A7F697D2-B842-4967-8292-87F91650C9BC}" sibTransId="{9A5CBCED-DD83-402F-ACE7-04100F3E191F}"/>
    <dgm:cxn modelId="{0F73DC10-4D31-4502-9394-C77E900D2055}" srcId="{210680AF-3011-48FE-8AF3-624F34D91FAB}" destId="{0A50FBEC-38B3-48D7-8CE3-8396AC89BA6B}" srcOrd="0" destOrd="0" parTransId="{62B8B146-7C8D-48FC-904E-34EFADCF964C}" sibTransId="{9F5E2FCF-A00E-4526-A8CB-DFC7E30156A5}"/>
    <dgm:cxn modelId="{19ECE05D-0189-4D63-954F-4F3594B1CDC5}" type="presOf" srcId="{210680AF-3011-48FE-8AF3-624F34D91FAB}" destId="{E06BBC02-EC3C-4907-958A-B98841D76BD3}" srcOrd="0" destOrd="0" presId="urn:microsoft.com/office/officeart/2005/8/layout/orgChart1"/>
    <dgm:cxn modelId="{6F204EED-CEAA-45D8-BC32-BEDA2B3BBBF7}" type="presOf" srcId="{0A50FBEC-38B3-48D7-8CE3-8396AC89BA6B}" destId="{AFC58857-CF01-424A-8B21-E744671C95A4}" srcOrd="0" destOrd="0" presId="urn:microsoft.com/office/officeart/2005/8/layout/orgChart1"/>
    <dgm:cxn modelId="{6BF5A607-2ABD-4E8A-8802-0935E22B48DD}" type="presOf" srcId="{A7F697D2-B842-4967-8292-87F91650C9BC}" destId="{9DEC41CB-04D3-4882-BB35-418899F4A2D3}" srcOrd="0" destOrd="0" presId="urn:microsoft.com/office/officeart/2005/8/layout/orgChart1"/>
    <dgm:cxn modelId="{111180FD-6D4C-4472-B15E-658CD78B5653}" type="presOf" srcId="{5A880FBA-7B80-4B49-BAF2-0141E3A1E3D4}" destId="{FEB15437-A497-43A1-BCD9-E6ED42F4EBFD}" srcOrd="0" destOrd="0" presId="urn:microsoft.com/office/officeart/2005/8/layout/orgChart1"/>
    <dgm:cxn modelId="{F8FCA44F-DD72-4193-8292-F76317205E0B}" type="presOf" srcId="{9D7E492C-16D0-4F94-95BB-92998244AAA7}" destId="{6C0DC7A7-1AF9-4283-BDB1-EF8A9DF93AB9}" srcOrd="1" destOrd="0" presId="urn:microsoft.com/office/officeart/2005/8/layout/orgChart1"/>
    <dgm:cxn modelId="{A62DCD28-E6AE-489F-8D02-B5AAA2626450}" type="presOf" srcId="{0A50FBEC-38B3-48D7-8CE3-8396AC89BA6B}" destId="{EBF20939-73D0-432E-BD20-E70D6304C8F1}" srcOrd="1" destOrd="0" presId="urn:microsoft.com/office/officeart/2005/8/layout/orgChart1"/>
    <dgm:cxn modelId="{1EAFB0BA-F568-46F7-8322-E750CA7DC3CB}" type="presOf" srcId="{9A262DE2-51D3-4399-B784-3517079BA0F0}" destId="{8A18DBDF-57CC-4DFC-B5CD-987EBEA8E275}" srcOrd="0" destOrd="0" presId="urn:microsoft.com/office/officeart/2005/8/layout/orgChart1"/>
    <dgm:cxn modelId="{6C19EB73-15F4-4CCF-BF87-391042B024AE}" srcId="{0A50FBEC-38B3-48D7-8CE3-8396AC89BA6B}" destId="{5A880FBA-7B80-4B49-BAF2-0141E3A1E3D4}" srcOrd="0" destOrd="0" parTransId="{9A262DE2-51D3-4399-B784-3517079BA0F0}" sibTransId="{15636DF7-86AB-44EC-8EDC-BFA8750D7217}"/>
    <dgm:cxn modelId="{2FD579F7-6BE2-478B-913B-2F160BBD661E}" type="presParOf" srcId="{E06BBC02-EC3C-4907-958A-B98841D76BD3}" destId="{1C413AB9-0079-485D-9C75-E8F07E88BC59}" srcOrd="0" destOrd="0" presId="urn:microsoft.com/office/officeart/2005/8/layout/orgChart1"/>
    <dgm:cxn modelId="{87467BC6-E8EC-46E1-9F4F-D58DA97AC222}" type="presParOf" srcId="{1C413AB9-0079-485D-9C75-E8F07E88BC59}" destId="{C4051D08-C30E-419E-8CB0-6A8D6151283E}" srcOrd="0" destOrd="0" presId="urn:microsoft.com/office/officeart/2005/8/layout/orgChart1"/>
    <dgm:cxn modelId="{97BA12CF-24D6-4F1F-BEBF-65C283912974}" type="presParOf" srcId="{C4051D08-C30E-419E-8CB0-6A8D6151283E}" destId="{AFC58857-CF01-424A-8B21-E744671C95A4}" srcOrd="0" destOrd="0" presId="urn:microsoft.com/office/officeart/2005/8/layout/orgChart1"/>
    <dgm:cxn modelId="{766B1FB4-AF53-4D34-92BE-837F24618C5D}" type="presParOf" srcId="{C4051D08-C30E-419E-8CB0-6A8D6151283E}" destId="{EBF20939-73D0-432E-BD20-E70D6304C8F1}" srcOrd="1" destOrd="0" presId="urn:microsoft.com/office/officeart/2005/8/layout/orgChart1"/>
    <dgm:cxn modelId="{EBD983B3-58BA-4B1C-B10C-5A43693A2783}" type="presParOf" srcId="{1C413AB9-0079-485D-9C75-E8F07E88BC59}" destId="{B45331D4-54BC-4E4C-BFFE-4576B7491201}" srcOrd="1" destOrd="0" presId="urn:microsoft.com/office/officeart/2005/8/layout/orgChart1"/>
    <dgm:cxn modelId="{B14B1C43-6957-4FB2-BF96-5ACBECE55F98}" type="presParOf" srcId="{B45331D4-54BC-4E4C-BFFE-4576B7491201}" destId="{8A18DBDF-57CC-4DFC-B5CD-987EBEA8E275}" srcOrd="0" destOrd="0" presId="urn:microsoft.com/office/officeart/2005/8/layout/orgChart1"/>
    <dgm:cxn modelId="{17443B5D-24BF-44C5-8649-EE6677A320A7}" type="presParOf" srcId="{B45331D4-54BC-4E4C-BFFE-4576B7491201}" destId="{E90163CC-7FF8-4952-8A8C-81433B37CB9E}" srcOrd="1" destOrd="0" presId="urn:microsoft.com/office/officeart/2005/8/layout/orgChart1"/>
    <dgm:cxn modelId="{AD8B078D-FADA-4B37-B41A-99B8BD7D3EC9}" type="presParOf" srcId="{E90163CC-7FF8-4952-8A8C-81433B37CB9E}" destId="{1D1D881D-1113-40F7-8BDC-2F23E16E796C}" srcOrd="0" destOrd="0" presId="urn:microsoft.com/office/officeart/2005/8/layout/orgChart1"/>
    <dgm:cxn modelId="{2800EB18-6247-4CBF-9EFB-30BDECDDBDAD}" type="presParOf" srcId="{1D1D881D-1113-40F7-8BDC-2F23E16E796C}" destId="{FEB15437-A497-43A1-BCD9-E6ED42F4EBFD}" srcOrd="0" destOrd="0" presId="urn:microsoft.com/office/officeart/2005/8/layout/orgChart1"/>
    <dgm:cxn modelId="{2306D59D-855A-4ABA-ADF9-82B91A757CC3}" type="presParOf" srcId="{1D1D881D-1113-40F7-8BDC-2F23E16E796C}" destId="{0870136B-26AB-440F-B1CC-45D49532CB43}" srcOrd="1" destOrd="0" presId="urn:microsoft.com/office/officeart/2005/8/layout/orgChart1"/>
    <dgm:cxn modelId="{3C64273E-CB90-406F-8F6B-42CCABBDE7D2}" type="presParOf" srcId="{E90163CC-7FF8-4952-8A8C-81433B37CB9E}" destId="{6F22C067-1CAF-4798-AC2D-08E119B44D3B}" srcOrd="1" destOrd="0" presId="urn:microsoft.com/office/officeart/2005/8/layout/orgChart1"/>
    <dgm:cxn modelId="{BEF5F9A4-C7F2-4332-8315-249EFEB0777E}" type="presParOf" srcId="{E90163CC-7FF8-4952-8A8C-81433B37CB9E}" destId="{A573BE7D-E14D-4D9A-A41F-F42D95AA8786}" srcOrd="2" destOrd="0" presId="urn:microsoft.com/office/officeart/2005/8/layout/orgChart1"/>
    <dgm:cxn modelId="{86B181AD-3F2A-4391-A54F-EB8768C6F697}" type="presParOf" srcId="{B45331D4-54BC-4E4C-BFFE-4576B7491201}" destId="{9DEC41CB-04D3-4882-BB35-418899F4A2D3}" srcOrd="2" destOrd="0" presId="urn:microsoft.com/office/officeart/2005/8/layout/orgChart1"/>
    <dgm:cxn modelId="{849B3B68-9619-4AF1-8752-E0D1495B0B46}" type="presParOf" srcId="{B45331D4-54BC-4E4C-BFFE-4576B7491201}" destId="{01FF5D8F-C418-4637-AFC6-072CD560D580}" srcOrd="3" destOrd="0" presId="urn:microsoft.com/office/officeart/2005/8/layout/orgChart1"/>
    <dgm:cxn modelId="{180CE595-9994-404D-803E-2FF2861472C8}" type="presParOf" srcId="{01FF5D8F-C418-4637-AFC6-072CD560D580}" destId="{E0803D1A-BA36-4815-B1BE-EF0C7C22705D}" srcOrd="0" destOrd="0" presId="urn:microsoft.com/office/officeart/2005/8/layout/orgChart1"/>
    <dgm:cxn modelId="{E35FBF9C-B193-46DB-AD78-98754ADF0F82}" type="presParOf" srcId="{E0803D1A-BA36-4815-B1BE-EF0C7C22705D}" destId="{5BAD438F-1F72-4447-8563-83B5FDF3C7E0}" srcOrd="0" destOrd="0" presId="urn:microsoft.com/office/officeart/2005/8/layout/orgChart1"/>
    <dgm:cxn modelId="{69D037F5-E08B-4829-9432-90054A8D0C08}" type="presParOf" srcId="{E0803D1A-BA36-4815-B1BE-EF0C7C22705D}" destId="{6C0DC7A7-1AF9-4283-BDB1-EF8A9DF93AB9}" srcOrd="1" destOrd="0" presId="urn:microsoft.com/office/officeart/2005/8/layout/orgChart1"/>
    <dgm:cxn modelId="{603C6650-9CAA-4013-9A7E-4E49E509572E}" type="presParOf" srcId="{01FF5D8F-C418-4637-AFC6-072CD560D580}" destId="{16E6731C-7B0E-41D2-A4E7-80E834CC6AA9}" srcOrd="1" destOrd="0" presId="urn:microsoft.com/office/officeart/2005/8/layout/orgChart1"/>
    <dgm:cxn modelId="{0C180401-60AE-467E-88E6-B3508A87C6DB}" type="presParOf" srcId="{01FF5D8F-C418-4637-AFC6-072CD560D580}" destId="{A2038A59-2FFD-4347-81EC-CD601D058AB7}" srcOrd="2" destOrd="0" presId="urn:microsoft.com/office/officeart/2005/8/layout/orgChart1"/>
    <dgm:cxn modelId="{83725613-025F-4C6A-A58F-1C8B0C2FB662}" type="presParOf" srcId="{1C413AB9-0079-485D-9C75-E8F07E88BC59}" destId="{F0149768-2087-49A0-A6EB-E2F25CC65D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A6350-74D4-4850-A83C-6D41C57D8C73}">
      <dsp:nvSpPr>
        <dsp:cNvPr id="0" name=""/>
        <dsp:cNvSpPr/>
      </dsp:nvSpPr>
      <dsp:spPr>
        <a:xfrm>
          <a:off x="48315" y="385858"/>
          <a:ext cx="845431" cy="8454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128F2-437F-4B55-B299-E52F3413F6C1}">
      <dsp:nvSpPr>
        <dsp:cNvPr id="0" name=""/>
        <dsp:cNvSpPr/>
      </dsp:nvSpPr>
      <dsp:spPr>
        <a:xfrm>
          <a:off x="227893" y="544410"/>
          <a:ext cx="490350" cy="49035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DC04-7139-4CDE-8CDE-088DF4129C2A}">
      <dsp:nvSpPr>
        <dsp:cNvPr id="0" name=""/>
        <dsp:cNvSpPr/>
      </dsp:nvSpPr>
      <dsp:spPr>
        <a:xfrm>
          <a:off x="1019066" y="56592"/>
          <a:ext cx="2402801" cy="166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/>
            <a:t>Etape 1:</a:t>
          </a:r>
          <a:r>
            <a:rPr lang="fr-FR" sz="1800" kern="1200" dirty="0"/>
            <a:t> </a:t>
          </a:r>
          <a:r>
            <a:rPr lang="fr-FR" sz="1800" kern="1200" dirty="0" smtClean="0"/>
            <a:t>Implémentation d’un parcours simplifié</a:t>
          </a:r>
          <a:r>
            <a:rPr lang="fr-FR" sz="1800" kern="1200" dirty="0"/>
            <a:t>, avec </a:t>
          </a:r>
          <a:r>
            <a:rPr lang="fr-FR" sz="1800" kern="1200" dirty="0" smtClean="0"/>
            <a:t>patients créés </a:t>
          </a:r>
          <a:r>
            <a:rPr lang="fr-FR" sz="1800" kern="1200" dirty="0"/>
            <a:t>manuellement. </a:t>
          </a:r>
          <a:r>
            <a:rPr lang="fr-FR" sz="1800" kern="1200" dirty="0" smtClean="0"/>
            <a:t>Système </a:t>
          </a:r>
          <a:r>
            <a:rPr lang="fr-FR" sz="1800" kern="1200" dirty="0"/>
            <a:t>de </a:t>
          </a:r>
          <a:r>
            <a:rPr lang="fr-FR" sz="1800" kern="1200" dirty="0" smtClean="0"/>
            <a:t>gestion du temps</a:t>
          </a:r>
          <a:r>
            <a:rPr lang="fr-FR" sz="1800" kern="1200" dirty="0"/>
            <a:t>.</a:t>
          </a:r>
          <a:endParaRPr lang="en-US" sz="1800" kern="1200" dirty="0"/>
        </a:p>
      </dsp:txBody>
      <dsp:txXfrm>
        <a:off x="1019066" y="56592"/>
        <a:ext cx="2402801" cy="1666945"/>
      </dsp:txXfrm>
    </dsp:sp>
    <dsp:sp modelId="{9011788C-102B-414D-B5B9-429ABF05B723}">
      <dsp:nvSpPr>
        <dsp:cNvPr id="0" name=""/>
        <dsp:cNvSpPr/>
      </dsp:nvSpPr>
      <dsp:spPr>
        <a:xfrm>
          <a:off x="67677" y="2478486"/>
          <a:ext cx="845431" cy="8454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4D742-6762-4726-9CA0-75F138000C7B}">
      <dsp:nvSpPr>
        <dsp:cNvPr id="0" name=""/>
        <dsp:cNvSpPr/>
      </dsp:nvSpPr>
      <dsp:spPr>
        <a:xfrm>
          <a:off x="240358" y="2631218"/>
          <a:ext cx="490350" cy="490350"/>
        </a:xfrm>
        <a:prstGeom prst="rect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D3627-D4EE-4F42-B37A-EF283547F020}">
      <dsp:nvSpPr>
        <dsp:cNvPr id="0" name=""/>
        <dsp:cNvSpPr/>
      </dsp:nvSpPr>
      <dsp:spPr>
        <a:xfrm>
          <a:off x="1026776" y="2175623"/>
          <a:ext cx="2820552" cy="150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/>
            <a:t>Etape 2: </a:t>
          </a:r>
          <a:r>
            <a:rPr lang="fr-FR" sz="1800" kern="1200" dirty="0" smtClean="0"/>
            <a:t>Modification </a:t>
          </a:r>
          <a:r>
            <a:rPr lang="fr-FR" sz="1800" kern="1200" dirty="0"/>
            <a:t>du </a:t>
          </a:r>
          <a:r>
            <a:rPr lang="fr-FR" sz="1800" kern="1200" dirty="0" smtClean="0"/>
            <a:t>flux pour avoir toutes les salles du sujet.</a:t>
          </a:r>
          <a:br>
            <a:rPr lang="fr-FR" sz="1800" kern="1200" dirty="0" smtClean="0"/>
          </a:br>
          <a:r>
            <a:rPr lang="fr-FR" sz="1800" kern="1200" dirty="0" smtClean="0"/>
            <a:t>Implémentation des circuits, des statistiques et des historiques.</a:t>
          </a:r>
          <a:endParaRPr lang="en-US" sz="1800" kern="1200" dirty="0"/>
        </a:p>
      </dsp:txBody>
      <dsp:txXfrm>
        <a:off x="1026776" y="2175623"/>
        <a:ext cx="2820552" cy="1501595"/>
      </dsp:txXfrm>
    </dsp:sp>
    <dsp:sp modelId="{54E64EC4-D641-4378-9E4E-80096876A683}">
      <dsp:nvSpPr>
        <dsp:cNvPr id="0" name=""/>
        <dsp:cNvSpPr/>
      </dsp:nvSpPr>
      <dsp:spPr>
        <a:xfrm>
          <a:off x="59820" y="4852737"/>
          <a:ext cx="845431" cy="8454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FA44A-672D-4AF4-9CDB-A13C9EE1891C}">
      <dsp:nvSpPr>
        <dsp:cNvPr id="0" name=""/>
        <dsp:cNvSpPr/>
      </dsp:nvSpPr>
      <dsp:spPr>
        <a:xfrm>
          <a:off x="226111" y="5031653"/>
          <a:ext cx="490350" cy="49035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2449B-B81A-4ADD-93FE-4AFCCB9A6877}">
      <dsp:nvSpPr>
        <dsp:cNvPr id="0" name=""/>
        <dsp:cNvSpPr/>
      </dsp:nvSpPr>
      <dsp:spPr>
        <a:xfrm>
          <a:off x="1020308" y="4700411"/>
          <a:ext cx="2585501" cy="1169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Etape </a:t>
          </a:r>
          <a:r>
            <a:rPr lang="fr-FR" sz="1800" b="1" kern="1200" dirty="0"/>
            <a:t>3: </a:t>
          </a:r>
          <a:r>
            <a:rPr lang="fr-FR" sz="1800" kern="1200" dirty="0" smtClean="0"/>
            <a:t>Génération aléatoire des patients et des durées des tâches.</a:t>
          </a:r>
          <a:br>
            <a:rPr lang="fr-FR" sz="1800" kern="1200" dirty="0" smtClean="0"/>
          </a:br>
          <a:r>
            <a:rPr lang="fr-FR" sz="1800" kern="1200" dirty="0" smtClean="0"/>
            <a:t>Optimisation de l’affichage.</a:t>
          </a:r>
          <a:endParaRPr lang="en-US" sz="1800" kern="1200" dirty="0"/>
        </a:p>
      </dsp:txBody>
      <dsp:txXfrm>
        <a:off x="1020308" y="4700411"/>
        <a:ext cx="2585501" cy="1169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BDE1E-2853-41FD-B9FD-081C7B137337}">
      <dsp:nvSpPr>
        <dsp:cNvPr id="0" name=""/>
        <dsp:cNvSpPr/>
      </dsp:nvSpPr>
      <dsp:spPr>
        <a:xfrm>
          <a:off x="4355641" y="5222309"/>
          <a:ext cx="251750" cy="625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469" y="0"/>
              </a:lnTo>
              <a:lnTo>
                <a:pt x="117469" y="625012"/>
              </a:lnTo>
              <a:lnTo>
                <a:pt x="251750" y="62501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D6C8F-5E48-4694-A942-FC8AD1C76409}">
      <dsp:nvSpPr>
        <dsp:cNvPr id="0" name=""/>
        <dsp:cNvSpPr/>
      </dsp:nvSpPr>
      <dsp:spPr>
        <a:xfrm>
          <a:off x="5949089" y="5222306"/>
          <a:ext cx="286488" cy="1294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207" y="0"/>
              </a:lnTo>
              <a:lnTo>
                <a:pt x="152207" y="1294857"/>
              </a:lnTo>
              <a:lnTo>
                <a:pt x="286488" y="129485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48C0-D12D-405C-AAA7-B61415F4C252}">
      <dsp:nvSpPr>
        <dsp:cNvPr id="0" name=""/>
        <dsp:cNvSpPr/>
      </dsp:nvSpPr>
      <dsp:spPr>
        <a:xfrm>
          <a:off x="5949089" y="5222306"/>
          <a:ext cx="286488" cy="804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207" y="0"/>
              </a:lnTo>
              <a:lnTo>
                <a:pt x="152207" y="804036"/>
              </a:lnTo>
              <a:lnTo>
                <a:pt x="286488" y="80403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8D951-30F3-4576-B023-AC8490BA3418}">
      <dsp:nvSpPr>
        <dsp:cNvPr id="0" name=""/>
        <dsp:cNvSpPr/>
      </dsp:nvSpPr>
      <dsp:spPr>
        <a:xfrm>
          <a:off x="5949089" y="5222306"/>
          <a:ext cx="286488" cy="312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207" y="0"/>
              </a:lnTo>
              <a:lnTo>
                <a:pt x="152207" y="312368"/>
              </a:lnTo>
              <a:lnTo>
                <a:pt x="286488" y="31236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07A76-AADD-4DFB-85FC-6B13D9C9CA14}">
      <dsp:nvSpPr>
        <dsp:cNvPr id="0" name=""/>
        <dsp:cNvSpPr/>
      </dsp:nvSpPr>
      <dsp:spPr>
        <a:xfrm>
          <a:off x="5949089" y="5062350"/>
          <a:ext cx="286488" cy="159955"/>
        </a:xfrm>
        <a:custGeom>
          <a:avLst/>
          <a:gdLst/>
          <a:ahLst/>
          <a:cxnLst/>
          <a:rect l="0" t="0" r="0" b="0"/>
          <a:pathLst>
            <a:path>
              <a:moveTo>
                <a:pt x="0" y="159955"/>
              </a:moveTo>
              <a:lnTo>
                <a:pt x="152207" y="159955"/>
              </a:lnTo>
              <a:lnTo>
                <a:pt x="152207" y="0"/>
              </a:lnTo>
              <a:lnTo>
                <a:pt x="286488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1C6DF-2172-493B-947D-6E953F20DA47}">
      <dsp:nvSpPr>
        <dsp:cNvPr id="0" name=""/>
        <dsp:cNvSpPr/>
      </dsp:nvSpPr>
      <dsp:spPr>
        <a:xfrm>
          <a:off x="5949089" y="4583145"/>
          <a:ext cx="295297" cy="639161"/>
        </a:xfrm>
        <a:custGeom>
          <a:avLst/>
          <a:gdLst/>
          <a:ahLst/>
          <a:cxnLst/>
          <a:rect l="0" t="0" r="0" b="0"/>
          <a:pathLst>
            <a:path>
              <a:moveTo>
                <a:pt x="0" y="639161"/>
              </a:moveTo>
              <a:lnTo>
                <a:pt x="161016" y="639161"/>
              </a:lnTo>
              <a:lnTo>
                <a:pt x="161016" y="0"/>
              </a:lnTo>
              <a:lnTo>
                <a:pt x="295297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5B2CC-CFE1-4E01-BB2F-5D757CEF89ED}">
      <dsp:nvSpPr>
        <dsp:cNvPr id="0" name=""/>
        <dsp:cNvSpPr/>
      </dsp:nvSpPr>
      <dsp:spPr>
        <a:xfrm>
          <a:off x="5949089" y="4138371"/>
          <a:ext cx="291766" cy="1083934"/>
        </a:xfrm>
        <a:custGeom>
          <a:avLst/>
          <a:gdLst/>
          <a:ahLst/>
          <a:cxnLst/>
          <a:rect l="0" t="0" r="0" b="0"/>
          <a:pathLst>
            <a:path>
              <a:moveTo>
                <a:pt x="0" y="1083934"/>
              </a:moveTo>
              <a:lnTo>
                <a:pt x="157484" y="1083934"/>
              </a:lnTo>
              <a:lnTo>
                <a:pt x="157484" y="0"/>
              </a:lnTo>
              <a:lnTo>
                <a:pt x="29176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4C711-952E-495F-8019-A7AAA908E3F7}">
      <dsp:nvSpPr>
        <dsp:cNvPr id="0" name=""/>
        <dsp:cNvSpPr/>
      </dsp:nvSpPr>
      <dsp:spPr>
        <a:xfrm>
          <a:off x="4355641" y="5176586"/>
          <a:ext cx="2506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3"/>
              </a:moveTo>
              <a:lnTo>
                <a:pt x="116354" y="45723"/>
              </a:lnTo>
              <a:lnTo>
                <a:pt x="116354" y="45720"/>
              </a:lnTo>
              <a:lnTo>
                <a:pt x="250635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E67EE-75A0-4532-A563-4E3BAD881A8B}">
      <dsp:nvSpPr>
        <dsp:cNvPr id="0" name=""/>
        <dsp:cNvSpPr/>
      </dsp:nvSpPr>
      <dsp:spPr>
        <a:xfrm>
          <a:off x="2686513" y="3061014"/>
          <a:ext cx="326316" cy="2161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035" y="0"/>
              </a:lnTo>
              <a:lnTo>
                <a:pt x="192035" y="2161294"/>
              </a:lnTo>
              <a:lnTo>
                <a:pt x="326316" y="216129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52B43-0475-4521-AD37-63ACEA02FD94}">
      <dsp:nvSpPr>
        <dsp:cNvPr id="0" name=""/>
        <dsp:cNvSpPr/>
      </dsp:nvSpPr>
      <dsp:spPr>
        <a:xfrm>
          <a:off x="4392622" y="3654456"/>
          <a:ext cx="203006" cy="28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725" y="0"/>
              </a:lnTo>
              <a:lnTo>
                <a:pt x="68725" y="288253"/>
              </a:lnTo>
              <a:lnTo>
                <a:pt x="203006" y="2882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EF2A0-B7D7-48C6-96ED-338FCDF031D3}">
      <dsp:nvSpPr>
        <dsp:cNvPr id="0" name=""/>
        <dsp:cNvSpPr/>
      </dsp:nvSpPr>
      <dsp:spPr>
        <a:xfrm>
          <a:off x="4392622" y="3411720"/>
          <a:ext cx="203006" cy="242735"/>
        </a:xfrm>
        <a:custGeom>
          <a:avLst/>
          <a:gdLst/>
          <a:ahLst/>
          <a:cxnLst/>
          <a:rect l="0" t="0" r="0" b="0"/>
          <a:pathLst>
            <a:path>
              <a:moveTo>
                <a:pt x="0" y="242735"/>
              </a:moveTo>
              <a:lnTo>
                <a:pt x="68725" y="242735"/>
              </a:lnTo>
              <a:lnTo>
                <a:pt x="68725" y="0"/>
              </a:lnTo>
              <a:lnTo>
                <a:pt x="20300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AC152-74D1-436F-88FC-210DBFF189A5}">
      <dsp:nvSpPr>
        <dsp:cNvPr id="0" name=""/>
        <dsp:cNvSpPr/>
      </dsp:nvSpPr>
      <dsp:spPr>
        <a:xfrm>
          <a:off x="2686513" y="3061014"/>
          <a:ext cx="363297" cy="59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016" y="0"/>
              </a:lnTo>
              <a:lnTo>
                <a:pt x="229016" y="593441"/>
              </a:lnTo>
              <a:lnTo>
                <a:pt x="363297" y="59344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34AAD-DCF4-4D56-AF47-32B83B78D17C}">
      <dsp:nvSpPr>
        <dsp:cNvPr id="0" name=""/>
        <dsp:cNvSpPr/>
      </dsp:nvSpPr>
      <dsp:spPr>
        <a:xfrm>
          <a:off x="4393737" y="2450931"/>
          <a:ext cx="1447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1459"/>
              </a:moveTo>
              <a:lnTo>
                <a:pt x="10473" y="61459"/>
              </a:lnTo>
              <a:lnTo>
                <a:pt x="10473" y="45720"/>
              </a:lnTo>
              <a:lnTo>
                <a:pt x="144755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3CB05-F89C-4728-8000-5734334A78BD}">
      <dsp:nvSpPr>
        <dsp:cNvPr id="0" name=""/>
        <dsp:cNvSpPr/>
      </dsp:nvSpPr>
      <dsp:spPr>
        <a:xfrm>
          <a:off x="2686513" y="2512391"/>
          <a:ext cx="364412" cy="548623"/>
        </a:xfrm>
        <a:custGeom>
          <a:avLst/>
          <a:gdLst/>
          <a:ahLst/>
          <a:cxnLst/>
          <a:rect l="0" t="0" r="0" b="0"/>
          <a:pathLst>
            <a:path>
              <a:moveTo>
                <a:pt x="0" y="548623"/>
              </a:moveTo>
              <a:lnTo>
                <a:pt x="230131" y="548623"/>
              </a:lnTo>
              <a:lnTo>
                <a:pt x="230131" y="0"/>
              </a:lnTo>
              <a:lnTo>
                <a:pt x="364412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2A600-DAF0-4AC5-BB3C-C99802DAB38A}">
      <dsp:nvSpPr>
        <dsp:cNvPr id="0" name=""/>
        <dsp:cNvSpPr/>
      </dsp:nvSpPr>
      <dsp:spPr>
        <a:xfrm>
          <a:off x="5909852" y="1374445"/>
          <a:ext cx="325725" cy="1277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44" y="0"/>
              </a:lnTo>
              <a:lnTo>
                <a:pt x="191444" y="1277012"/>
              </a:lnTo>
              <a:lnTo>
                <a:pt x="325725" y="127701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F9E67-0011-417A-88EE-7CCFAE1DF778}">
      <dsp:nvSpPr>
        <dsp:cNvPr id="0" name=""/>
        <dsp:cNvSpPr/>
      </dsp:nvSpPr>
      <dsp:spPr>
        <a:xfrm>
          <a:off x="5909852" y="1374445"/>
          <a:ext cx="325725" cy="79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44" y="0"/>
              </a:lnTo>
              <a:lnTo>
                <a:pt x="191444" y="790197"/>
              </a:lnTo>
              <a:lnTo>
                <a:pt x="325725" y="79019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66749-F461-459C-91D3-3BAB80AE5419}">
      <dsp:nvSpPr>
        <dsp:cNvPr id="0" name=""/>
        <dsp:cNvSpPr/>
      </dsp:nvSpPr>
      <dsp:spPr>
        <a:xfrm>
          <a:off x="5909852" y="1374445"/>
          <a:ext cx="325725" cy="304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44" y="0"/>
              </a:lnTo>
              <a:lnTo>
                <a:pt x="191444" y="304800"/>
              </a:lnTo>
              <a:lnTo>
                <a:pt x="325725" y="30480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3DD20-596E-43B9-9F48-B4200D76486B}">
      <dsp:nvSpPr>
        <dsp:cNvPr id="0" name=""/>
        <dsp:cNvSpPr/>
      </dsp:nvSpPr>
      <dsp:spPr>
        <a:xfrm>
          <a:off x="5909852" y="1171748"/>
          <a:ext cx="325725" cy="202697"/>
        </a:xfrm>
        <a:custGeom>
          <a:avLst/>
          <a:gdLst/>
          <a:ahLst/>
          <a:cxnLst/>
          <a:rect l="0" t="0" r="0" b="0"/>
          <a:pathLst>
            <a:path>
              <a:moveTo>
                <a:pt x="0" y="202697"/>
              </a:moveTo>
              <a:lnTo>
                <a:pt x="191444" y="202697"/>
              </a:lnTo>
              <a:lnTo>
                <a:pt x="191444" y="0"/>
              </a:lnTo>
              <a:lnTo>
                <a:pt x="325725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ED654-0DBB-49FB-B6A3-AEA4457404BF}">
      <dsp:nvSpPr>
        <dsp:cNvPr id="0" name=""/>
        <dsp:cNvSpPr/>
      </dsp:nvSpPr>
      <dsp:spPr>
        <a:xfrm>
          <a:off x="5909852" y="699116"/>
          <a:ext cx="325725" cy="675329"/>
        </a:xfrm>
        <a:custGeom>
          <a:avLst/>
          <a:gdLst/>
          <a:ahLst/>
          <a:cxnLst/>
          <a:rect l="0" t="0" r="0" b="0"/>
          <a:pathLst>
            <a:path>
              <a:moveTo>
                <a:pt x="0" y="675329"/>
              </a:moveTo>
              <a:lnTo>
                <a:pt x="191444" y="675329"/>
              </a:lnTo>
              <a:lnTo>
                <a:pt x="191444" y="0"/>
              </a:lnTo>
              <a:lnTo>
                <a:pt x="325725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315CE-63BB-4CB9-B92B-67B7DFB51180}">
      <dsp:nvSpPr>
        <dsp:cNvPr id="0" name=""/>
        <dsp:cNvSpPr/>
      </dsp:nvSpPr>
      <dsp:spPr>
        <a:xfrm>
          <a:off x="5909852" y="207431"/>
          <a:ext cx="325725" cy="1167013"/>
        </a:xfrm>
        <a:custGeom>
          <a:avLst/>
          <a:gdLst/>
          <a:ahLst/>
          <a:cxnLst/>
          <a:rect l="0" t="0" r="0" b="0"/>
          <a:pathLst>
            <a:path>
              <a:moveTo>
                <a:pt x="0" y="1167013"/>
              </a:moveTo>
              <a:lnTo>
                <a:pt x="191444" y="1167013"/>
              </a:lnTo>
              <a:lnTo>
                <a:pt x="191444" y="0"/>
              </a:lnTo>
              <a:lnTo>
                <a:pt x="325725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50D60-5219-4AEB-A064-3CFD04CE4100}">
      <dsp:nvSpPr>
        <dsp:cNvPr id="0" name=""/>
        <dsp:cNvSpPr/>
      </dsp:nvSpPr>
      <dsp:spPr>
        <a:xfrm>
          <a:off x="4355641" y="1325073"/>
          <a:ext cx="211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117" y="45720"/>
              </a:lnTo>
              <a:lnTo>
                <a:pt x="77117" y="49372"/>
              </a:lnTo>
              <a:lnTo>
                <a:pt x="211398" y="49372"/>
              </a:lnTo>
            </a:path>
          </a:pathLst>
        </a:custGeom>
        <a:noFill/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BB5E3-F6C4-40DB-965A-50307CF90EA2}">
      <dsp:nvSpPr>
        <dsp:cNvPr id="0" name=""/>
        <dsp:cNvSpPr/>
      </dsp:nvSpPr>
      <dsp:spPr>
        <a:xfrm>
          <a:off x="4355641" y="833773"/>
          <a:ext cx="214420" cy="537019"/>
        </a:xfrm>
        <a:custGeom>
          <a:avLst/>
          <a:gdLst/>
          <a:ahLst/>
          <a:cxnLst/>
          <a:rect l="0" t="0" r="0" b="0"/>
          <a:pathLst>
            <a:path>
              <a:moveTo>
                <a:pt x="0" y="537019"/>
              </a:moveTo>
              <a:lnTo>
                <a:pt x="80138" y="537019"/>
              </a:lnTo>
              <a:lnTo>
                <a:pt x="80138" y="0"/>
              </a:lnTo>
              <a:lnTo>
                <a:pt x="214420" y="0"/>
              </a:lnTo>
            </a:path>
          </a:pathLst>
        </a:custGeom>
        <a:noFill/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3C54E-B6AD-45B0-BD68-6E8E8BD485F4}">
      <dsp:nvSpPr>
        <dsp:cNvPr id="0" name=""/>
        <dsp:cNvSpPr/>
      </dsp:nvSpPr>
      <dsp:spPr>
        <a:xfrm>
          <a:off x="2686513" y="1370793"/>
          <a:ext cx="326316" cy="1690221"/>
        </a:xfrm>
        <a:custGeom>
          <a:avLst/>
          <a:gdLst/>
          <a:ahLst/>
          <a:cxnLst/>
          <a:rect l="0" t="0" r="0" b="0"/>
          <a:pathLst>
            <a:path>
              <a:moveTo>
                <a:pt x="0" y="1690221"/>
              </a:moveTo>
              <a:lnTo>
                <a:pt x="192035" y="1690221"/>
              </a:lnTo>
              <a:lnTo>
                <a:pt x="192035" y="0"/>
              </a:lnTo>
              <a:lnTo>
                <a:pt x="32631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F5F6A-4747-46BF-AF01-B6B0FB2D2390}">
      <dsp:nvSpPr>
        <dsp:cNvPr id="0" name=""/>
        <dsp:cNvSpPr/>
      </dsp:nvSpPr>
      <dsp:spPr>
        <a:xfrm>
          <a:off x="1343702" y="2856236"/>
          <a:ext cx="1342811" cy="409557"/>
        </a:xfrm>
        <a:prstGeom prst="rect">
          <a:avLst/>
        </a:prstGeom>
        <a:solidFill>
          <a:srgbClr val="005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Statistiques</a:t>
          </a:r>
          <a:endParaRPr lang="fr-FR" sz="1400" kern="1200" dirty="0"/>
        </a:p>
      </dsp:txBody>
      <dsp:txXfrm>
        <a:off x="1343702" y="2856236"/>
        <a:ext cx="1342811" cy="409557"/>
      </dsp:txXfrm>
    </dsp:sp>
    <dsp:sp modelId="{7D1B1A6F-6488-4752-B4D1-E4ED48F95017}">
      <dsp:nvSpPr>
        <dsp:cNvPr id="0" name=""/>
        <dsp:cNvSpPr/>
      </dsp:nvSpPr>
      <dsp:spPr>
        <a:xfrm>
          <a:off x="3012830" y="1166014"/>
          <a:ext cx="1342811" cy="409557"/>
        </a:xfrm>
        <a:prstGeom prst="rect">
          <a:avLst/>
        </a:prstGeom>
        <a:solidFill>
          <a:srgbClr val="2B6B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Des patients</a:t>
          </a:r>
          <a:endParaRPr lang="fr-FR" sz="1400" kern="1200" dirty="0"/>
        </a:p>
      </dsp:txBody>
      <dsp:txXfrm>
        <a:off x="3012830" y="1166014"/>
        <a:ext cx="1342811" cy="409557"/>
      </dsp:txXfrm>
    </dsp:sp>
    <dsp:sp modelId="{D3D999FB-B5C1-4D6E-9FC3-FF897F8F751F}">
      <dsp:nvSpPr>
        <dsp:cNvPr id="0" name=""/>
        <dsp:cNvSpPr/>
      </dsp:nvSpPr>
      <dsp:spPr>
        <a:xfrm>
          <a:off x="4570061" y="628995"/>
          <a:ext cx="1342811" cy="409557"/>
        </a:xfrm>
        <a:prstGeom prst="rect">
          <a:avLst/>
        </a:prstGeom>
        <a:solidFill>
          <a:srgbClr val="3884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Ordre d’arrivée et de sortie</a:t>
          </a:r>
          <a:endParaRPr lang="fr-FR" sz="1400" kern="1200" dirty="0"/>
        </a:p>
      </dsp:txBody>
      <dsp:txXfrm>
        <a:off x="4570061" y="628995"/>
        <a:ext cx="1342811" cy="409557"/>
      </dsp:txXfrm>
    </dsp:sp>
    <dsp:sp modelId="{1345E792-E1ED-4640-A148-0D2A7537C89A}">
      <dsp:nvSpPr>
        <dsp:cNvPr id="0" name=""/>
        <dsp:cNvSpPr/>
      </dsp:nvSpPr>
      <dsp:spPr>
        <a:xfrm>
          <a:off x="4567040" y="1169666"/>
          <a:ext cx="1342811" cy="409557"/>
        </a:xfrm>
        <a:prstGeom prst="rect">
          <a:avLst/>
        </a:prstGeom>
        <a:solidFill>
          <a:srgbClr val="3884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Durée de séjour</a:t>
          </a:r>
          <a:endParaRPr lang="fr-FR" sz="1400" kern="1200" dirty="0"/>
        </a:p>
      </dsp:txBody>
      <dsp:txXfrm>
        <a:off x="4567040" y="1169666"/>
        <a:ext cx="1342811" cy="409557"/>
      </dsp:txXfrm>
    </dsp:sp>
    <dsp:sp modelId="{1B1A9ADB-496D-4298-9FE1-5EB95A62FEAF}">
      <dsp:nvSpPr>
        <dsp:cNvPr id="0" name=""/>
        <dsp:cNvSpPr/>
      </dsp:nvSpPr>
      <dsp:spPr>
        <a:xfrm>
          <a:off x="6235577" y="2653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Totale</a:t>
          </a:r>
          <a:endParaRPr lang="fr-FR" sz="1400" kern="1200" dirty="0"/>
        </a:p>
      </dsp:txBody>
      <dsp:txXfrm>
        <a:off x="6235577" y="2653"/>
        <a:ext cx="1342811" cy="409557"/>
      </dsp:txXfrm>
    </dsp:sp>
    <dsp:sp modelId="{A92D3AC8-C993-4418-AC11-86DA5DEC2D6E}">
      <dsp:nvSpPr>
        <dsp:cNvPr id="0" name=""/>
        <dsp:cNvSpPr/>
      </dsp:nvSpPr>
      <dsp:spPr>
        <a:xfrm>
          <a:off x="6235577" y="494337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Moyenne</a:t>
          </a:r>
          <a:endParaRPr lang="fr-FR" sz="1400" kern="1200" dirty="0"/>
        </a:p>
      </dsp:txBody>
      <dsp:txXfrm>
        <a:off x="6235577" y="494337"/>
        <a:ext cx="1342811" cy="409557"/>
      </dsp:txXfrm>
    </dsp:sp>
    <dsp:sp modelId="{85819EAF-1AB6-480B-97D9-949ECB85B2A6}">
      <dsp:nvSpPr>
        <dsp:cNvPr id="0" name=""/>
        <dsp:cNvSpPr/>
      </dsp:nvSpPr>
      <dsp:spPr>
        <a:xfrm>
          <a:off x="6235577" y="966969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Médiane</a:t>
          </a:r>
          <a:endParaRPr lang="fr-FR" sz="1400" kern="1200" dirty="0"/>
        </a:p>
      </dsp:txBody>
      <dsp:txXfrm>
        <a:off x="6235577" y="966969"/>
        <a:ext cx="1342811" cy="409557"/>
      </dsp:txXfrm>
    </dsp:sp>
    <dsp:sp modelId="{7F4C6AD4-BC2B-4EDD-8C49-A5E20F4CC1C6}">
      <dsp:nvSpPr>
        <dsp:cNvPr id="0" name=""/>
        <dsp:cNvSpPr/>
      </dsp:nvSpPr>
      <dsp:spPr>
        <a:xfrm>
          <a:off x="6235577" y="1474466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Ecart-type</a:t>
          </a:r>
          <a:endParaRPr lang="fr-FR" sz="1400" kern="1200" dirty="0"/>
        </a:p>
      </dsp:txBody>
      <dsp:txXfrm>
        <a:off x="6235577" y="1474466"/>
        <a:ext cx="1342811" cy="409557"/>
      </dsp:txXfrm>
    </dsp:sp>
    <dsp:sp modelId="{58B24989-16CB-4BA6-BA77-5FFA4AFEDA6E}">
      <dsp:nvSpPr>
        <dsp:cNvPr id="0" name=""/>
        <dsp:cNvSpPr/>
      </dsp:nvSpPr>
      <dsp:spPr>
        <a:xfrm>
          <a:off x="6235577" y="1959864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Extrêmes</a:t>
          </a:r>
          <a:endParaRPr lang="fr-FR" sz="1400" kern="1200" dirty="0"/>
        </a:p>
      </dsp:txBody>
      <dsp:txXfrm>
        <a:off x="6235577" y="1959864"/>
        <a:ext cx="1342811" cy="409557"/>
      </dsp:txXfrm>
    </dsp:sp>
    <dsp:sp modelId="{B6EACBC5-0CED-4ED9-9EA0-7159CE9B1E0D}">
      <dsp:nvSpPr>
        <dsp:cNvPr id="0" name=""/>
        <dsp:cNvSpPr/>
      </dsp:nvSpPr>
      <dsp:spPr>
        <a:xfrm>
          <a:off x="6235577" y="2446679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Individuelles</a:t>
          </a:r>
          <a:endParaRPr lang="fr-FR" sz="1400" kern="1200" dirty="0"/>
        </a:p>
      </dsp:txBody>
      <dsp:txXfrm>
        <a:off x="6235577" y="2446679"/>
        <a:ext cx="1342811" cy="409557"/>
      </dsp:txXfrm>
    </dsp:sp>
    <dsp:sp modelId="{FA7E7E97-8B8A-48EA-A4C2-DEE80104FF07}">
      <dsp:nvSpPr>
        <dsp:cNvPr id="0" name=""/>
        <dsp:cNvSpPr/>
      </dsp:nvSpPr>
      <dsp:spPr>
        <a:xfrm>
          <a:off x="3050925" y="2307612"/>
          <a:ext cx="1342811" cy="409557"/>
        </a:xfrm>
        <a:prstGeom prst="rect">
          <a:avLst/>
        </a:prstGeom>
        <a:solidFill>
          <a:srgbClr val="2B6B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Des salles d’attente</a:t>
          </a:r>
          <a:endParaRPr lang="fr-FR" sz="1400" kern="1200" dirty="0"/>
        </a:p>
      </dsp:txBody>
      <dsp:txXfrm>
        <a:off x="3050925" y="2307612"/>
        <a:ext cx="1342811" cy="409557"/>
      </dsp:txXfrm>
    </dsp:sp>
    <dsp:sp modelId="{FBCE2CAD-98E6-47C7-B2C7-52C46144F5F2}">
      <dsp:nvSpPr>
        <dsp:cNvPr id="0" name=""/>
        <dsp:cNvSpPr/>
      </dsp:nvSpPr>
      <dsp:spPr>
        <a:xfrm>
          <a:off x="4538492" y="2291873"/>
          <a:ext cx="1342811" cy="409557"/>
        </a:xfrm>
        <a:prstGeom prst="rect">
          <a:avLst/>
        </a:prstGeom>
        <a:solidFill>
          <a:srgbClr val="3884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Temps d’attente moyen</a:t>
          </a:r>
          <a:endParaRPr lang="fr-FR" sz="1400" kern="1200" dirty="0"/>
        </a:p>
      </dsp:txBody>
      <dsp:txXfrm>
        <a:off x="4538492" y="2291873"/>
        <a:ext cx="1342811" cy="409557"/>
      </dsp:txXfrm>
    </dsp:sp>
    <dsp:sp modelId="{F44365D9-E7A3-46FA-9872-02DFA655ABE8}">
      <dsp:nvSpPr>
        <dsp:cNvPr id="0" name=""/>
        <dsp:cNvSpPr/>
      </dsp:nvSpPr>
      <dsp:spPr>
        <a:xfrm>
          <a:off x="3049811" y="3449677"/>
          <a:ext cx="1342811" cy="409557"/>
        </a:xfrm>
        <a:prstGeom prst="rect">
          <a:avLst/>
        </a:prstGeom>
        <a:solidFill>
          <a:srgbClr val="2B6B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Des circuits</a:t>
          </a:r>
          <a:endParaRPr lang="fr-FR" sz="1400" kern="1200" dirty="0"/>
        </a:p>
      </dsp:txBody>
      <dsp:txXfrm>
        <a:off x="3049811" y="3449677"/>
        <a:ext cx="1342811" cy="409557"/>
      </dsp:txXfrm>
    </dsp:sp>
    <dsp:sp modelId="{7D5B8504-ED7C-41E0-93C8-9928F84835B9}">
      <dsp:nvSpPr>
        <dsp:cNvPr id="0" name=""/>
        <dsp:cNvSpPr/>
      </dsp:nvSpPr>
      <dsp:spPr>
        <a:xfrm>
          <a:off x="4595629" y="3206941"/>
          <a:ext cx="1342811" cy="409557"/>
        </a:xfrm>
        <a:prstGeom prst="rect">
          <a:avLst/>
        </a:prstGeom>
        <a:solidFill>
          <a:srgbClr val="3884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Liste de patients</a:t>
          </a:r>
          <a:endParaRPr lang="fr-FR" sz="1400" kern="1200" dirty="0"/>
        </a:p>
      </dsp:txBody>
      <dsp:txXfrm>
        <a:off x="4595629" y="3206941"/>
        <a:ext cx="1342811" cy="409557"/>
      </dsp:txXfrm>
    </dsp:sp>
    <dsp:sp modelId="{E188B390-9634-4FB5-B495-2DFC4BE76EE9}">
      <dsp:nvSpPr>
        <dsp:cNvPr id="0" name=""/>
        <dsp:cNvSpPr/>
      </dsp:nvSpPr>
      <dsp:spPr>
        <a:xfrm>
          <a:off x="4595629" y="3737931"/>
          <a:ext cx="1342811" cy="409557"/>
        </a:xfrm>
        <a:prstGeom prst="rect">
          <a:avLst/>
        </a:prstGeom>
        <a:solidFill>
          <a:srgbClr val="3884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Pourcentage de patients</a:t>
          </a:r>
          <a:endParaRPr lang="fr-FR" sz="1400" kern="1200" dirty="0"/>
        </a:p>
      </dsp:txBody>
      <dsp:txXfrm>
        <a:off x="4595629" y="3737931"/>
        <a:ext cx="1342811" cy="409557"/>
      </dsp:txXfrm>
    </dsp:sp>
    <dsp:sp modelId="{B5C48FFF-C27A-4467-8EA9-9C6DB8FB4B0D}">
      <dsp:nvSpPr>
        <dsp:cNvPr id="0" name=""/>
        <dsp:cNvSpPr/>
      </dsp:nvSpPr>
      <dsp:spPr>
        <a:xfrm>
          <a:off x="3012830" y="5017530"/>
          <a:ext cx="1342811" cy="409557"/>
        </a:xfrm>
        <a:prstGeom prst="rect">
          <a:avLst/>
        </a:prstGeom>
        <a:solidFill>
          <a:srgbClr val="2B6B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Des salles d’événement</a:t>
          </a:r>
          <a:endParaRPr lang="fr-FR" sz="1400" kern="1200" dirty="0"/>
        </a:p>
      </dsp:txBody>
      <dsp:txXfrm>
        <a:off x="3012830" y="5017530"/>
        <a:ext cx="1342811" cy="409557"/>
      </dsp:txXfrm>
    </dsp:sp>
    <dsp:sp modelId="{FD33E7B6-BD3C-4337-AD74-EC54EB1A6AE2}">
      <dsp:nvSpPr>
        <dsp:cNvPr id="0" name=""/>
        <dsp:cNvSpPr/>
      </dsp:nvSpPr>
      <dsp:spPr>
        <a:xfrm>
          <a:off x="4606277" y="5017527"/>
          <a:ext cx="1342811" cy="409557"/>
        </a:xfrm>
        <a:prstGeom prst="rect">
          <a:avLst/>
        </a:prstGeom>
        <a:solidFill>
          <a:srgbClr val="3884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Durées des tâches</a:t>
          </a:r>
          <a:endParaRPr lang="fr-FR" sz="1400" kern="1200" dirty="0"/>
        </a:p>
      </dsp:txBody>
      <dsp:txXfrm>
        <a:off x="4606277" y="5017527"/>
        <a:ext cx="1342811" cy="409557"/>
      </dsp:txXfrm>
    </dsp:sp>
    <dsp:sp modelId="{FC0C5A8A-94A9-4D16-B1A0-A9FDA5F04724}">
      <dsp:nvSpPr>
        <dsp:cNvPr id="0" name=""/>
        <dsp:cNvSpPr/>
      </dsp:nvSpPr>
      <dsp:spPr>
        <a:xfrm>
          <a:off x="6240855" y="3933592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Totales</a:t>
          </a:r>
          <a:endParaRPr lang="fr-FR" sz="1400" kern="1200" dirty="0"/>
        </a:p>
      </dsp:txBody>
      <dsp:txXfrm>
        <a:off x="6240855" y="3933592"/>
        <a:ext cx="1342811" cy="409557"/>
      </dsp:txXfrm>
    </dsp:sp>
    <dsp:sp modelId="{8B02C435-6D1C-4917-A6AA-3198633BFF42}">
      <dsp:nvSpPr>
        <dsp:cNvPr id="0" name=""/>
        <dsp:cNvSpPr/>
      </dsp:nvSpPr>
      <dsp:spPr>
        <a:xfrm>
          <a:off x="6244386" y="4378366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Moyennes</a:t>
          </a:r>
          <a:endParaRPr lang="fr-FR" sz="1400" kern="1200" dirty="0"/>
        </a:p>
      </dsp:txBody>
      <dsp:txXfrm>
        <a:off x="6244386" y="4378366"/>
        <a:ext cx="1342811" cy="409557"/>
      </dsp:txXfrm>
    </dsp:sp>
    <dsp:sp modelId="{6C6D6016-8B77-4B18-B01E-4ED3BCC71245}">
      <dsp:nvSpPr>
        <dsp:cNvPr id="0" name=""/>
        <dsp:cNvSpPr/>
      </dsp:nvSpPr>
      <dsp:spPr>
        <a:xfrm>
          <a:off x="6235577" y="4857571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Médianes</a:t>
          </a:r>
          <a:endParaRPr lang="fr-FR" sz="1400" kern="1200" dirty="0"/>
        </a:p>
      </dsp:txBody>
      <dsp:txXfrm>
        <a:off x="6235577" y="4857571"/>
        <a:ext cx="1342811" cy="409557"/>
      </dsp:txXfrm>
    </dsp:sp>
    <dsp:sp modelId="{FE94174D-0E9C-4248-8852-F70A0660EA77}">
      <dsp:nvSpPr>
        <dsp:cNvPr id="0" name=""/>
        <dsp:cNvSpPr/>
      </dsp:nvSpPr>
      <dsp:spPr>
        <a:xfrm>
          <a:off x="6235577" y="5329896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Ecart-type</a:t>
          </a:r>
          <a:endParaRPr lang="fr-FR" sz="1400" kern="1200" dirty="0"/>
        </a:p>
      </dsp:txBody>
      <dsp:txXfrm>
        <a:off x="6235577" y="5329896"/>
        <a:ext cx="1342811" cy="409557"/>
      </dsp:txXfrm>
    </dsp:sp>
    <dsp:sp modelId="{D9297576-A636-4B7E-AC5B-6CCF945CF75D}">
      <dsp:nvSpPr>
        <dsp:cNvPr id="0" name=""/>
        <dsp:cNvSpPr/>
      </dsp:nvSpPr>
      <dsp:spPr>
        <a:xfrm>
          <a:off x="6235577" y="5821564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Extrêmes</a:t>
          </a:r>
          <a:endParaRPr lang="fr-FR" sz="1400" kern="1200" dirty="0"/>
        </a:p>
      </dsp:txBody>
      <dsp:txXfrm>
        <a:off x="6235577" y="5821564"/>
        <a:ext cx="1342811" cy="409557"/>
      </dsp:txXfrm>
    </dsp:sp>
    <dsp:sp modelId="{8D339E6A-1BB3-4E35-A57B-E65688B163BB}">
      <dsp:nvSpPr>
        <dsp:cNvPr id="0" name=""/>
        <dsp:cNvSpPr/>
      </dsp:nvSpPr>
      <dsp:spPr>
        <a:xfrm>
          <a:off x="6235577" y="6312384"/>
          <a:ext cx="1342811" cy="40955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Individuelles</a:t>
          </a:r>
          <a:endParaRPr lang="fr-FR" sz="1400" kern="1200" dirty="0"/>
        </a:p>
      </dsp:txBody>
      <dsp:txXfrm>
        <a:off x="6235577" y="6312384"/>
        <a:ext cx="1342811" cy="409557"/>
      </dsp:txXfrm>
    </dsp:sp>
    <dsp:sp modelId="{09EF97EF-0B8E-484C-9ABA-F8FBC23DDA7F}">
      <dsp:nvSpPr>
        <dsp:cNvPr id="0" name=""/>
        <dsp:cNvSpPr/>
      </dsp:nvSpPr>
      <dsp:spPr>
        <a:xfrm>
          <a:off x="4607392" y="5642543"/>
          <a:ext cx="1342811" cy="409557"/>
        </a:xfrm>
        <a:prstGeom prst="rect">
          <a:avLst/>
        </a:prstGeom>
        <a:solidFill>
          <a:srgbClr val="3884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Liste de patients</a:t>
          </a:r>
          <a:endParaRPr lang="fr-FR" sz="1400" kern="1200" dirty="0"/>
        </a:p>
      </dsp:txBody>
      <dsp:txXfrm>
        <a:off x="4607392" y="5642543"/>
        <a:ext cx="1342811" cy="409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6222C-46E7-4E96-88AD-EECCB50C09E8}">
      <dsp:nvSpPr>
        <dsp:cNvPr id="0" name=""/>
        <dsp:cNvSpPr/>
      </dsp:nvSpPr>
      <dsp:spPr>
        <a:xfrm>
          <a:off x="3555610" y="1774620"/>
          <a:ext cx="138540" cy="1080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619"/>
              </a:lnTo>
              <a:lnTo>
                <a:pt x="138540" y="108061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C94F-8342-4655-A0EB-5872C814644D}">
      <dsp:nvSpPr>
        <dsp:cNvPr id="0" name=""/>
        <dsp:cNvSpPr/>
      </dsp:nvSpPr>
      <dsp:spPr>
        <a:xfrm>
          <a:off x="3555610" y="1774620"/>
          <a:ext cx="138540" cy="42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858"/>
              </a:lnTo>
              <a:lnTo>
                <a:pt x="138540" y="4248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AEFE0-FCEF-49EB-BE02-DDBC13B95651}">
      <dsp:nvSpPr>
        <dsp:cNvPr id="0" name=""/>
        <dsp:cNvSpPr/>
      </dsp:nvSpPr>
      <dsp:spPr>
        <a:xfrm>
          <a:off x="3366271" y="1118860"/>
          <a:ext cx="558781" cy="193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78"/>
              </a:lnTo>
              <a:lnTo>
                <a:pt x="558781" y="96978"/>
              </a:lnTo>
              <a:lnTo>
                <a:pt x="558781" y="19395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B830A-D348-4508-9A0A-E513CA2E8C5A}">
      <dsp:nvSpPr>
        <dsp:cNvPr id="0" name=""/>
        <dsp:cNvSpPr/>
      </dsp:nvSpPr>
      <dsp:spPr>
        <a:xfrm>
          <a:off x="2438046" y="1774620"/>
          <a:ext cx="138540" cy="1736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380"/>
              </a:lnTo>
              <a:lnTo>
                <a:pt x="138540" y="17363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620B1-3CE0-4C50-A3F2-59D5BD9DCF34}">
      <dsp:nvSpPr>
        <dsp:cNvPr id="0" name=""/>
        <dsp:cNvSpPr/>
      </dsp:nvSpPr>
      <dsp:spPr>
        <a:xfrm>
          <a:off x="2438046" y="1774620"/>
          <a:ext cx="138540" cy="1080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619"/>
              </a:lnTo>
              <a:lnTo>
                <a:pt x="138540" y="108061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A5862-083B-40FA-951C-C3427D43EFB4}">
      <dsp:nvSpPr>
        <dsp:cNvPr id="0" name=""/>
        <dsp:cNvSpPr/>
      </dsp:nvSpPr>
      <dsp:spPr>
        <a:xfrm>
          <a:off x="2438046" y="1774620"/>
          <a:ext cx="138540" cy="42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858"/>
              </a:lnTo>
              <a:lnTo>
                <a:pt x="138540" y="4248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4E5B6-629A-4913-8A2D-66C767451482}">
      <dsp:nvSpPr>
        <dsp:cNvPr id="0" name=""/>
        <dsp:cNvSpPr/>
      </dsp:nvSpPr>
      <dsp:spPr>
        <a:xfrm>
          <a:off x="2807489" y="1118860"/>
          <a:ext cx="558781" cy="193957"/>
        </a:xfrm>
        <a:custGeom>
          <a:avLst/>
          <a:gdLst/>
          <a:ahLst/>
          <a:cxnLst/>
          <a:rect l="0" t="0" r="0" b="0"/>
          <a:pathLst>
            <a:path>
              <a:moveTo>
                <a:pt x="558781" y="0"/>
              </a:moveTo>
              <a:lnTo>
                <a:pt x="558781" y="96978"/>
              </a:lnTo>
              <a:lnTo>
                <a:pt x="0" y="96978"/>
              </a:lnTo>
              <a:lnTo>
                <a:pt x="0" y="19395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823DA-D408-4772-A3D8-B81649A61F65}">
      <dsp:nvSpPr>
        <dsp:cNvPr id="0" name=""/>
        <dsp:cNvSpPr/>
      </dsp:nvSpPr>
      <dsp:spPr>
        <a:xfrm>
          <a:off x="2412647" y="463099"/>
          <a:ext cx="953623" cy="193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78"/>
              </a:lnTo>
              <a:lnTo>
                <a:pt x="953623" y="96978"/>
              </a:lnTo>
              <a:lnTo>
                <a:pt x="953623" y="1939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E54E1-C482-409C-9594-D7FDDC10FF1A}">
      <dsp:nvSpPr>
        <dsp:cNvPr id="0" name=""/>
        <dsp:cNvSpPr/>
      </dsp:nvSpPr>
      <dsp:spPr>
        <a:xfrm>
          <a:off x="1089581" y="1118860"/>
          <a:ext cx="108828" cy="17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58"/>
              </a:lnTo>
              <a:lnTo>
                <a:pt x="108828" y="17141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B0340-0DF7-4FC8-8AEC-331ED4DE675B}">
      <dsp:nvSpPr>
        <dsp:cNvPr id="0" name=""/>
        <dsp:cNvSpPr/>
      </dsp:nvSpPr>
      <dsp:spPr>
        <a:xfrm>
          <a:off x="1089581" y="1118860"/>
          <a:ext cx="108828" cy="1091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652"/>
              </a:lnTo>
              <a:lnTo>
                <a:pt x="108828" y="10916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B7CE7-30FA-4B8E-89ED-16C8A8DB067B}">
      <dsp:nvSpPr>
        <dsp:cNvPr id="0" name=""/>
        <dsp:cNvSpPr/>
      </dsp:nvSpPr>
      <dsp:spPr>
        <a:xfrm>
          <a:off x="1459024" y="463099"/>
          <a:ext cx="953623" cy="193957"/>
        </a:xfrm>
        <a:custGeom>
          <a:avLst/>
          <a:gdLst/>
          <a:ahLst/>
          <a:cxnLst/>
          <a:rect l="0" t="0" r="0" b="0"/>
          <a:pathLst>
            <a:path>
              <a:moveTo>
                <a:pt x="953623" y="0"/>
              </a:moveTo>
              <a:lnTo>
                <a:pt x="953623" y="96978"/>
              </a:lnTo>
              <a:lnTo>
                <a:pt x="0" y="96978"/>
              </a:lnTo>
              <a:lnTo>
                <a:pt x="0" y="1939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6B837-7A72-4C62-9880-C43907971BBB}">
      <dsp:nvSpPr>
        <dsp:cNvPr id="0" name=""/>
        <dsp:cNvSpPr/>
      </dsp:nvSpPr>
      <dsp:spPr>
        <a:xfrm>
          <a:off x="1950844" y="1296"/>
          <a:ext cx="923606" cy="461803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Création des patients</a:t>
          </a:r>
          <a:endParaRPr lang="fr-FR" sz="1300" kern="1200" dirty="0"/>
        </a:p>
      </dsp:txBody>
      <dsp:txXfrm>
        <a:off x="1950844" y="1296"/>
        <a:ext cx="923606" cy="461803"/>
      </dsp:txXfrm>
    </dsp:sp>
    <dsp:sp modelId="{9D2437C5-9B9A-4AED-8879-FA72141B7894}">
      <dsp:nvSpPr>
        <dsp:cNvPr id="0" name=""/>
        <dsp:cNvSpPr/>
      </dsp:nvSpPr>
      <dsp:spPr>
        <a:xfrm>
          <a:off x="997220" y="657056"/>
          <a:ext cx="923606" cy="461803"/>
        </a:xfrm>
        <a:prstGeom prst="rect">
          <a:avLst/>
        </a:prstGeom>
        <a:solidFill>
          <a:srgbClr val="51657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Noms, prénoms</a:t>
          </a:r>
          <a:endParaRPr lang="fr-FR" sz="1300" kern="1200" dirty="0"/>
        </a:p>
      </dsp:txBody>
      <dsp:txXfrm>
        <a:off x="997220" y="657056"/>
        <a:ext cx="923606" cy="461803"/>
      </dsp:txXfrm>
    </dsp:sp>
    <dsp:sp modelId="{CFEC0A3E-ABDC-4269-9D71-9A0AC1A247CC}">
      <dsp:nvSpPr>
        <dsp:cNvPr id="0" name=""/>
        <dsp:cNvSpPr/>
      </dsp:nvSpPr>
      <dsp:spPr>
        <a:xfrm>
          <a:off x="1198410" y="1979610"/>
          <a:ext cx="923606" cy="46180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Automatique</a:t>
          </a:r>
          <a:endParaRPr lang="fr-FR" sz="1300" kern="1200" dirty="0"/>
        </a:p>
      </dsp:txBody>
      <dsp:txXfrm>
        <a:off x="1198410" y="1979610"/>
        <a:ext cx="923606" cy="461803"/>
      </dsp:txXfrm>
    </dsp:sp>
    <dsp:sp modelId="{16F76FAA-93AE-4691-8408-1B6FCD7DD148}">
      <dsp:nvSpPr>
        <dsp:cNvPr id="0" name=""/>
        <dsp:cNvSpPr/>
      </dsp:nvSpPr>
      <dsp:spPr>
        <a:xfrm>
          <a:off x="1198410" y="2602116"/>
          <a:ext cx="923606" cy="46180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Manuel</a:t>
          </a:r>
          <a:endParaRPr lang="fr-FR" sz="1300" kern="1200" dirty="0"/>
        </a:p>
      </dsp:txBody>
      <dsp:txXfrm>
        <a:off x="1198410" y="2602116"/>
        <a:ext cx="923606" cy="461803"/>
      </dsp:txXfrm>
    </dsp:sp>
    <dsp:sp modelId="{AFBD33DD-C08F-41D2-A1B6-D19C04FE6C64}">
      <dsp:nvSpPr>
        <dsp:cNvPr id="0" name=""/>
        <dsp:cNvSpPr/>
      </dsp:nvSpPr>
      <dsp:spPr>
        <a:xfrm>
          <a:off x="2904468" y="657056"/>
          <a:ext cx="923606" cy="461803"/>
        </a:xfrm>
        <a:prstGeom prst="rect">
          <a:avLst/>
        </a:prstGeom>
        <a:solidFill>
          <a:srgbClr val="51657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Instants d’arrivée</a:t>
          </a:r>
          <a:endParaRPr lang="fr-FR" sz="1300" kern="1200" dirty="0"/>
        </a:p>
      </dsp:txBody>
      <dsp:txXfrm>
        <a:off x="2904468" y="657056"/>
        <a:ext cx="923606" cy="461803"/>
      </dsp:txXfrm>
    </dsp:sp>
    <dsp:sp modelId="{DFEF5207-A04E-4BC2-82BC-40B62E94660B}">
      <dsp:nvSpPr>
        <dsp:cNvPr id="0" name=""/>
        <dsp:cNvSpPr/>
      </dsp:nvSpPr>
      <dsp:spPr>
        <a:xfrm>
          <a:off x="2345686" y="1312817"/>
          <a:ext cx="923606" cy="461803"/>
        </a:xfrm>
        <a:prstGeom prst="rect">
          <a:avLst/>
        </a:prstGeom>
        <a:solidFill>
          <a:srgbClr val="6E84A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Plage temporelle</a:t>
          </a:r>
          <a:endParaRPr lang="fr-FR" sz="1300" kern="1200" dirty="0"/>
        </a:p>
      </dsp:txBody>
      <dsp:txXfrm>
        <a:off x="2345686" y="1312817"/>
        <a:ext cx="923606" cy="461803"/>
      </dsp:txXfrm>
    </dsp:sp>
    <dsp:sp modelId="{F5A92795-0196-474C-A3FF-A7C05A828C4D}">
      <dsp:nvSpPr>
        <dsp:cNvPr id="0" name=""/>
        <dsp:cNvSpPr/>
      </dsp:nvSpPr>
      <dsp:spPr>
        <a:xfrm>
          <a:off x="2576587" y="1968578"/>
          <a:ext cx="923606" cy="461803"/>
        </a:xfrm>
        <a:prstGeom prst="rect">
          <a:avLst/>
        </a:prstGeom>
        <a:solidFill>
          <a:srgbClr val="ADB9C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Jour fixé</a:t>
          </a:r>
          <a:endParaRPr lang="fr-FR" sz="1300" kern="1200" dirty="0"/>
        </a:p>
      </dsp:txBody>
      <dsp:txXfrm>
        <a:off x="2576587" y="1968578"/>
        <a:ext cx="923606" cy="461803"/>
      </dsp:txXfrm>
    </dsp:sp>
    <dsp:sp modelId="{B06A96E0-23CE-4604-A1F8-EF90ADAAD3EC}">
      <dsp:nvSpPr>
        <dsp:cNvPr id="0" name=""/>
        <dsp:cNvSpPr/>
      </dsp:nvSpPr>
      <dsp:spPr>
        <a:xfrm>
          <a:off x="2576587" y="2624338"/>
          <a:ext cx="923606" cy="46180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Mois fixé</a:t>
          </a:r>
          <a:endParaRPr lang="fr-FR" sz="1300" kern="1200" dirty="0"/>
        </a:p>
      </dsp:txBody>
      <dsp:txXfrm>
        <a:off x="2576587" y="2624338"/>
        <a:ext cx="923606" cy="461803"/>
      </dsp:txXfrm>
    </dsp:sp>
    <dsp:sp modelId="{EB1E1BB4-CD2B-4D4E-895E-C8BB0BFBC3CB}">
      <dsp:nvSpPr>
        <dsp:cNvPr id="0" name=""/>
        <dsp:cNvSpPr/>
      </dsp:nvSpPr>
      <dsp:spPr>
        <a:xfrm>
          <a:off x="2576587" y="3280099"/>
          <a:ext cx="923606" cy="46180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Libre</a:t>
          </a:r>
          <a:endParaRPr lang="fr-FR" sz="1300" kern="1200" dirty="0"/>
        </a:p>
      </dsp:txBody>
      <dsp:txXfrm>
        <a:off x="2576587" y="3280099"/>
        <a:ext cx="923606" cy="461803"/>
      </dsp:txXfrm>
    </dsp:sp>
    <dsp:sp modelId="{EB36D76F-39D4-4C9F-A7E4-BD8924BE9361}">
      <dsp:nvSpPr>
        <dsp:cNvPr id="0" name=""/>
        <dsp:cNvSpPr/>
      </dsp:nvSpPr>
      <dsp:spPr>
        <a:xfrm>
          <a:off x="3463250" y="1312817"/>
          <a:ext cx="923606" cy="461803"/>
        </a:xfrm>
        <a:prstGeom prst="rect">
          <a:avLst/>
        </a:prstGeom>
        <a:solidFill>
          <a:srgbClr val="6E84A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Génération</a:t>
          </a:r>
          <a:endParaRPr lang="fr-FR" sz="1300" kern="1200" dirty="0"/>
        </a:p>
      </dsp:txBody>
      <dsp:txXfrm>
        <a:off x="3463250" y="1312817"/>
        <a:ext cx="923606" cy="461803"/>
      </dsp:txXfrm>
    </dsp:sp>
    <dsp:sp modelId="{5C9A3BDA-9317-4390-AA57-D1E404F986F0}">
      <dsp:nvSpPr>
        <dsp:cNvPr id="0" name=""/>
        <dsp:cNvSpPr/>
      </dsp:nvSpPr>
      <dsp:spPr>
        <a:xfrm>
          <a:off x="3694151" y="1968578"/>
          <a:ext cx="923606" cy="46180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Aléatoire</a:t>
          </a:r>
          <a:br>
            <a:rPr lang="fr-FR" sz="1300" kern="1200" dirty="0" smtClean="0"/>
          </a:br>
          <a:r>
            <a:rPr lang="fr-FR" sz="1300" kern="1200" dirty="0" smtClean="0"/>
            <a:t>( &lt;&gt;&lt; )</a:t>
          </a:r>
          <a:endParaRPr lang="fr-FR" sz="1300" kern="1200" dirty="0"/>
        </a:p>
      </dsp:txBody>
      <dsp:txXfrm>
        <a:off x="3694151" y="1968578"/>
        <a:ext cx="923606" cy="461803"/>
      </dsp:txXfrm>
    </dsp:sp>
    <dsp:sp modelId="{20B07AA1-D55F-404B-9AF2-0111660D2F27}">
      <dsp:nvSpPr>
        <dsp:cNvPr id="0" name=""/>
        <dsp:cNvSpPr/>
      </dsp:nvSpPr>
      <dsp:spPr>
        <a:xfrm>
          <a:off x="3694151" y="2624338"/>
          <a:ext cx="923606" cy="46180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Manuelle</a:t>
          </a:r>
          <a:endParaRPr lang="fr-FR" sz="1300" kern="1200" dirty="0"/>
        </a:p>
      </dsp:txBody>
      <dsp:txXfrm>
        <a:off x="3694151" y="2624338"/>
        <a:ext cx="923606" cy="461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F85AA-0504-4D01-A972-A2348121208F}">
      <dsp:nvSpPr>
        <dsp:cNvPr id="0" name=""/>
        <dsp:cNvSpPr/>
      </dsp:nvSpPr>
      <dsp:spPr>
        <a:xfrm>
          <a:off x="2283793" y="1244740"/>
          <a:ext cx="154192" cy="1202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700"/>
              </a:lnTo>
              <a:lnTo>
                <a:pt x="154192" y="1202700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23FE6-415F-4E9A-8C7A-8CF327B80AB2}">
      <dsp:nvSpPr>
        <dsp:cNvPr id="0" name=""/>
        <dsp:cNvSpPr/>
      </dsp:nvSpPr>
      <dsp:spPr>
        <a:xfrm>
          <a:off x="2283793" y="1244740"/>
          <a:ext cx="154192" cy="472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56"/>
              </a:lnTo>
              <a:lnTo>
                <a:pt x="154192" y="472856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2BF3-A9F3-4CD0-A6DF-E31E4EE3D2E5}">
      <dsp:nvSpPr>
        <dsp:cNvPr id="0" name=""/>
        <dsp:cNvSpPr/>
      </dsp:nvSpPr>
      <dsp:spPr>
        <a:xfrm>
          <a:off x="2073064" y="514896"/>
          <a:ext cx="621909" cy="215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34"/>
              </a:lnTo>
              <a:lnTo>
                <a:pt x="621909" y="107934"/>
              </a:lnTo>
              <a:lnTo>
                <a:pt x="621909" y="215869"/>
              </a:lnTo>
            </a:path>
          </a:pathLst>
        </a:cu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8E156-1A87-47A5-98F9-B319619F1B5D}">
      <dsp:nvSpPr>
        <dsp:cNvPr id="0" name=""/>
        <dsp:cNvSpPr/>
      </dsp:nvSpPr>
      <dsp:spPr>
        <a:xfrm>
          <a:off x="1039975" y="1244740"/>
          <a:ext cx="154192" cy="1202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700"/>
              </a:lnTo>
              <a:lnTo>
                <a:pt x="154192" y="1202700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F574-7D56-40C2-92D0-A4E20724899A}">
      <dsp:nvSpPr>
        <dsp:cNvPr id="0" name=""/>
        <dsp:cNvSpPr/>
      </dsp:nvSpPr>
      <dsp:spPr>
        <a:xfrm>
          <a:off x="1039975" y="1244740"/>
          <a:ext cx="154192" cy="472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56"/>
              </a:lnTo>
              <a:lnTo>
                <a:pt x="154192" y="472856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B7E04-6FB4-4EB0-A4E2-B59DCA4F6FBA}">
      <dsp:nvSpPr>
        <dsp:cNvPr id="0" name=""/>
        <dsp:cNvSpPr/>
      </dsp:nvSpPr>
      <dsp:spPr>
        <a:xfrm>
          <a:off x="1451155" y="514896"/>
          <a:ext cx="621909" cy="215869"/>
        </a:xfrm>
        <a:custGeom>
          <a:avLst/>
          <a:gdLst/>
          <a:ahLst/>
          <a:cxnLst/>
          <a:rect l="0" t="0" r="0" b="0"/>
          <a:pathLst>
            <a:path>
              <a:moveTo>
                <a:pt x="621909" y="0"/>
              </a:moveTo>
              <a:lnTo>
                <a:pt x="621909" y="107934"/>
              </a:lnTo>
              <a:lnTo>
                <a:pt x="0" y="107934"/>
              </a:lnTo>
              <a:lnTo>
                <a:pt x="0" y="215869"/>
              </a:lnTo>
            </a:path>
          </a:pathLst>
        </a:cu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4CC26-78D0-4452-8BD4-F140D68C92DE}">
      <dsp:nvSpPr>
        <dsp:cNvPr id="0" name=""/>
        <dsp:cNvSpPr/>
      </dsp:nvSpPr>
      <dsp:spPr>
        <a:xfrm>
          <a:off x="1559089" y="922"/>
          <a:ext cx="1027949" cy="513974"/>
        </a:xfrm>
        <a:prstGeom prst="rect">
          <a:avLst/>
        </a:prstGeom>
        <a:solidFill>
          <a:srgbClr val="AD4F0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Gestion du flux</a:t>
          </a:r>
          <a:endParaRPr lang="fr-FR" sz="1300" kern="1200" dirty="0"/>
        </a:p>
      </dsp:txBody>
      <dsp:txXfrm>
        <a:off x="1559089" y="922"/>
        <a:ext cx="1027949" cy="513974"/>
      </dsp:txXfrm>
    </dsp:sp>
    <dsp:sp modelId="{06C679ED-F6D8-4013-84FE-327AC546B93E}">
      <dsp:nvSpPr>
        <dsp:cNvPr id="0" name=""/>
        <dsp:cNvSpPr/>
      </dsp:nvSpPr>
      <dsp:spPr>
        <a:xfrm>
          <a:off x="937180" y="730766"/>
          <a:ext cx="1027949" cy="51397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Durées des tâches</a:t>
          </a:r>
          <a:endParaRPr lang="fr-FR" sz="1300" kern="1200" dirty="0"/>
        </a:p>
      </dsp:txBody>
      <dsp:txXfrm>
        <a:off x="937180" y="730766"/>
        <a:ext cx="1027949" cy="513974"/>
      </dsp:txXfrm>
    </dsp:sp>
    <dsp:sp modelId="{F61F31CE-2075-4F0E-9E28-9D52D850692B}">
      <dsp:nvSpPr>
        <dsp:cNvPr id="0" name=""/>
        <dsp:cNvSpPr/>
      </dsp:nvSpPr>
      <dsp:spPr>
        <a:xfrm>
          <a:off x="1194167" y="1460610"/>
          <a:ext cx="1027949" cy="513974"/>
        </a:xfrm>
        <a:prstGeom prst="rect">
          <a:avLst/>
        </a:prstGeom>
        <a:solidFill>
          <a:srgbClr val="F4B18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Aléatoires</a:t>
          </a:r>
          <a:br>
            <a:rPr lang="fr-FR" sz="1300" kern="1200" dirty="0" smtClean="0"/>
          </a:br>
          <a:r>
            <a:rPr lang="fr-FR" sz="1300" kern="1200" dirty="0" smtClean="0"/>
            <a:t>(           )</a:t>
          </a:r>
          <a:endParaRPr lang="fr-FR" sz="1300" kern="1200" dirty="0"/>
        </a:p>
      </dsp:txBody>
      <dsp:txXfrm>
        <a:off x="1194167" y="1460610"/>
        <a:ext cx="1027949" cy="513974"/>
      </dsp:txXfrm>
    </dsp:sp>
    <dsp:sp modelId="{6FE4D50D-BCE0-4CA9-A03B-A223AEB8FB8B}">
      <dsp:nvSpPr>
        <dsp:cNvPr id="0" name=""/>
        <dsp:cNvSpPr/>
      </dsp:nvSpPr>
      <dsp:spPr>
        <a:xfrm>
          <a:off x="1194167" y="2190454"/>
          <a:ext cx="1027949" cy="513974"/>
        </a:xfrm>
        <a:prstGeom prst="rect">
          <a:avLst/>
        </a:prstGeom>
        <a:solidFill>
          <a:srgbClr val="F4B18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Au choix</a:t>
          </a:r>
          <a:endParaRPr lang="fr-FR" sz="1300" kern="1200" dirty="0"/>
        </a:p>
      </dsp:txBody>
      <dsp:txXfrm>
        <a:off x="1194167" y="2190454"/>
        <a:ext cx="1027949" cy="513974"/>
      </dsp:txXfrm>
    </dsp:sp>
    <dsp:sp modelId="{37A23A17-EEB1-4AE2-B530-4F602CE072A8}">
      <dsp:nvSpPr>
        <dsp:cNvPr id="0" name=""/>
        <dsp:cNvSpPr/>
      </dsp:nvSpPr>
      <dsp:spPr>
        <a:xfrm>
          <a:off x="2180999" y="730766"/>
          <a:ext cx="1027949" cy="51397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Détermination des circuits</a:t>
          </a:r>
          <a:endParaRPr lang="fr-FR" sz="1300" kern="1200" dirty="0"/>
        </a:p>
      </dsp:txBody>
      <dsp:txXfrm>
        <a:off x="2180999" y="730766"/>
        <a:ext cx="1027949" cy="513974"/>
      </dsp:txXfrm>
    </dsp:sp>
    <dsp:sp modelId="{E51BDEE9-9678-480C-B410-8AAD3F45524D}">
      <dsp:nvSpPr>
        <dsp:cNvPr id="0" name=""/>
        <dsp:cNvSpPr/>
      </dsp:nvSpPr>
      <dsp:spPr>
        <a:xfrm>
          <a:off x="2437986" y="1460610"/>
          <a:ext cx="1027949" cy="513974"/>
        </a:xfrm>
        <a:prstGeom prst="rect">
          <a:avLst/>
        </a:prstGeom>
        <a:solidFill>
          <a:srgbClr val="F4B18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Aléatoire</a:t>
          </a:r>
          <a:endParaRPr lang="fr-FR" sz="1300" kern="1200" dirty="0"/>
        </a:p>
      </dsp:txBody>
      <dsp:txXfrm>
        <a:off x="2437986" y="1460610"/>
        <a:ext cx="1027949" cy="513974"/>
      </dsp:txXfrm>
    </dsp:sp>
    <dsp:sp modelId="{39AAD40E-DFB4-43B0-8D90-19671D50E95A}">
      <dsp:nvSpPr>
        <dsp:cNvPr id="0" name=""/>
        <dsp:cNvSpPr/>
      </dsp:nvSpPr>
      <dsp:spPr>
        <a:xfrm>
          <a:off x="2437986" y="2190454"/>
          <a:ext cx="1027949" cy="513974"/>
        </a:xfrm>
        <a:prstGeom prst="rect">
          <a:avLst/>
        </a:prstGeom>
        <a:solidFill>
          <a:srgbClr val="F4B18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Au choix</a:t>
          </a:r>
          <a:endParaRPr lang="fr-FR" sz="1300" kern="1200" dirty="0"/>
        </a:p>
      </dsp:txBody>
      <dsp:txXfrm>
        <a:off x="2437986" y="2190454"/>
        <a:ext cx="1027949" cy="5139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6E378-9E48-460A-961A-658E915EE4F3}">
      <dsp:nvSpPr>
        <dsp:cNvPr id="0" name=""/>
        <dsp:cNvSpPr/>
      </dsp:nvSpPr>
      <dsp:spPr>
        <a:xfrm>
          <a:off x="1684665" y="516619"/>
          <a:ext cx="624572" cy="216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96"/>
              </a:lnTo>
              <a:lnTo>
                <a:pt x="624572" y="108396"/>
              </a:lnTo>
              <a:lnTo>
                <a:pt x="624572" y="216793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B428C-0E05-4F82-A413-9B72485A45BC}">
      <dsp:nvSpPr>
        <dsp:cNvPr id="0" name=""/>
        <dsp:cNvSpPr/>
      </dsp:nvSpPr>
      <dsp:spPr>
        <a:xfrm>
          <a:off x="1060092" y="516619"/>
          <a:ext cx="624572" cy="216793"/>
        </a:xfrm>
        <a:custGeom>
          <a:avLst/>
          <a:gdLst/>
          <a:ahLst/>
          <a:cxnLst/>
          <a:rect l="0" t="0" r="0" b="0"/>
          <a:pathLst>
            <a:path>
              <a:moveTo>
                <a:pt x="624572" y="0"/>
              </a:moveTo>
              <a:lnTo>
                <a:pt x="624572" y="108396"/>
              </a:lnTo>
              <a:lnTo>
                <a:pt x="0" y="108396"/>
              </a:lnTo>
              <a:lnTo>
                <a:pt x="0" y="216793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77468-4765-431D-BC54-C8E00F76B153}">
      <dsp:nvSpPr>
        <dsp:cNvPr id="0" name=""/>
        <dsp:cNvSpPr/>
      </dsp:nvSpPr>
      <dsp:spPr>
        <a:xfrm>
          <a:off x="1168489" y="444"/>
          <a:ext cx="1032350" cy="51617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Bip sonore</a:t>
          </a:r>
          <a:endParaRPr lang="fr-FR" sz="1800" kern="1200" dirty="0"/>
        </a:p>
      </dsp:txBody>
      <dsp:txXfrm>
        <a:off x="1168489" y="444"/>
        <a:ext cx="1032350" cy="516175"/>
      </dsp:txXfrm>
    </dsp:sp>
    <dsp:sp modelId="{F9985AE1-C462-4C93-AB75-271BC1F4BF5A}">
      <dsp:nvSpPr>
        <dsp:cNvPr id="0" name=""/>
        <dsp:cNvSpPr/>
      </dsp:nvSpPr>
      <dsp:spPr>
        <a:xfrm>
          <a:off x="543917" y="733413"/>
          <a:ext cx="1032350" cy="51617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Avec</a:t>
          </a:r>
          <a:endParaRPr lang="fr-FR" sz="1800" kern="1200" dirty="0"/>
        </a:p>
      </dsp:txBody>
      <dsp:txXfrm>
        <a:off x="543917" y="733413"/>
        <a:ext cx="1032350" cy="516175"/>
      </dsp:txXfrm>
    </dsp:sp>
    <dsp:sp modelId="{224CF8CC-0C4F-4B80-AC18-C21D5627F7B8}">
      <dsp:nvSpPr>
        <dsp:cNvPr id="0" name=""/>
        <dsp:cNvSpPr/>
      </dsp:nvSpPr>
      <dsp:spPr>
        <a:xfrm>
          <a:off x="1793061" y="733413"/>
          <a:ext cx="1032350" cy="51617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Sans</a:t>
          </a:r>
          <a:endParaRPr lang="fr-FR" sz="1800" kern="1200" dirty="0"/>
        </a:p>
      </dsp:txBody>
      <dsp:txXfrm>
        <a:off x="1793061" y="733413"/>
        <a:ext cx="1032350" cy="516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C41CB-04D3-4882-BB35-418899F4A2D3}">
      <dsp:nvSpPr>
        <dsp:cNvPr id="0" name=""/>
        <dsp:cNvSpPr/>
      </dsp:nvSpPr>
      <dsp:spPr>
        <a:xfrm>
          <a:off x="1052629" y="527537"/>
          <a:ext cx="576048" cy="199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75"/>
              </a:lnTo>
              <a:lnTo>
                <a:pt x="576048" y="99975"/>
              </a:lnTo>
              <a:lnTo>
                <a:pt x="576048" y="1999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8DBDF-57CC-4DFC-B5CD-987EBEA8E275}">
      <dsp:nvSpPr>
        <dsp:cNvPr id="0" name=""/>
        <dsp:cNvSpPr/>
      </dsp:nvSpPr>
      <dsp:spPr>
        <a:xfrm>
          <a:off x="476580" y="527537"/>
          <a:ext cx="576048" cy="199950"/>
        </a:xfrm>
        <a:custGeom>
          <a:avLst/>
          <a:gdLst/>
          <a:ahLst/>
          <a:cxnLst/>
          <a:rect l="0" t="0" r="0" b="0"/>
          <a:pathLst>
            <a:path>
              <a:moveTo>
                <a:pt x="576048" y="0"/>
              </a:moveTo>
              <a:lnTo>
                <a:pt x="576048" y="99975"/>
              </a:lnTo>
              <a:lnTo>
                <a:pt x="0" y="99975"/>
              </a:lnTo>
              <a:lnTo>
                <a:pt x="0" y="1999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58857-CF01-424A-8B21-E744671C95A4}">
      <dsp:nvSpPr>
        <dsp:cNvPr id="0" name=""/>
        <dsp:cNvSpPr/>
      </dsp:nvSpPr>
      <dsp:spPr>
        <a:xfrm>
          <a:off x="576555" y="51464"/>
          <a:ext cx="952146" cy="47607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Historiques</a:t>
          </a:r>
          <a:endParaRPr lang="fr-FR" sz="1500" kern="1200" dirty="0"/>
        </a:p>
      </dsp:txBody>
      <dsp:txXfrm>
        <a:off x="576555" y="51464"/>
        <a:ext cx="952146" cy="476073"/>
      </dsp:txXfrm>
    </dsp:sp>
    <dsp:sp modelId="{FEB15437-A497-43A1-BCD9-E6ED42F4EBFD}">
      <dsp:nvSpPr>
        <dsp:cNvPr id="0" name=""/>
        <dsp:cNvSpPr/>
      </dsp:nvSpPr>
      <dsp:spPr>
        <a:xfrm>
          <a:off x="507" y="727487"/>
          <a:ext cx="952146" cy="476073"/>
        </a:xfrm>
        <a:prstGeom prst="rect">
          <a:avLst/>
        </a:prstGeom>
        <a:solidFill>
          <a:srgbClr val="9DC3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Complet</a:t>
          </a:r>
          <a:endParaRPr lang="fr-FR" sz="1500" kern="1200" dirty="0"/>
        </a:p>
      </dsp:txBody>
      <dsp:txXfrm>
        <a:off x="507" y="727487"/>
        <a:ext cx="952146" cy="476073"/>
      </dsp:txXfrm>
    </dsp:sp>
    <dsp:sp modelId="{5BAD438F-1F72-4447-8563-83B5FDF3C7E0}">
      <dsp:nvSpPr>
        <dsp:cNvPr id="0" name=""/>
        <dsp:cNvSpPr/>
      </dsp:nvSpPr>
      <dsp:spPr>
        <a:xfrm>
          <a:off x="1152604" y="727487"/>
          <a:ext cx="952146" cy="476073"/>
        </a:xfrm>
        <a:prstGeom prst="rect">
          <a:avLst/>
        </a:prstGeom>
        <a:solidFill>
          <a:srgbClr val="9DC3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D’un patient</a:t>
          </a:r>
          <a:endParaRPr lang="fr-FR" sz="1500" kern="1200" dirty="0"/>
        </a:p>
      </dsp:txBody>
      <dsp:txXfrm>
        <a:off x="1152604" y="727487"/>
        <a:ext cx="952146" cy="476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6BDA0-DA7C-4FEB-85C7-BF5DC5CEF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2760B4-9D96-477B-947C-F2DA51DE8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8DBDD-2335-4179-A1F9-0AE115B3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F8518-CFBF-4F32-9DE7-C43F3F9A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233A7-B220-4210-A093-8073161D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79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08899-D04D-4C7E-B95F-19B5F676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BB1251-B7CA-4CCF-9C65-AAEB1371B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D5790-6870-483E-A475-F7C2DE0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B871A-AB3B-4BFD-B512-173AA806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4B3C68-9B4D-4763-A71E-7936899E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8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FFBB5F-6726-4B5A-8D3A-765BE3A3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1ACD40-3FFB-4120-A648-6071EAEFC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5A2F7A-1333-4479-8298-EEFB40CE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33BF0-04C1-4C37-975C-14FD319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9E90A7-A8F5-42B9-8901-F4B4000B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32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31F3F-B5B2-42CB-921C-70356B4E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58072-E1D5-4393-8575-903B2413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64C84B-2860-4C7C-A081-9F8C11BB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8A52-432E-4428-B95C-AE751C88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A10A1-479E-4C94-867E-9D30A8F5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67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A6459-6473-4B99-A9EA-207E4979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F042A-4448-4542-A383-1A38352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216FF0-F6E8-4AAF-899A-0A399CE8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C57BE3-BD9D-4E90-B8DB-E8256A60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A7B507-7A65-4D72-AB0A-EE09016F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4CA93-DA88-440C-870A-829ACCD2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DA1FC9-BA31-4C45-B3F4-306CE5C6C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153CE6-1CC8-4AF5-ADB9-47247E26F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0D9B2-0F8B-4CFB-B88A-4CD3CBF0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32FCBA-858D-4027-929C-0A8CCA26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FDA83B-4A5C-4E3B-8B12-A42DBBF6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8C64E-6CFB-4D3A-B536-769A848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3F0ED-4850-4CF2-A798-F817FCEFD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FC10B-DC0D-4271-8A1F-A732F80C2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A816CC-DB59-42EB-8F8E-A24B50863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1AE111-9EAB-4442-BBE2-39540A4F9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466A43-5EF1-4E5B-8420-5EB772E4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6A839C-BFA5-465F-8982-4C302F3A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C7F053-2E10-4FD4-BD08-B4557357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15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7D2BC-5B1B-4F27-9B56-646AE75B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D0B46A-DB39-4132-8B76-F5DAB7D4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B6CBB0-5479-4C35-86A5-20ABACC3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49E9B-6774-4014-8478-D4249990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84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2A2FC9-34A1-46D1-9B6B-93814BFB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2E9D35-DE55-4366-AB5E-8D8B19B3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03F2A-1571-440D-9459-BD0D8D7E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53E27-A195-4A50-A16F-0875AD3E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520CA-BCDB-453D-AC4C-C6952D80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C1DA8A-BBB2-444D-9313-E7D31BC96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B3BE5-1209-4B73-AFFC-1DD2F83F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4D6061-D05B-4521-B5B7-C31AB193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EE52AB-8A49-4B21-9F28-49FAE771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13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F0A6E-F15E-4311-AE01-DCDC2BF0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C3EB31-ACC2-4EF9-869E-35B63FCF0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84CD02-15D2-4CB6-974F-70E715B5D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660CE4-5F4E-4446-B965-56CE6B84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C57207-F27C-4D09-AD54-CF58AE0B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8DA674-9BA2-480C-B681-CEC4DB69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9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CBF107-95A3-4465-83F8-C6AB4C56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A8A4F1-59E5-4944-94F6-23F6086D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274E6A-D00D-4564-9787-3BD9479C6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3D750-3151-4AB1-A7C5-51A085E3DD9F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B8322-343F-4731-86B1-56AEA27A6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1EF38-A760-4E5B-9B01-478DA6CE8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440-57BB-4FDA-BE29-3A138D7C5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6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personne, intérieur, plafond, sombre&#10;&#10;Description générée automatiquement">
            <a:extLst>
              <a:ext uri="{FF2B5EF4-FFF2-40B4-BE49-F238E27FC236}">
                <a16:creationId xmlns:a16="http://schemas.microsoft.com/office/drawing/2014/main" id="{B8325026-3A17-4B45-9F40-A251DCC6F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9091" r="801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A25E7F-9A3F-4153-8D28-EFB8B641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2716567"/>
            <a:ext cx="9381344" cy="27629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 err="1">
                <a:latin typeface="+mn-lt"/>
              </a:rPr>
              <a:t>Projet</a:t>
            </a:r>
            <a:r>
              <a:rPr lang="en-US" sz="6600" b="1" dirty="0">
                <a:latin typeface="+mn-lt"/>
              </a:rPr>
              <a:t> </a:t>
            </a:r>
            <a:r>
              <a:rPr lang="en-US" sz="6600" b="1" dirty="0">
                <a:solidFill>
                  <a:srgbClr val="ED7D31"/>
                </a:solidFill>
                <a:latin typeface="+mn-lt"/>
              </a:rPr>
              <a:t>NF05</a:t>
            </a:r>
            <a:r>
              <a:rPr lang="en-US" sz="6600" b="1" dirty="0">
                <a:latin typeface="+mn-lt"/>
              </a:rPr>
              <a:t>: </a:t>
            </a:r>
            <a:r>
              <a:rPr lang="en-US" sz="6600" dirty="0">
                <a:latin typeface="+mn-lt"/>
              </a:rPr>
              <a:t>Simulation d’un service </a:t>
            </a:r>
            <a:r>
              <a:rPr lang="en-US" sz="6600" dirty="0" err="1">
                <a:latin typeface="+mn-lt"/>
              </a:rPr>
              <a:t>d’urgences</a:t>
            </a:r>
            <a:endParaRPr lang="en-US" sz="6600" dirty="0">
              <a:latin typeface="+mn-lt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4A25E7F-9A3F-4153-8D28-EFB8B6414FE5}"/>
              </a:ext>
            </a:extLst>
          </p:cNvPr>
          <p:cNvSpPr txBox="1">
            <a:spLocks/>
          </p:cNvSpPr>
          <p:nvPr/>
        </p:nvSpPr>
        <p:spPr>
          <a:xfrm>
            <a:off x="-3" y="-2104131"/>
            <a:ext cx="5674660" cy="276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Barnabé</a:t>
            </a:r>
            <a:r>
              <a:rPr lang="en-US" sz="2000" dirty="0" smtClean="0"/>
              <a:t> Petit</a:t>
            </a:r>
            <a:br>
              <a:rPr lang="en-US" sz="2000" dirty="0" smtClean="0"/>
            </a:br>
            <a:r>
              <a:rPr lang="en-US" sz="2000" dirty="0" smtClean="0"/>
              <a:t>Félix </a:t>
            </a:r>
            <a:r>
              <a:rPr lang="en-US" sz="2000" dirty="0" err="1" smtClean="0"/>
              <a:t>Houdebert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110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AAABA0-7F78-4E8B-8FA4-4F11C8C3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		Objectif </a:t>
            </a:r>
            <a:r>
              <a:rPr lang="fr-FR" sz="2800" dirty="0"/>
              <a:t>et principe du projet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1E3FA-611D-416B-900E-04676E34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fr-FR" sz="1800" dirty="0"/>
              <a:t>Développer un programme qui simule </a:t>
            </a:r>
            <a:r>
              <a:rPr lang="fr-FR" sz="1800" dirty="0" smtClean="0"/>
              <a:t>le </a:t>
            </a:r>
            <a:r>
              <a:rPr lang="fr-FR" sz="1800" dirty="0"/>
              <a:t>flux de patients </a:t>
            </a:r>
            <a:r>
              <a:rPr lang="fr-FR" sz="1800" dirty="0" smtClean="0"/>
              <a:t>d’un </a:t>
            </a:r>
            <a:r>
              <a:rPr lang="fr-FR" sz="1800" dirty="0"/>
              <a:t>service </a:t>
            </a:r>
            <a:r>
              <a:rPr lang="fr-FR" sz="1800" dirty="0" smtClean="0"/>
              <a:t>d’urgences, </a:t>
            </a:r>
            <a:r>
              <a:rPr lang="fr-FR" sz="1800" dirty="0"/>
              <a:t>le tout en langage C.</a:t>
            </a:r>
          </a:p>
          <a:p>
            <a:r>
              <a:rPr lang="fr-FR" sz="1800" dirty="0"/>
              <a:t>Le programme doit permettre d’afficher l’historique de toutes les opérations ou d’un seul patient, et différentes statistiques (temps </a:t>
            </a:r>
            <a:r>
              <a:rPr lang="fr-FR" sz="1800" dirty="0" smtClean="0"/>
              <a:t>d’attente moyen, etc…)</a:t>
            </a:r>
            <a:endParaRPr lang="fr-FR" sz="1800" dirty="0"/>
          </a:p>
          <a:p>
            <a:r>
              <a:rPr lang="fr-FR" sz="1800" dirty="0"/>
              <a:t>Les patients se voient attribuer </a:t>
            </a:r>
            <a:r>
              <a:rPr lang="fr-FR" sz="1800" dirty="0" smtClean="0"/>
              <a:t>l’un </a:t>
            </a:r>
            <a:r>
              <a:rPr lang="fr-FR" sz="1800" dirty="0"/>
              <a:t>des trois </a:t>
            </a:r>
            <a:r>
              <a:rPr lang="fr-FR" sz="1800" dirty="0" smtClean="0"/>
              <a:t>parcours </a:t>
            </a:r>
            <a:r>
              <a:rPr lang="fr-FR" sz="1800" dirty="0"/>
              <a:t>parmi le schéma suivant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8F40F2-6C95-4527-B7D2-45EF4A1E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457188"/>
            <a:ext cx="6656832" cy="38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80E3E-1D38-4F8B-86E5-B4FB55FF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028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 smtClean="0"/>
              <a:t>Conception du programme</a:t>
            </a:r>
            <a:endParaRPr lang="fr-FR" b="1" dirty="0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7287C87-EA3B-43A8-BB47-B4D85797B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556174"/>
              </p:ext>
            </p:extLst>
          </p:nvPr>
        </p:nvGraphicFramePr>
        <p:xfrm>
          <a:off x="442632" y="590550"/>
          <a:ext cx="11326907" cy="661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Image 16">
            <a:extLst>
              <a:ext uri="{FF2B5EF4-FFF2-40B4-BE49-F238E27FC236}">
                <a16:creationId xmlns:a16="http://schemas.microsoft.com/office/drawing/2014/main" id="{D412116B-A638-4D94-A70A-A68E09B13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37" y="1055162"/>
            <a:ext cx="8155938" cy="8760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8"/>
          <a:srcRect r="61194"/>
          <a:stretch/>
        </p:blipFill>
        <p:spPr>
          <a:xfrm>
            <a:off x="5039081" y="2403601"/>
            <a:ext cx="2915302" cy="236617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9"/>
          <a:srcRect r="41002"/>
          <a:stretch/>
        </p:blipFill>
        <p:spPr>
          <a:xfrm>
            <a:off x="8376398" y="2373790"/>
            <a:ext cx="2994211" cy="239599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1098" y="5328618"/>
            <a:ext cx="2244070" cy="121483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6074000" y="878190"/>
            <a:ext cx="390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Flux simplifié utilisé au début de la conception </a:t>
            </a:r>
            <a:endParaRPr lang="en-US" sz="12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4542426" y="2131477"/>
            <a:ext cx="390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Historique d’un patient</a:t>
            </a:r>
            <a:endParaRPr lang="en-US" sz="12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7919197" y="2158682"/>
            <a:ext cx="390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Parcours correspondant</a:t>
            </a:r>
            <a:endParaRPr lang="en-US" sz="1200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298827" y="5042462"/>
            <a:ext cx="390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Diagramme de répartition des durées d’une tâche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3006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62126778"/>
              </p:ext>
            </p:extLst>
          </p:nvPr>
        </p:nvGraphicFramePr>
        <p:xfrm>
          <a:off x="4425468" y="50331"/>
          <a:ext cx="8979846" cy="676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EB180E3E-1D38-4F8B-86E5-B4FB55FF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8170" y="695501"/>
            <a:ext cx="12192000" cy="690282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latin typeface="+mn-lt"/>
              </a:rPr>
              <a:t>Fonctionnalités</a:t>
            </a:r>
            <a:br>
              <a:rPr lang="fr-FR" sz="3600" b="1" dirty="0" smtClean="0">
                <a:latin typeface="+mn-lt"/>
              </a:rPr>
            </a:br>
            <a:r>
              <a:rPr lang="fr-FR" sz="3600" b="1" dirty="0" smtClean="0">
                <a:latin typeface="+mn-lt"/>
              </a:rPr>
              <a:t>développées</a:t>
            </a:r>
            <a:endParaRPr lang="fr-FR" sz="3600" b="1" dirty="0">
              <a:latin typeface="+mn-lt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072142854"/>
              </p:ext>
            </p:extLst>
          </p:nvPr>
        </p:nvGraphicFramePr>
        <p:xfrm>
          <a:off x="-269964" y="126531"/>
          <a:ext cx="5614979" cy="3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419818950"/>
              </p:ext>
            </p:extLst>
          </p:nvPr>
        </p:nvGraphicFramePr>
        <p:xfrm>
          <a:off x="-618004" y="3806977"/>
          <a:ext cx="4403116" cy="270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352432222"/>
              </p:ext>
            </p:extLst>
          </p:nvPr>
        </p:nvGraphicFramePr>
        <p:xfrm>
          <a:off x="4428732" y="5327462"/>
          <a:ext cx="3369330" cy="125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827982427"/>
              </p:ext>
            </p:extLst>
          </p:nvPr>
        </p:nvGraphicFramePr>
        <p:xfrm>
          <a:off x="3372839" y="3888047"/>
          <a:ext cx="2105258" cy="125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7" name="Forme libre 16"/>
          <p:cNvSpPr/>
          <p:nvPr/>
        </p:nvSpPr>
        <p:spPr>
          <a:xfrm>
            <a:off x="917733" y="5572112"/>
            <a:ext cx="354807" cy="91077"/>
          </a:xfrm>
          <a:custGeom>
            <a:avLst/>
            <a:gdLst>
              <a:gd name="connsiteX0" fmla="*/ 0 w 347663"/>
              <a:gd name="connsiteY0" fmla="*/ 104784 h 107165"/>
              <a:gd name="connsiteX1" fmla="*/ 64294 w 347663"/>
              <a:gd name="connsiteY1" fmla="*/ 104784 h 107165"/>
              <a:gd name="connsiteX2" fmla="*/ 109538 w 347663"/>
              <a:gd name="connsiteY2" fmla="*/ 80972 h 107165"/>
              <a:gd name="connsiteX3" fmla="*/ 126206 w 347663"/>
              <a:gd name="connsiteY3" fmla="*/ 28584 h 107165"/>
              <a:gd name="connsiteX4" fmla="*/ 152400 w 347663"/>
              <a:gd name="connsiteY4" fmla="*/ 9 h 107165"/>
              <a:gd name="connsiteX5" fmla="*/ 178594 w 347663"/>
              <a:gd name="connsiteY5" fmla="*/ 26203 h 107165"/>
              <a:gd name="connsiteX6" fmla="*/ 188119 w 347663"/>
              <a:gd name="connsiteY6" fmla="*/ 83353 h 107165"/>
              <a:gd name="connsiteX7" fmla="*/ 219075 w 347663"/>
              <a:gd name="connsiteY7" fmla="*/ 100022 h 107165"/>
              <a:gd name="connsiteX8" fmla="*/ 347663 w 347663"/>
              <a:gd name="connsiteY8" fmla="*/ 107165 h 107165"/>
              <a:gd name="connsiteX0" fmla="*/ 0 w 347663"/>
              <a:gd name="connsiteY0" fmla="*/ 104784 h 107165"/>
              <a:gd name="connsiteX1" fmla="*/ 64294 w 347663"/>
              <a:gd name="connsiteY1" fmla="*/ 104784 h 107165"/>
              <a:gd name="connsiteX2" fmla="*/ 109538 w 347663"/>
              <a:gd name="connsiteY2" fmla="*/ 80972 h 107165"/>
              <a:gd name="connsiteX3" fmla="*/ 126206 w 347663"/>
              <a:gd name="connsiteY3" fmla="*/ 28584 h 107165"/>
              <a:gd name="connsiteX4" fmla="*/ 152400 w 347663"/>
              <a:gd name="connsiteY4" fmla="*/ 9 h 107165"/>
              <a:gd name="connsiteX5" fmla="*/ 178594 w 347663"/>
              <a:gd name="connsiteY5" fmla="*/ 26203 h 107165"/>
              <a:gd name="connsiteX6" fmla="*/ 188119 w 347663"/>
              <a:gd name="connsiteY6" fmla="*/ 83353 h 107165"/>
              <a:gd name="connsiteX7" fmla="*/ 230981 w 347663"/>
              <a:gd name="connsiteY7" fmla="*/ 100022 h 107165"/>
              <a:gd name="connsiteX8" fmla="*/ 347663 w 347663"/>
              <a:gd name="connsiteY8" fmla="*/ 107165 h 107165"/>
              <a:gd name="connsiteX0" fmla="*/ 0 w 347663"/>
              <a:gd name="connsiteY0" fmla="*/ 104784 h 107165"/>
              <a:gd name="connsiteX1" fmla="*/ 64294 w 347663"/>
              <a:gd name="connsiteY1" fmla="*/ 104784 h 107165"/>
              <a:gd name="connsiteX2" fmla="*/ 109538 w 347663"/>
              <a:gd name="connsiteY2" fmla="*/ 80972 h 107165"/>
              <a:gd name="connsiteX3" fmla="*/ 126206 w 347663"/>
              <a:gd name="connsiteY3" fmla="*/ 28584 h 107165"/>
              <a:gd name="connsiteX4" fmla="*/ 152400 w 347663"/>
              <a:gd name="connsiteY4" fmla="*/ 9 h 107165"/>
              <a:gd name="connsiteX5" fmla="*/ 178594 w 347663"/>
              <a:gd name="connsiteY5" fmla="*/ 26203 h 107165"/>
              <a:gd name="connsiteX6" fmla="*/ 207169 w 347663"/>
              <a:gd name="connsiteY6" fmla="*/ 83353 h 107165"/>
              <a:gd name="connsiteX7" fmla="*/ 230981 w 347663"/>
              <a:gd name="connsiteY7" fmla="*/ 100022 h 107165"/>
              <a:gd name="connsiteX8" fmla="*/ 347663 w 347663"/>
              <a:gd name="connsiteY8" fmla="*/ 107165 h 107165"/>
              <a:gd name="connsiteX0" fmla="*/ 0 w 347663"/>
              <a:gd name="connsiteY0" fmla="*/ 104816 h 107197"/>
              <a:gd name="connsiteX1" fmla="*/ 64294 w 347663"/>
              <a:gd name="connsiteY1" fmla="*/ 104816 h 107197"/>
              <a:gd name="connsiteX2" fmla="*/ 109538 w 347663"/>
              <a:gd name="connsiteY2" fmla="*/ 81004 h 107197"/>
              <a:gd name="connsiteX3" fmla="*/ 126206 w 347663"/>
              <a:gd name="connsiteY3" fmla="*/ 28616 h 107197"/>
              <a:gd name="connsiteX4" fmla="*/ 152400 w 347663"/>
              <a:gd name="connsiteY4" fmla="*/ 41 h 107197"/>
              <a:gd name="connsiteX5" fmla="*/ 190500 w 347663"/>
              <a:gd name="connsiteY5" fmla="*/ 23854 h 107197"/>
              <a:gd name="connsiteX6" fmla="*/ 207169 w 347663"/>
              <a:gd name="connsiteY6" fmla="*/ 83385 h 107197"/>
              <a:gd name="connsiteX7" fmla="*/ 230981 w 347663"/>
              <a:gd name="connsiteY7" fmla="*/ 100054 h 107197"/>
              <a:gd name="connsiteX8" fmla="*/ 347663 w 347663"/>
              <a:gd name="connsiteY8" fmla="*/ 107197 h 107197"/>
              <a:gd name="connsiteX0" fmla="*/ 0 w 347663"/>
              <a:gd name="connsiteY0" fmla="*/ 104816 h 107197"/>
              <a:gd name="connsiteX1" fmla="*/ 64294 w 347663"/>
              <a:gd name="connsiteY1" fmla="*/ 104816 h 107197"/>
              <a:gd name="connsiteX2" fmla="*/ 109538 w 347663"/>
              <a:gd name="connsiteY2" fmla="*/ 81004 h 107197"/>
              <a:gd name="connsiteX3" fmla="*/ 126206 w 347663"/>
              <a:gd name="connsiteY3" fmla="*/ 28616 h 107197"/>
              <a:gd name="connsiteX4" fmla="*/ 166688 w 347663"/>
              <a:gd name="connsiteY4" fmla="*/ 41 h 107197"/>
              <a:gd name="connsiteX5" fmla="*/ 190500 w 347663"/>
              <a:gd name="connsiteY5" fmla="*/ 23854 h 107197"/>
              <a:gd name="connsiteX6" fmla="*/ 207169 w 347663"/>
              <a:gd name="connsiteY6" fmla="*/ 83385 h 107197"/>
              <a:gd name="connsiteX7" fmla="*/ 230981 w 347663"/>
              <a:gd name="connsiteY7" fmla="*/ 100054 h 107197"/>
              <a:gd name="connsiteX8" fmla="*/ 347663 w 347663"/>
              <a:gd name="connsiteY8" fmla="*/ 107197 h 107197"/>
              <a:gd name="connsiteX0" fmla="*/ 0 w 347663"/>
              <a:gd name="connsiteY0" fmla="*/ 104862 h 107243"/>
              <a:gd name="connsiteX1" fmla="*/ 64294 w 347663"/>
              <a:gd name="connsiteY1" fmla="*/ 104862 h 107243"/>
              <a:gd name="connsiteX2" fmla="*/ 109538 w 347663"/>
              <a:gd name="connsiteY2" fmla="*/ 81050 h 107243"/>
              <a:gd name="connsiteX3" fmla="*/ 140494 w 347663"/>
              <a:gd name="connsiteY3" fmla="*/ 31044 h 107243"/>
              <a:gd name="connsiteX4" fmla="*/ 166688 w 347663"/>
              <a:gd name="connsiteY4" fmla="*/ 87 h 107243"/>
              <a:gd name="connsiteX5" fmla="*/ 190500 w 347663"/>
              <a:gd name="connsiteY5" fmla="*/ 23900 h 107243"/>
              <a:gd name="connsiteX6" fmla="*/ 207169 w 347663"/>
              <a:gd name="connsiteY6" fmla="*/ 83431 h 107243"/>
              <a:gd name="connsiteX7" fmla="*/ 230981 w 347663"/>
              <a:gd name="connsiteY7" fmla="*/ 100100 h 107243"/>
              <a:gd name="connsiteX8" fmla="*/ 347663 w 347663"/>
              <a:gd name="connsiteY8" fmla="*/ 107243 h 107243"/>
              <a:gd name="connsiteX0" fmla="*/ 0 w 347663"/>
              <a:gd name="connsiteY0" fmla="*/ 104862 h 107243"/>
              <a:gd name="connsiteX1" fmla="*/ 64294 w 347663"/>
              <a:gd name="connsiteY1" fmla="*/ 104862 h 107243"/>
              <a:gd name="connsiteX2" fmla="*/ 109538 w 347663"/>
              <a:gd name="connsiteY2" fmla="*/ 81050 h 107243"/>
              <a:gd name="connsiteX3" fmla="*/ 140494 w 347663"/>
              <a:gd name="connsiteY3" fmla="*/ 31044 h 107243"/>
              <a:gd name="connsiteX4" fmla="*/ 166688 w 347663"/>
              <a:gd name="connsiteY4" fmla="*/ 87 h 107243"/>
              <a:gd name="connsiteX5" fmla="*/ 178593 w 347663"/>
              <a:gd name="connsiteY5" fmla="*/ 23900 h 107243"/>
              <a:gd name="connsiteX6" fmla="*/ 207169 w 347663"/>
              <a:gd name="connsiteY6" fmla="*/ 83431 h 107243"/>
              <a:gd name="connsiteX7" fmla="*/ 230981 w 347663"/>
              <a:gd name="connsiteY7" fmla="*/ 100100 h 107243"/>
              <a:gd name="connsiteX8" fmla="*/ 347663 w 347663"/>
              <a:gd name="connsiteY8" fmla="*/ 107243 h 107243"/>
              <a:gd name="connsiteX0" fmla="*/ 0 w 347663"/>
              <a:gd name="connsiteY0" fmla="*/ 104862 h 107243"/>
              <a:gd name="connsiteX1" fmla="*/ 64294 w 347663"/>
              <a:gd name="connsiteY1" fmla="*/ 104862 h 107243"/>
              <a:gd name="connsiteX2" fmla="*/ 109538 w 347663"/>
              <a:gd name="connsiteY2" fmla="*/ 81050 h 107243"/>
              <a:gd name="connsiteX3" fmla="*/ 150019 w 347663"/>
              <a:gd name="connsiteY3" fmla="*/ 31044 h 107243"/>
              <a:gd name="connsiteX4" fmla="*/ 166688 w 347663"/>
              <a:gd name="connsiteY4" fmla="*/ 87 h 107243"/>
              <a:gd name="connsiteX5" fmla="*/ 178593 w 347663"/>
              <a:gd name="connsiteY5" fmla="*/ 23900 h 107243"/>
              <a:gd name="connsiteX6" fmla="*/ 207169 w 347663"/>
              <a:gd name="connsiteY6" fmla="*/ 83431 h 107243"/>
              <a:gd name="connsiteX7" fmla="*/ 230981 w 347663"/>
              <a:gd name="connsiteY7" fmla="*/ 100100 h 107243"/>
              <a:gd name="connsiteX8" fmla="*/ 347663 w 347663"/>
              <a:gd name="connsiteY8" fmla="*/ 107243 h 107243"/>
              <a:gd name="connsiteX0" fmla="*/ 0 w 347663"/>
              <a:gd name="connsiteY0" fmla="*/ 104862 h 107243"/>
              <a:gd name="connsiteX1" fmla="*/ 64294 w 347663"/>
              <a:gd name="connsiteY1" fmla="*/ 104862 h 107243"/>
              <a:gd name="connsiteX2" fmla="*/ 109538 w 347663"/>
              <a:gd name="connsiteY2" fmla="*/ 81050 h 107243"/>
              <a:gd name="connsiteX3" fmla="*/ 150019 w 347663"/>
              <a:gd name="connsiteY3" fmla="*/ 31044 h 107243"/>
              <a:gd name="connsiteX4" fmla="*/ 166688 w 347663"/>
              <a:gd name="connsiteY4" fmla="*/ 87 h 107243"/>
              <a:gd name="connsiteX5" fmla="*/ 178593 w 347663"/>
              <a:gd name="connsiteY5" fmla="*/ 23900 h 107243"/>
              <a:gd name="connsiteX6" fmla="*/ 190500 w 347663"/>
              <a:gd name="connsiteY6" fmla="*/ 83431 h 107243"/>
              <a:gd name="connsiteX7" fmla="*/ 230981 w 347663"/>
              <a:gd name="connsiteY7" fmla="*/ 100100 h 107243"/>
              <a:gd name="connsiteX8" fmla="*/ 347663 w 347663"/>
              <a:gd name="connsiteY8" fmla="*/ 107243 h 107243"/>
              <a:gd name="connsiteX0" fmla="*/ 0 w 347663"/>
              <a:gd name="connsiteY0" fmla="*/ 104862 h 107243"/>
              <a:gd name="connsiteX1" fmla="*/ 64294 w 347663"/>
              <a:gd name="connsiteY1" fmla="*/ 104862 h 107243"/>
              <a:gd name="connsiteX2" fmla="*/ 133351 w 347663"/>
              <a:gd name="connsiteY2" fmla="*/ 92956 h 107243"/>
              <a:gd name="connsiteX3" fmla="*/ 150019 w 347663"/>
              <a:gd name="connsiteY3" fmla="*/ 31044 h 107243"/>
              <a:gd name="connsiteX4" fmla="*/ 166688 w 347663"/>
              <a:gd name="connsiteY4" fmla="*/ 87 h 107243"/>
              <a:gd name="connsiteX5" fmla="*/ 178593 w 347663"/>
              <a:gd name="connsiteY5" fmla="*/ 23900 h 107243"/>
              <a:gd name="connsiteX6" fmla="*/ 190500 w 347663"/>
              <a:gd name="connsiteY6" fmla="*/ 83431 h 107243"/>
              <a:gd name="connsiteX7" fmla="*/ 230981 w 347663"/>
              <a:gd name="connsiteY7" fmla="*/ 100100 h 107243"/>
              <a:gd name="connsiteX8" fmla="*/ 347663 w 347663"/>
              <a:gd name="connsiteY8" fmla="*/ 107243 h 107243"/>
              <a:gd name="connsiteX0" fmla="*/ 0 w 347663"/>
              <a:gd name="connsiteY0" fmla="*/ 104862 h 107243"/>
              <a:gd name="connsiteX1" fmla="*/ 64294 w 347663"/>
              <a:gd name="connsiteY1" fmla="*/ 104862 h 107243"/>
              <a:gd name="connsiteX2" fmla="*/ 133351 w 347663"/>
              <a:gd name="connsiteY2" fmla="*/ 92956 h 107243"/>
              <a:gd name="connsiteX3" fmla="*/ 150019 w 347663"/>
              <a:gd name="connsiteY3" fmla="*/ 31044 h 107243"/>
              <a:gd name="connsiteX4" fmla="*/ 166688 w 347663"/>
              <a:gd name="connsiteY4" fmla="*/ 87 h 107243"/>
              <a:gd name="connsiteX5" fmla="*/ 178593 w 347663"/>
              <a:gd name="connsiteY5" fmla="*/ 23900 h 107243"/>
              <a:gd name="connsiteX6" fmla="*/ 190500 w 347663"/>
              <a:gd name="connsiteY6" fmla="*/ 83431 h 107243"/>
              <a:gd name="connsiteX7" fmla="*/ 230981 w 347663"/>
              <a:gd name="connsiteY7" fmla="*/ 100100 h 107243"/>
              <a:gd name="connsiteX8" fmla="*/ 347663 w 347663"/>
              <a:gd name="connsiteY8" fmla="*/ 107243 h 107243"/>
              <a:gd name="connsiteX0" fmla="*/ 0 w 347663"/>
              <a:gd name="connsiteY0" fmla="*/ 104862 h 107243"/>
              <a:gd name="connsiteX1" fmla="*/ 64294 w 347663"/>
              <a:gd name="connsiteY1" fmla="*/ 104862 h 107243"/>
              <a:gd name="connsiteX2" fmla="*/ 133351 w 347663"/>
              <a:gd name="connsiteY2" fmla="*/ 92956 h 107243"/>
              <a:gd name="connsiteX3" fmla="*/ 150019 w 347663"/>
              <a:gd name="connsiteY3" fmla="*/ 31044 h 107243"/>
              <a:gd name="connsiteX4" fmla="*/ 166688 w 347663"/>
              <a:gd name="connsiteY4" fmla="*/ 87 h 107243"/>
              <a:gd name="connsiteX5" fmla="*/ 185737 w 347663"/>
              <a:gd name="connsiteY5" fmla="*/ 23900 h 107243"/>
              <a:gd name="connsiteX6" fmla="*/ 190500 w 347663"/>
              <a:gd name="connsiteY6" fmla="*/ 83431 h 107243"/>
              <a:gd name="connsiteX7" fmla="*/ 230981 w 347663"/>
              <a:gd name="connsiteY7" fmla="*/ 100100 h 107243"/>
              <a:gd name="connsiteX8" fmla="*/ 347663 w 347663"/>
              <a:gd name="connsiteY8" fmla="*/ 107243 h 107243"/>
              <a:gd name="connsiteX0" fmla="*/ 0 w 347663"/>
              <a:gd name="connsiteY0" fmla="*/ 95483 h 97864"/>
              <a:gd name="connsiteX1" fmla="*/ 64294 w 347663"/>
              <a:gd name="connsiteY1" fmla="*/ 95483 h 97864"/>
              <a:gd name="connsiteX2" fmla="*/ 133351 w 347663"/>
              <a:gd name="connsiteY2" fmla="*/ 83577 h 97864"/>
              <a:gd name="connsiteX3" fmla="*/ 150019 w 347663"/>
              <a:gd name="connsiteY3" fmla="*/ 21665 h 97864"/>
              <a:gd name="connsiteX4" fmla="*/ 169069 w 347663"/>
              <a:gd name="connsiteY4" fmla="*/ 233 h 97864"/>
              <a:gd name="connsiteX5" fmla="*/ 185737 w 347663"/>
              <a:gd name="connsiteY5" fmla="*/ 14521 h 97864"/>
              <a:gd name="connsiteX6" fmla="*/ 190500 w 347663"/>
              <a:gd name="connsiteY6" fmla="*/ 74052 h 97864"/>
              <a:gd name="connsiteX7" fmla="*/ 230981 w 347663"/>
              <a:gd name="connsiteY7" fmla="*/ 90721 h 97864"/>
              <a:gd name="connsiteX8" fmla="*/ 347663 w 347663"/>
              <a:gd name="connsiteY8" fmla="*/ 97864 h 97864"/>
              <a:gd name="connsiteX0" fmla="*/ 0 w 347663"/>
              <a:gd name="connsiteY0" fmla="*/ 95483 h 97864"/>
              <a:gd name="connsiteX1" fmla="*/ 64294 w 347663"/>
              <a:gd name="connsiteY1" fmla="*/ 95483 h 97864"/>
              <a:gd name="connsiteX2" fmla="*/ 133351 w 347663"/>
              <a:gd name="connsiteY2" fmla="*/ 83577 h 97864"/>
              <a:gd name="connsiteX3" fmla="*/ 150019 w 347663"/>
              <a:gd name="connsiteY3" fmla="*/ 21665 h 97864"/>
              <a:gd name="connsiteX4" fmla="*/ 169069 w 347663"/>
              <a:gd name="connsiteY4" fmla="*/ 233 h 97864"/>
              <a:gd name="connsiteX5" fmla="*/ 185737 w 347663"/>
              <a:gd name="connsiteY5" fmla="*/ 14521 h 97864"/>
              <a:gd name="connsiteX6" fmla="*/ 202407 w 347663"/>
              <a:gd name="connsiteY6" fmla="*/ 74052 h 97864"/>
              <a:gd name="connsiteX7" fmla="*/ 230981 w 347663"/>
              <a:gd name="connsiteY7" fmla="*/ 90721 h 97864"/>
              <a:gd name="connsiteX8" fmla="*/ 347663 w 347663"/>
              <a:gd name="connsiteY8" fmla="*/ 97864 h 97864"/>
              <a:gd name="connsiteX0" fmla="*/ 0 w 347663"/>
              <a:gd name="connsiteY0" fmla="*/ 95483 h 97864"/>
              <a:gd name="connsiteX1" fmla="*/ 64294 w 347663"/>
              <a:gd name="connsiteY1" fmla="*/ 95483 h 97864"/>
              <a:gd name="connsiteX2" fmla="*/ 123826 w 347663"/>
              <a:gd name="connsiteY2" fmla="*/ 81196 h 97864"/>
              <a:gd name="connsiteX3" fmla="*/ 150019 w 347663"/>
              <a:gd name="connsiteY3" fmla="*/ 21665 h 97864"/>
              <a:gd name="connsiteX4" fmla="*/ 169069 w 347663"/>
              <a:gd name="connsiteY4" fmla="*/ 233 h 97864"/>
              <a:gd name="connsiteX5" fmla="*/ 185737 w 347663"/>
              <a:gd name="connsiteY5" fmla="*/ 14521 h 97864"/>
              <a:gd name="connsiteX6" fmla="*/ 202407 w 347663"/>
              <a:gd name="connsiteY6" fmla="*/ 74052 h 97864"/>
              <a:gd name="connsiteX7" fmla="*/ 230981 w 347663"/>
              <a:gd name="connsiteY7" fmla="*/ 90721 h 97864"/>
              <a:gd name="connsiteX8" fmla="*/ 347663 w 347663"/>
              <a:gd name="connsiteY8" fmla="*/ 97864 h 97864"/>
              <a:gd name="connsiteX0" fmla="*/ 0 w 347663"/>
              <a:gd name="connsiteY0" fmla="*/ 95483 h 97864"/>
              <a:gd name="connsiteX1" fmla="*/ 64294 w 347663"/>
              <a:gd name="connsiteY1" fmla="*/ 95483 h 97864"/>
              <a:gd name="connsiteX2" fmla="*/ 123826 w 347663"/>
              <a:gd name="connsiteY2" fmla="*/ 81196 h 97864"/>
              <a:gd name="connsiteX3" fmla="*/ 150019 w 347663"/>
              <a:gd name="connsiteY3" fmla="*/ 21665 h 97864"/>
              <a:gd name="connsiteX4" fmla="*/ 169069 w 347663"/>
              <a:gd name="connsiteY4" fmla="*/ 233 h 97864"/>
              <a:gd name="connsiteX5" fmla="*/ 185737 w 347663"/>
              <a:gd name="connsiteY5" fmla="*/ 14521 h 97864"/>
              <a:gd name="connsiteX6" fmla="*/ 202407 w 347663"/>
              <a:gd name="connsiteY6" fmla="*/ 74052 h 97864"/>
              <a:gd name="connsiteX7" fmla="*/ 240506 w 347663"/>
              <a:gd name="connsiteY7" fmla="*/ 88339 h 97864"/>
              <a:gd name="connsiteX8" fmla="*/ 347663 w 347663"/>
              <a:gd name="connsiteY8" fmla="*/ 97864 h 97864"/>
              <a:gd name="connsiteX0" fmla="*/ 0 w 347663"/>
              <a:gd name="connsiteY0" fmla="*/ 95483 h 97123"/>
              <a:gd name="connsiteX1" fmla="*/ 64294 w 347663"/>
              <a:gd name="connsiteY1" fmla="*/ 95483 h 97123"/>
              <a:gd name="connsiteX2" fmla="*/ 123826 w 347663"/>
              <a:gd name="connsiteY2" fmla="*/ 81196 h 97123"/>
              <a:gd name="connsiteX3" fmla="*/ 150019 w 347663"/>
              <a:gd name="connsiteY3" fmla="*/ 21665 h 97123"/>
              <a:gd name="connsiteX4" fmla="*/ 169069 w 347663"/>
              <a:gd name="connsiteY4" fmla="*/ 233 h 97123"/>
              <a:gd name="connsiteX5" fmla="*/ 185737 w 347663"/>
              <a:gd name="connsiteY5" fmla="*/ 14521 h 97123"/>
              <a:gd name="connsiteX6" fmla="*/ 202407 w 347663"/>
              <a:gd name="connsiteY6" fmla="*/ 74052 h 97123"/>
              <a:gd name="connsiteX7" fmla="*/ 240506 w 347663"/>
              <a:gd name="connsiteY7" fmla="*/ 88339 h 97123"/>
              <a:gd name="connsiteX8" fmla="*/ 347663 w 347663"/>
              <a:gd name="connsiteY8" fmla="*/ 88339 h 97123"/>
              <a:gd name="connsiteX0" fmla="*/ 0 w 352425"/>
              <a:gd name="connsiteY0" fmla="*/ 95483 h 97123"/>
              <a:gd name="connsiteX1" fmla="*/ 64294 w 352425"/>
              <a:gd name="connsiteY1" fmla="*/ 95483 h 97123"/>
              <a:gd name="connsiteX2" fmla="*/ 123826 w 352425"/>
              <a:gd name="connsiteY2" fmla="*/ 81196 h 97123"/>
              <a:gd name="connsiteX3" fmla="*/ 150019 w 352425"/>
              <a:gd name="connsiteY3" fmla="*/ 21665 h 97123"/>
              <a:gd name="connsiteX4" fmla="*/ 169069 w 352425"/>
              <a:gd name="connsiteY4" fmla="*/ 233 h 97123"/>
              <a:gd name="connsiteX5" fmla="*/ 185737 w 352425"/>
              <a:gd name="connsiteY5" fmla="*/ 14521 h 97123"/>
              <a:gd name="connsiteX6" fmla="*/ 202407 w 352425"/>
              <a:gd name="connsiteY6" fmla="*/ 74052 h 97123"/>
              <a:gd name="connsiteX7" fmla="*/ 240506 w 352425"/>
              <a:gd name="connsiteY7" fmla="*/ 88339 h 97123"/>
              <a:gd name="connsiteX8" fmla="*/ 352425 w 352425"/>
              <a:gd name="connsiteY8" fmla="*/ 93102 h 97123"/>
              <a:gd name="connsiteX0" fmla="*/ 0 w 352425"/>
              <a:gd name="connsiteY0" fmla="*/ 95483 h 95985"/>
              <a:gd name="connsiteX1" fmla="*/ 64294 w 352425"/>
              <a:gd name="connsiteY1" fmla="*/ 90721 h 95985"/>
              <a:gd name="connsiteX2" fmla="*/ 123826 w 352425"/>
              <a:gd name="connsiteY2" fmla="*/ 81196 h 95985"/>
              <a:gd name="connsiteX3" fmla="*/ 150019 w 352425"/>
              <a:gd name="connsiteY3" fmla="*/ 21665 h 95985"/>
              <a:gd name="connsiteX4" fmla="*/ 169069 w 352425"/>
              <a:gd name="connsiteY4" fmla="*/ 233 h 95985"/>
              <a:gd name="connsiteX5" fmla="*/ 185737 w 352425"/>
              <a:gd name="connsiteY5" fmla="*/ 14521 h 95985"/>
              <a:gd name="connsiteX6" fmla="*/ 202407 w 352425"/>
              <a:gd name="connsiteY6" fmla="*/ 74052 h 95985"/>
              <a:gd name="connsiteX7" fmla="*/ 240506 w 352425"/>
              <a:gd name="connsiteY7" fmla="*/ 88339 h 95985"/>
              <a:gd name="connsiteX8" fmla="*/ 352425 w 352425"/>
              <a:gd name="connsiteY8" fmla="*/ 93102 h 95985"/>
              <a:gd name="connsiteX0" fmla="*/ 0 w 352425"/>
              <a:gd name="connsiteY0" fmla="*/ 95483 h 96018"/>
              <a:gd name="connsiteX1" fmla="*/ 64294 w 352425"/>
              <a:gd name="connsiteY1" fmla="*/ 90721 h 96018"/>
              <a:gd name="connsiteX2" fmla="*/ 119064 w 352425"/>
              <a:gd name="connsiteY2" fmla="*/ 78815 h 96018"/>
              <a:gd name="connsiteX3" fmla="*/ 150019 w 352425"/>
              <a:gd name="connsiteY3" fmla="*/ 21665 h 96018"/>
              <a:gd name="connsiteX4" fmla="*/ 169069 w 352425"/>
              <a:gd name="connsiteY4" fmla="*/ 233 h 96018"/>
              <a:gd name="connsiteX5" fmla="*/ 185737 w 352425"/>
              <a:gd name="connsiteY5" fmla="*/ 14521 h 96018"/>
              <a:gd name="connsiteX6" fmla="*/ 202407 w 352425"/>
              <a:gd name="connsiteY6" fmla="*/ 74052 h 96018"/>
              <a:gd name="connsiteX7" fmla="*/ 240506 w 352425"/>
              <a:gd name="connsiteY7" fmla="*/ 88339 h 96018"/>
              <a:gd name="connsiteX8" fmla="*/ 352425 w 352425"/>
              <a:gd name="connsiteY8" fmla="*/ 93102 h 96018"/>
              <a:gd name="connsiteX0" fmla="*/ 0 w 354807"/>
              <a:gd name="connsiteY0" fmla="*/ 88339 h 93102"/>
              <a:gd name="connsiteX1" fmla="*/ 66676 w 354807"/>
              <a:gd name="connsiteY1" fmla="*/ 90721 h 93102"/>
              <a:gd name="connsiteX2" fmla="*/ 121446 w 354807"/>
              <a:gd name="connsiteY2" fmla="*/ 78815 h 93102"/>
              <a:gd name="connsiteX3" fmla="*/ 152401 w 354807"/>
              <a:gd name="connsiteY3" fmla="*/ 21665 h 93102"/>
              <a:gd name="connsiteX4" fmla="*/ 171451 w 354807"/>
              <a:gd name="connsiteY4" fmla="*/ 233 h 93102"/>
              <a:gd name="connsiteX5" fmla="*/ 188119 w 354807"/>
              <a:gd name="connsiteY5" fmla="*/ 14521 h 93102"/>
              <a:gd name="connsiteX6" fmla="*/ 204789 w 354807"/>
              <a:gd name="connsiteY6" fmla="*/ 74052 h 93102"/>
              <a:gd name="connsiteX7" fmla="*/ 242888 w 354807"/>
              <a:gd name="connsiteY7" fmla="*/ 88339 h 93102"/>
              <a:gd name="connsiteX8" fmla="*/ 354807 w 354807"/>
              <a:gd name="connsiteY8" fmla="*/ 93102 h 93102"/>
              <a:gd name="connsiteX0" fmla="*/ 0 w 354807"/>
              <a:gd name="connsiteY0" fmla="*/ 88186 h 92949"/>
              <a:gd name="connsiteX1" fmla="*/ 66676 w 354807"/>
              <a:gd name="connsiteY1" fmla="*/ 90568 h 92949"/>
              <a:gd name="connsiteX2" fmla="*/ 121446 w 354807"/>
              <a:gd name="connsiteY2" fmla="*/ 78662 h 92949"/>
              <a:gd name="connsiteX3" fmla="*/ 152401 w 354807"/>
              <a:gd name="connsiteY3" fmla="*/ 21512 h 92949"/>
              <a:gd name="connsiteX4" fmla="*/ 171451 w 354807"/>
              <a:gd name="connsiteY4" fmla="*/ 80 h 92949"/>
              <a:gd name="connsiteX5" fmla="*/ 192882 w 354807"/>
              <a:gd name="connsiteY5" fmla="*/ 16749 h 92949"/>
              <a:gd name="connsiteX6" fmla="*/ 204789 w 354807"/>
              <a:gd name="connsiteY6" fmla="*/ 73899 h 92949"/>
              <a:gd name="connsiteX7" fmla="*/ 242888 w 354807"/>
              <a:gd name="connsiteY7" fmla="*/ 88186 h 92949"/>
              <a:gd name="connsiteX8" fmla="*/ 354807 w 354807"/>
              <a:gd name="connsiteY8" fmla="*/ 92949 h 92949"/>
              <a:gd name="connsiteX0" fmla="*/ 0 w 354807"/>
              <a:gd name="connsiteY0" fmla="*/ 88119 h 92882"/>
              <a:gd name="connsiteX1" fmla="*/ 66676 w 354807"/>
              <a:gd name="connsiteY1" fmla="*/ 90501 h 92882"/>
              <a:gd name="connsiteX2" fmla="*/ 121446 w 354807"/>
              <a:gd name="connsiteY2" fmla="*/ 78595 h 92882"/>
              <a:gd name="connsiteX3" fmla="*/ 152401 w 354807"/>
              <a:gd name="connsiteY3" fmla="*/ 21445 h 92882"/>
              <a:gd name="connsiteX4" fmla="*/ 171451 w 354807"/>
              <a:gd name="connsiteY4" fmla="*/ 13 h 92882"/>
              <a:gd name="connsiteX5" fmla="*/ 195263 w 354807"/>
              <a:gd name="connsiteY5" fmla="*/ 23826 h 92882"/>
              <a:gd name="connsiteX6" fmla="*/ 204789 w 354807"/>
              <a:gd name="connsiteY6" fmla="*/ 73832 h 92882"/>
              <a:gd name="connsiteX7" fmla="*/ 242888 w 354807"/>
              <a:gd name="connsiteY7" fmla="*/ 88119 h 92882"/>
              <a:gd name="connsiteX8" fmla="*/ 354807 w 354807"/>
              <a:gd name="connsiteY8" fmla="*/ 92882 h 92882"/>
              <a:gd name="connsiteX0" fmla="*/ 0 w 354807"/>
              <a:gd name="connsiteY0" fmla="*/ 88119 h 92882"/>
              <a:gd name="connsiteX1" fmla="*/ 66676 w 354807"/>
              <a:gd name="connsiteY1" fmla="*/ 90501 h 92882"/>
              <a:gd name="connsiteX2" fmla="*/ 121446 w 354807"/>
              <a:gd name="connsiteY2" fmla="*/ 78595 h 92882"/>
              <a:gd name="connsiteX3" fmla="*/ 152401 w 354807"/>
              <a:gd name="connsiteY3" fmla="*/ 21445 h 92882"/>
              <a:gd name="connsiteX4" fmla="*/ 171451 w 354807"/>
              <a:gd name="connsiteY4" fmla="*/ 13 h 92882"/>
              <a:gd name="connsiteX5" fmla="*/ 195263 w 354807"/>
              <a:gd name="connsiteY5" fmla="*/ 23826 h 92882"/>
              <a:gd name="connsiteX6" fmla="*/ 209552 w 354807"/>
              <a:gd name="connsiteY6" fmla="*/ 71450 h 92882"/>
              <a:gd name="connsiteX7" fmla="*/ 242888 w 354807"/>
              <a:gd name="connsiteY7" fmla="*/ 88119 h 92882"/>
              <a:gd name="connsiteX8" fmla="*/ 354807 w 354807"/>
              <a:gd name="connsiteY8" fmla="*/ 92882 h 92882"/>
              <a:gd name="connsiteX0" fmla="*/ 0 w 354807"/>
              <a:gd name="connsiteY0" fmla="*/ 88119 h 92882"/>
              <a:gd name="connsiteX1" fmla="*/ 66676 w 354807"/>
              <a:gd name="connsiteY1" fmla="*/ 90501 h 92882"/>
              <a:gd name="connsiteX2" fmla="*/ 121446 w 354807"/>
              <a:gd name="connsiteY2" fmla="*/ 78595 h 92882"/>
              <a:gd name="connsiteX3" fmla="*/ 152401 w 354807"/>
              <a:gd name="connsiteY3" fmla="*/ 21445 h 92882"/>
              <a:gd name="connsiteX4" fmla="*/ 171451 w 354807"/>
              <a:gd name="connsiteY4" fmla="*/ 13 h 92882"/>
              <a:gd name="connsiteX5" fmla="*/ 195263 w 354807"/>
              <a:gd name="connsiteY5" fmla="*/ 23826 h 92882"/>
              <a:gd name="connsiteX6" fmla="*/ 209552 w 354807"/>
              <a:gd name="connsiteY6" fmla="*/ 71450 h 92882"/>
              <a:gd name="connsiteX7" fmla="*/ 242888 w 354807"/>
              <a:gd name="connsiteY7" fmla="*/ 88119 h 92882"/>
              <a:gd name="connsiteX8" fmla="*/ 354807 w 354807"/>
              <a:gd name="connsiteY8" fmla="*/ 92882 h 92882"/>
              <a:gd name="connsiteX0" fmla="*/ 0 w 354807"/>
              <a:gd name="connsiteY0" fmla="*/ 88119 h 92882"/>
              <a:gd name="connsiteX1" fmla="*/ 66676 w 354807"/>
              <a:gd name="connsiteY1" fmla="*/ 90501 h 92882"/>
              <a:gd name="connsiteX2" fmla="*/ 121446 w 354807"/>
              <a:gd name="connsiteY2" fmla="*/ 78595 h 92882"/>
              <a:gd name="connsiteX3" fmla="*/ 152401 w 354807"/>
              <a:gd name="connsiteY3" fmla="*/ 21445 h 92882"/>
              <a:gd name="connsiteX4" fmla="*/ 171451 w 354807"/>
              <a:gd name="connsiteY4" fmla="*/ 13 h 92882"/>
              <a:gd name="connsiteX5" fmla="*/ 195263 w 354807"/>
              <a:gd name="connsiteY5" fmla="*/ 23826 h 92882"/>
              <a:gd name="connsiteX6" fmla="*/ 214315 w 354807"/>
              <a:gd name="connsiteY6" fmla="*/ 69068 h 92882"/>
              <a:gd name="connsiteX7" fmla="*/ 242888 w 354807"/>
              <a:gd name="connsiteY7" fmla="*/ 88119 h 92882"/>
              <a:gd name="connsiteX8" fmla="*/ 354807 w 354807"/>
              <a:gd name="connsiteY8" fmla="*/ 92882 h 92882"/>
              <a:gd name="connsiteX0" fmla="*/ 0 w 354807"/>
              <a:gd name="connsiteY0" fmla="*/ 88119 h 92882"/>
              <a:gd name="connsiteX1" fmla="*/ 66676 w 354807"/>
              <a:gd name="connsiteY1" fmla="*/ 90501 h 92882"/>
              <a:gd name="connsiteX2" fmla="*/ 121446 w 354807"/>
              <a:gd name="connsiteY2" fmla="*/ 78595 h 92882"/>
              <a:gd name="connsiteX3" fmla="*/ 152401 w 354807"/>
              <a:gd name="connsiteY3" fmla="*/ 21445 h 92882"/>
              <a:gd name="connsiteX4" fmla="*/ 171451 w 354807"/>
              <a:gd name="connsiteY4" fmla="*/ 13 h 92882"/>
              <a:gd name="connsiteX5" fmla="*/ 195263 w 354807"/>
              <a:gd name="connsiteY5" fmla="*/ 23826 h 92882"/>
              <a:gd name="connsiteX6" fmla="*/ 221459 w 354807"/>
              <a:gd name="connsiteY6" fmla="*/ 59543 h 92882"/>
              <a:gd name="connsiteX7" fmla="*/ 242888 w 354807"/>
              <a:gd name="connsiteY7" fmla="*/ 88119 h 92882"/>
              <a:gd name="connsiteX8" fmla="*/ 354807 w 354807"/>
              <a:gd name="connsiteY8" fmla="*/ 92882 h 92882"/>
              <a:gd name="connsiteX0" fmla="*/ 0 w 354807"/>
              <a:gd name="connsiteY0" fmla="*/ 88119 h 103544"/>
              <a:gd name="connsiteX1" fmla="*/ 66676 w 354807"/>
              <a:gd name="connsiteY1" fmla="*/ 90501 h 103544"/>
              <a:gd name="connsiteX2" fmla="*/ 121446 w 354807"/>
              <a:gd name="connsiteY2" fmla="*/ 78595 h 103544"/>
              <a:gd name="connsiteX3" fmla="*/ 152401 w 354807"/>
              <a:gd name="connsiteY3" fmla="*/ 21445 h 103544"/>
              <a:gd name="connsiteX4" fmla="*/ 171451 w 354807"/>
              <a:gd name="connsiteY4" fmla="*/ 13 h 103544"/>
              <a:gd name="connsiteX5" fmla="*/ 195263 w 354807"/>
              <a:gd name="connsiteY5" fmla="*/ 23826 h 103544"/>
              <a:gd name="connsiteX6" fmla="*/ 221459 w 354807"/>
              <a:gd name="connsiteY6" fmla="*/ 59543 h 103544"/>
              <a:gd name="connsiteX7" fmla="*/ 276225 w 354807"/>
              <a:gd name="connsiteY7" fmla="*/ 102406 h 103544"/>
              <a:gd name="connsiteX8" fmla="*/ 354807 w 354807"/>
              <a:gd name="connsiteY8" fmla="*/ 92882 h 103544"/>
              <a:gd name="connsiteX0" fmla="*/ 0 w 354807"/>
              <a:gd name="connsiteY0" fmla="*/ 88119 h 95033"/>
              <a:gd name="connsiteX1" fmla="*/ 66676 w 354807"/>
              <a:gd name="connsiteY1" fmla="*/ 90501 h 95033"/>
              <a:gd name="connsiteX2" fmla="*/ 121446 w 354807"/>
              <a:gd name="connsiteY2" fmla="*/ 78595 h 95033"/>
              <a:gd name="connsiteX3" fmla="*/ 152401 w 354807"/>
              <a:gd name="connsiteY3" fmla="*/ 21445 h 95033"/>
              <a:gd name="connsiteX4" fmla="*/ 171451 w 354807"/>
              <a:gd name="connsiteY4" fmla="*/ 13 h 95033"/>
              <a:gd name="connsiteX5" fmla="*/ 195263 w 354807"/>
              <a:gd name="connsiteY5" fmla="*/ 23826 h 95033"/>
              <a:gd name="connsiteX6" fmla="*/ 221459 w 354807"/>
              <a:gd name="connsiteY6" fmla="*/ 59543 h 95033"/>
              <a:gd name="connsiteX7" fmla="*/ 245269 w 354807"/>
              <a:gd name="connsiteY7" fmla="*/ 92881 h 95033"/>
              <a:gd name="connsiteX8" fmla="*/ 354807 w 354807"/>
              <a:gd name="connsiteY8" fmla="*/ 92882 h 95033"/>
              <a:gd name="connsiteX0" fmla="*/ 0 w 354807"/>
              <a:gd name="connsiteY0" fmla="*/ 88119 h 94169"/>
              <a:gd name="connsiteX1" fmla="*/ 66676 w 354807"/>
              <a:gd name="connsiteY1" fmla="*/ 90501 h 94169"/>
              <a:gd name="connsiteX2" fmla="*/ 121446 w 354807"/>
              <a:gd name="connsiteY2" fmla="*/ 78595 h 94169"/>
              <a:gd name="connsiteX3" fmla="*/ 152401 w 354807"/>
              <a:gd name="connsiteY3" fmla="*/ 21445 h 94169"/>
              <a:gd name="connsiteX4" fmla="*/ 171451 w 354807"/>
              <a:gd name="connsiteY4" fmla="*/ 13 h 94169"/>
              <a:gd name="connsiteX5" fmla="*/ 195263 w 354807"/>
              <a:gd name="connsiteY5" fmla="*/ 23826 h 94169"/>
              <a:gd name="connsiteX6" fmla="*/ 204791 w 354807"/>
              <a:gd name="connsiteY6" fmla="*/ 71449 h 94169"/>
              <a:gd name="connsiteX7" fmla="*/ 245269 w 354807"/>
              <a:gd name="connsiteY7" fmla="*/ 92881 h 94169"/>
              <a:gd name="connsiteX8" fmla="*/ 354807 w 354807"/>
              <a:gd name="connsiteY8" fmla="*/ 92882 h 94169"/>
              <a:gd name="connsiteX0" fmla="*/ 0 w 354807"/>
              <a:gd name="connsiteY0" fmla="*/ 88119 h 93999"/>
              <a:gd name="connsiteX1" fmla="*/ 66676 w 354807"/>
              <a:gd name="connsiteY1" fmla="*/ 90501 h 93999"/>
              <a:gd name="connsiteX2" fmla="*/ 121446 w 354807"/>
              <a:gd name="connsiteY2" fmla="*/ 78595 h 93999"/>
              <a:gd name="connsiteX3" fmla="*/ 152401 w 354807"/>
              <a:gd name="connsiteY3" fmla="*/ 21445 h 93999"/>
              <a:gd name="connsiteX4" fmla="*/ 171451 w 354807"/>
              <a:gd name="connsiteY4" fmla="*/ 13 h 93999"/>
              <a:gd name="connsiteX5" fmla="*/ 195263 w 354807"/>
              <a:gd name="connsiteY5" fmla="*/ 23826 h 93999"/>
              <a:gd name="connsiteX6" fmla="*/ 219078 w 354807"/>
              <a:gd name="connsiteY6" fmla="*/ 73830 h 93999"/>
              <a:gd name="connsiteX7" fmla="*/ 245269 w 354807"/>
              <a:gd name="connsiteY7" fmla="*/ 92881 h 93999"/>
              <a:gd name="connsiteX8" fmla="*/ 354807 w 354807"/>
              <a:gd name="connsiteY8" fmla="*/ 92882 h 93999"/>
              <a:gd name="connsiteX0" fmla="*/ 0 w 354807"/>
              <a:gd name="connsiteY0" fmla="*/ 88119 h 93830"/>
              <a:gd name="connsiteX1" fmla="*/ 66676 w 354807"/>
              <a:gd name="connsiteY1" fmla="*/ 90501 h 93830"/>
              <a:gd name="connsiteX2" fmla="*/ 121446 w 354807"/>
              <a:gd name="connsiteY2" fmla="*/ 78595 h 93830"/>
              <a:gd name="connsiteX3" fmla="*/ 152401 w 354807"/>
              <a:gd name="connsiteY3" fmla="*/ 21445 h 93830"/>
              <a:gd name="connsiteX4" fmla="*/ 171451 w 354807"/>
              <a:gd name="connsiteY4" fmla="*/ 13 h 93830"/>
              <a:gd name="connsiteX5" fmla="*/ 195263 w 354807"/>
              <a:gd name="connsiteY5" fmla="*/ 23826 h 93830"/>
              <a:gd name="connsiteX6" fmla="*/ 214316 w 354807"/>
              <a:gd name="connsiteY6" fmla="*/ 76212 h 93830"/>
              <a:gd name="connsiteX7" fmla="*/ 245269 w 354807"/>
              <a:gd name="connsiteY7" fmla="*/ 92881 h 93830"/>
              <a:gd name="connsiteX8" fmla="*/ 354807 w 354807"/>
              <a:gd name="connsiteY8" fmla="*/ 92882 h 93830"/>
              <a:gd name="connsiteX0" fmla="*/ 0 w 354807"/>
              <a:gd name="connsiteY0" fmla="*/ 88119 h 92882"/>
              <a:gd name="connsiteX1" fmla="*/ 66676 w 354807"/>
              <a:gd name="connsiteY1" fmla="*/ 90501 h 92882"/>
              <a:gd name="connsiteX2" fmla="*/ 121446 w 354807"/>
              <a:gd name="connsiteY2" fmla="*/ 78595 h 92882"/>
              <a:gd name="connsiteX3" fmla="*/ 152401 w 354807"/>
              <a:gd name="connsiteY3" fmla="*/ 21445 h 92882"/>
              <a:gd name="connsiteX4" fmla="*/ 171451 w 354807"/>
              <a:gd name="connsiteY4" fmla="*/ 13 h 92882"/>
              <a:gd name="connsiteX5" fmla="*/ 195263 w 354807"/>
              <a:gd name="connsiteY5" fmla="*/ 23826 h 92882"/>
              <a:gd name="connsiteX6" fmla="*/ 214316 w 354807"/>
              <a:gd name="connsiteY6" fmla="*/ 76212 h 92882"/>
              <a:gd name="connsiteX7" fmla="*/ 252413 w 354807"/>
              <a:gd name="connsiteY7" fmla="*/ 85737 h 92882"/>
              <a:gd name="connsiteX8" fmla="*/ 354807 w 354807"/>
              <a:gd name="connsiteY8" fmla="*/ 92882 h 92882"/>
              <a:gd name="connsiteX0" fmla="*/ 0 w 354807"/>
              <a:gd name="connsiteY0" fmla="*/ 88119 h 91077"/>
              <a:gd name="connsiteX1" fmla="*/ 66676 w 354807"/>
              <a:gd name="connsiteY1" fmla="*/ 90501 h 91077"/>
              <a:gd name="connsiteX2" fmla="*/ 121446 w 354807"/>
              <a:gd name="connsiteY2" fmla="*/ 78595 h 91077"/>
              <a:gd name="connsiteX3" fmla="*/ 152401 w 354807"/>
              <a:gd name="connsiteY3" fmla="*/ 21445 h 91077"/>
              <a:gd name="connsiteX4" fmla="*/ 171451 w 354807"/>
              <a:gd name="connsiteY4" fmla="*/ 13 h 91077"/>
              <a:gd name="connsiteX5" fmla="*/ 195263 w 354807"/>
              <a:gd name="connsiteY5" fmla="*/ 23826 h 91077"/>
              <a:gd name="connsiteX6" fmla="*/ 214316 w 354807"/>
              <a:gd name="connsiteY6" fmla="*/ 76212 h 91077"/>
              <a:gd name="connsiteX7" fmla="*/ 252413 w 354807"/>
              <a:gd name="connsiteY7" fmla="*/ 85737 h 91077"/>
              <a:gd name="connsiteX8" fmla="*/ 354807 w 354807"/>
              <a:gd name="connsiteY8" fmla="*/ 85738 h 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807" h="91077">
                <a:moveTo>
                  <a:pt x="0" y="88119"/>
                </a:moveTo>
                <a:cubicBezTo>
                  <a:pt x="23019" y="90103"/>
                  <a:pt x="46435" y="92088"/>
                  <a:pt x="66676" y="90501"/>
                </a:cubicBezTo>
                <a:cubicBezTo>
                  <a:pt x="86917" y="88914"/>
                  <a:pt x="107159" y="90104"/>
                  <a:pt x="121446" y="78595"/>
                </a:cubicBezTo>
                <a:cubicBezTo>
                  <a:pt x="135733" y="67086"/>
                  <a:pt x="144067" y="34542"/>
                  <a:pt x="152401" y="21445"/>
                </a:cubicBezTo>
                <a:cubicBezTo>
                  <a:pt x="160735" y="8348"/>
                  <a:pt x="164307" y="-384"/>
                  <a:pt x="171451" y="13"/>
                </a:cubicBezTo>
                <a:cubicBezTo>
                  <a:pt x="178595" y="410"/>
                  <a:pt x="188119" y="11126"/>
                  <a:pt x="195263" y="23826"/>
                </a:cubicBezTo>
                <a:cubicBezTo>
                  <a:pt x="202407" y="36526"/>
                  <a:pt x="204791" y="65894"/>
                  <a:pt x="214316" y="76212"/>
                </a:cubicBezTo>
                <a:cubicBezTo>
                  <a:pt x="223841" y="86530"/>
                  <a:pt x="228998" y="84149"/>
                  <a:pt x="252413" y="85737"/>
                </a:cubicBezTo>
                <a:cubicBezTo>
                  <a:pt x="275828" y="87325"/>
                  <a:pt x="303808" y="84151"/>
                  <a:pt x="354807" y="8573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9F8EAC-AF55-4695-BCD2-B3BB8B1C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fr-FR" sz="2800" dirty="0"/>
              <a:t>Difficultés rencontrées et surmontées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91121-896C-4EBC-8A40-EEE3D4CA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48" y="1899601"/>
            <a:ext cx="11343601" cy="4740472"/>
          </a:xfrm>
        </p:spPr>
        <p:txBody>
          <a:bodyPr>
            <a:normAutofit lnSpcReduction="10000"/>
          </a:bodyPr>
          <a:lstStyle/>
          <a:p>
            <a:r>
              <a:rPr lang="fr-FR" sz="1800" u="sng" dirty="0"/>
              <a:t>Système de gestion temps</a:t>
            </a:r>
          </a:p>
          <a:p>
            <a:pPr marL="0" indent="0">
              <a:buNone/>
            </a:pPr>
            <a:r>
              <a:rPr lang="fr-FR" sz="1800" dirty="0"/>
              <a:t>Nous avons fait le choix de </a:t>
            </a:r>
            <a:r>
              <a:rPr lang="fr-FR" sz="1800" dirty="0" smtClean="0"/>
              <a:t>créer notre propre système de gestion du temps plutôt que d’utiliser la </a:t>
            </a:r>
            <a:r>
              <a:rPr lang="fr-FR" sz="1800" dirty="0"/>
              <a:t>bibliothèque &lt;</a:t>
            </a:r>
            <a:r>
              <a:rPr lang="fr-FR" sz="1800" dirty="0" err="1"/>
              <a:t>time.h</a:t>
            </a:r>
            <a:r>
              <a:rPr lang="fr-FR" sz="1800" dirty="0" smtClean="0"/>
              <a:t>&gt;, </a:t>
            </a:r>
          </a:p>
          <a:p>
            <a:pPr marL="0" indent="0">
              <a:buNone/>
            </a:pPr>
            <a:r>
              <a:rPr lang="fr-FR" sz="1800" dirty="0" smtClean="0"/>
              <a:t>cependant, nous avons sous-estimé la complexité de la chose :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Il </a:t>
            </a:r>
            <a:r>
              <a:rPr lang="fr-FR" sz="1800" dirty="0" smtClean="0"/>
              <a:t>nous a par exemple fallu inclure les notions d’année bissextile, le nombre </a:t>
            </a:r>
            <a:r>
              <a:rPr lang="fr-FR" sz="1800" dirty="0"/>
              <a:t>de jours dans chaque </a:t>
            </a:r>
            <a:r>
              <a:rPr lang="fr-FR" sz="1800" dirty="0" smtClean="0"/>
              <a:t>mois, et nos propres fonctions de manipulation du temps. Le processus a été laborieux, mais intéressant.</a:t>
            </a:r>
            <a:br>
              <a:rPr lang="fr-FR" sz="1800" dirty="0" smtClean="0"/>
            </a:br>
            <a:endParaRPr lang="fr-FR" sz="1800" dirty="0"/>
          </a:p>
          <a:p>
            <a:r>
              <a:rPr lang="fr-FR" sz="1800" u="sng" dirty="0"/>
              <a:t>Salle d’examen </a:t>
            </a:r>
            <a:r>
              <a:rPr lang="fr-FR" sz="1800" u="sng" dirty="0" smtClean="0"/>
              <a:t>complémentaire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 smtClean="0"/>
              <a:t>La gestion du flux de patients au niveau de cette salle nous a demandé une attention particulière, puisqu’elle prend les </a:t>
            </a:r>
            <a:r>
              <a:rPr lang="fr-FR" sz="1800" dirty="0"/>
              <a:t> </a:t>
            </a:r>
            <a:r>
              <a:rPr lang="fr-FR" sz="1800" dirty="0" smtClean="0"/>
              <a:t>patients admis directement depuis les box de la salle précédente.</a:t>
            </a:r>
            <a:endParaRPr lang="fr-FR" sz="1800" u="sng" dirty="0"/>
          </a:p>
          <a:p>
            <a:pPr marL="0" indent="0">
              <a:buNone/>
            </a:pPr>
            <a:endParaRPr lang="fr-FR" sz="1800" u="sng" dirty="0"/>
          </a:p>
          <a:p>
            <a:r>
              <a:rPr lang="fr-FR" sz="1800" u="sng" dirty="0"/>
              <a:t>Compatibilité</a:t>
            </a:r>
          </a:p>
          <a:p>
            <a:pPr marL="0" indent="0">
              <a:buNone/>
            </a:pPr>
            <a:r>
              <a:rPr lang="fr-FR" sz="1800" dirty="0" smtClean="0"/>
              <a:t>Exécuté sur </a:t>
            </a:r>
            <a:r>
              <a:rPr lang="fr-FR" sz="1800" dirty="0" err="1"/>
              <a:t>M</a:t>
            </a:r>
            <a:r>
              <a:rPr lang="fr-FR" sz="1800" dirty="0" err="1" smtClean="0"/>
              <a:t>acOS</a:t>
            </a:r>
            <a:r>
              <a:rPr lang="fr-FR" sz="1800" dirty="0" smtClean="0"/>
              <a:t>, le programme renvoyait une </a:t>
            </a:r>
            <a:r>
              <a:rPr lang="fr-FR" sz="1800" dirty="0"/>
              <a:t>erreur « </a:t>
            </a:r>
            <a:r>
              <a:rPr lang="fr-FR" sz="1800" i="1" dirty="0"/>
              <a:t>segmentation </a:t>
            </a:r>
            <a:r>
              <a:rPr lang="fr-FR" sz="1800" i="1" dirty="0" err="1" smtClean="0"/>
              <a:t>fault</a:t>
            </a:r>
            <a:r>
              <a:rPr lang="fr-FR" sz="1800" dirty="0" smtClean="0"/>
              <a:t> ».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L’erreur était causée par une allocation de mémoire réservant un espace de taille </a:t>
            </a:r>
            <a:r>
              <a:rPr lang="fr-FR" sz="1800" i="1" dirty="0" err="1" smtClean="0"/>
              <a:t>sizeof</a:t>
            </a:r>
            <a:r>
              <a:rPr lang="fr-FR" sz="1800" i="1" dirty="0" smtClean="0"/>
              <a:t>(patient*</a:t>
            </a:r>
            <a:r>
              <a:rPr lang="fr-FR" sz="1800" dirty="0" smtClean="0"/>
              <a:t>) au lieu de </a:t>
            </a:r>
            <a:r>
              <a:rPr lang="fr-FR" sz="1800" i="1" dirty="0" err="1" smtClean="0"/>
              <a:t>sizeof</a:t>
            </a:r>
            <a:r>
              <a:rPr lang="fr-FR" sz="1800" i="1" dirty="0" smtClean="0"/>
              <a:t>(patient) </a:t>
            </a:r>
            <a:r>
              <a:rPr lang="fr-FR" sz="1800" dirty="0" smtClean="0"/>
              <a:t>pour instancier un patient.  Cette </a:t>
            </a:r>
            <a:r>
              <a:rPr lang="fr-FR" sz="1800" dirty="0"/>
              <a:t>erreur n’apparaissait pas </a:t>
            </a:r>
            <a:r>
              <a:rPr lang="fr-FR" sz="1800" dirty="0" smtClean="0"/>
              <a:t>sous Windows, ni Linux.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9690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E9991121-896C-4EBC-8A40-EEE3D4CA8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935" y="155072"/>
                <a:ext cx="11806518" cy="6642847"/>
              </a:xfrm>
            </p:spPr>
            <p:txBody>
              <a:bodyPr>
                <a:normAutofit/>
              </a:bodyPr>
              <a:lstStyle/>
              <a:p>
                <a:r>
                  <a:rPr lang="fr-FR" sz="1800" b="1" u="sng" dirty="0" smtClean="0"/>
                  <a:t>Problème pour générer les heures d’arrivées des patients suivant la loi de Poisson</a:t>
                </a:r>
                <a:endParaRPr lang="fr-FR" sz="1800" b="1" u="sng" dirty="0"/>
              </a:p>
              <a:p>
                <a:pPr marL="0" indent="0">
                  <a:buNone/>
                </a:pPr>
                <a:r>
                  <a:rPr lang="fr-FR" sz="1800" dirty="0" smtClean="0"/>
                  <a:t>Processus mis en place :</a:t>
                </a:r>
                <a:br>
                  <a:rPr lang="fr-FR" sz="1800" dirty="0" smtClean="0"/>
                </a:br>
                <a:r>
                  <a:rPr lang="fr-FR" sz="18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d>
                        <m:r>
                          <a:rPr lang="fr-FR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fr-FR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fr-FR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  <m:sup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num>
                      <m:den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fr-FR" sz="1800" dirty="0"/>
                  <a:t> </a:t>
                </a:r>
                <a:r>
                  <a:rPr lang="fr-FR" sz="1800" dirty="0" smtClean="0"/>
                  <a:t>  </a:t>
                </a:r>
                <a:r>
                  <a:rPr lang="fr-FR" sz="1800" dirty="0" smtClean="0"/>
                  <a:t>est la </a:t>
                </a:r>
                <a:r>
                  <a:rPr lang="fr-FR" sz="1800" dirty="0" err="1" smtClean="0"/>
                  <a:t>la</a:t>
                </a:r>
                <a:r>
                  <a:rPr lang="fr-FR" sz="1800" dirty="0" smtClean="0"/>
                  <a:t> probabilité </a:t>
                </a:r>
                <a:r>
                  <a:rPr lang="fr-FR" sz="1800" dirty="0" smtClean="0"/>
                  <a:t>que </a:t>
                </a:r>
                <a:r>
                  <a:rPr lang="fr-FR" sz="1800" b="1" i="1" dirty="0" smtClean="0"/>
                  <a:t>k</a:t>
                </a:r>
                <a:r>
                  <a:rPr lang="fr-FR" sz="1800" dirty="0" smtClean="0"/>
                  <a:t> patients </a:t>
                </a:r>
                <a:r>
                  <a:rPr lang="fr-FR" sz="1800" dirty="0" smtClean="0"/>
                  <a:t>soient </a:t>
                </a:r>
                <a:r>
                  <a:rPr lang="fr-FR" sz="1800" dirty="0" smtClean="0"/>
                  <a:t>arrivés à l’instant </a:t>
                </a:r>
                <a:r>
                  <a:rPr lang="fr-FR" sz="1800" b="1" i="1" dirty="0" smtClean="0"/>
                  <a:t>t</a:t>
                </a:r>
                <a:r>
                  <a:rPr lang="fr-FR" sz="1800" i="1" dirty="0" smtClean="0"/>
                  <a:t> </a:t>
                </a:r>
                <a:r>
                  <a:rPr lang="fr-FR" sz="1800" dirty="0" smtClean="0"/>
                  <a:t>suivant la loi de </a:t>
                </a:r>
                <a:r>
                  <a:rPr lang="fr-FR" sz="1800" dirty="0"/>
                  <a:t>Poisson. (avec </a:t>
                </a:r>
                <a:r>
                  <a:rPr lang="fr-FR" sz="1800" dirty="0" smtClean="0"/>
                  <a:t> </a:t>
                </a:r>
                <a:r>
                  <a:rPr lang="el-GR" sz="1800" b="1" i="1" dirty="0" smtClean="0"/>
                  <a:t>λ</a:t>
                </a:r>
                <a:r>
                  <a:rPr lang="fr-FR" sz="1800" b="1" i="1" dirty="0" smtClean="0"/>
                  <a:t> </a:t>
                </a:r>
                <a:r>
                  <a:rPr lang="fr-FR" sz="1800" dirty="0"/>
                  <a:t>la probabilité </a:t>
                </a:r>
                <a:r>
                  <a:rPr lang="fr-FR" sz="1800" dirty="0" smtClean="0"/>
                  <a:t>d’occurrence.)</a:t>
                </a:r>
                <a:r>
                  <a:rPr lang="fr-FR" sz="1800" dirty="0"/>
                  <a:t/>
                </a:r>
                <a:br>
                  <a:rPr lang="fr-FR" sz="1800" dirty="0"/>
                </a:br>
                <a:r>
                  <a:rPr lang="fr-FR" sz="1800" dirty="0" smtClean="0"/>
                  <a:t/>
                </a:r>
                <a:br>
                  <a:rPr lang="fr-FR" sz="1800" dirty="0" smtClean="0"/>
                </a:br>
                <a:r>
                  <a:rPr lang="fr-FR" sz="1800" dirty="0" smtClean="0"/>
                  <a:t>On retient comme instant d’arrivée, pour chaque </a:t>
                </a:r>
                <a:r>
                  <a:rPr lang="fr-FR" sz="1800" b="1" i="1" dirty="0" smtClean="0"/>
                  <a:t>k-</a:t>
                </a:r>
                <a:r>
                  <a:rPr lang="fr-FR" sz="1800" b="1" i="1" dirty="0" err="1" smtClean="0"/>
                  <a:t>ième</a:t>
                </a:r>
                <a:r>
                  <a:rPr lang="fr-FR" sz="1800" dirty="0" smtClean="0"/>
                  <a:t> patient, </a:t>
                </a:r>
                <a:r>
                  <a:rPr lang="fr-FR" sz="1800" dirty="0" smtClean="0"/>
                  <a:t>l’instant </a:t>
                </a:r>
                <a:r>
                  <a:rPr lang="fr-FR" sz="1800" b="1" i="1" dirty="0" err="1" smtClean="0"/>
                  <a:t>tmax</a:t>
                </a:r>
                <a:r>
                  <a:rPr lang="fr-FR" sz="1800" dirty="0" smtClean="0"/>
                  <a:t> pour lequel </a:t>
                </a:r>
                <a:r>
                  <a:rPr lang="fr-FR" sz="1800" b="1" i="1" dirty="0" smtClean="0"/>
                  <a:t>P</a:t>
                </a:r>
                <a:r>
                  <a:rPr lang="fr-FR" sz="1800" dirty="0" smtClean="0"/>
                  <a:t> est la plus grande. </a:t>
                </a:r>
                <a:r>
                  <a:rPr lang="fr-FR" sz="1800" dirty="0" smtClean="0"/>
                  <a:t/>
                </a:r>
                <a:br>
                  <a:rPr lang="fr-FR" sz="1800" dirty="0" smtClean="0"/>
                </a:br>
                <a:r>
                  <a:rPr lang="fr-FR" sz="1800" dirty="0" smtClean="0"/>
                  <a:t/>
                </a:r>
                <a:br>
                  <a:rPr lang="fr-FR" sz="1800" dirty="0" smtClean="0"/>
                </a:br>
                <a:r>
                  <a:rPr lang="fr-FR" sz="1800" dirty="0" smtClean="0"/>
                  <a:t>Problème : à partir de k = 23, les nombres manipulés dans le calcul de </a:t>
                </a:r>
                <a:r>
                  <a:rPr lang="fr-FR" sz="1800" b="1" i="1" dirty="0" smtClean="0"/>
                  <a:t>P</a:t>
                </a:r>
                <a:r>
                  <a:rPr lang="fr-FR" sz="1800" dirty="0" smtClean="0"/>
                  <a:t> </a:t>
                </a:r>
                <a:r>
                  <a:rPr lang="fr-FR" sz="1800" dirty="0" smtClean="0"/>
                  <a:t>ne peuvent plus être représentés. </a:t>
                </a:r>
                <a:r>
                  <a:rPr lang="fr-FR" sz="1800" dirty="0" smtClean="0"/>
                  <a:t/>
                </a:r>
                <a:br>
                  <a:rPr lang="fr-FR" sz="1800" dirty="0" smtClean="0"/>
                </a:br>
                <a:r>
                  <a:rPr lang="fr-FR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fr-FR" sz="1800" b="1" dirty="0" smtClean="0"/>
                  <a:t>Application du processus à des paquets de 22 patients maximum</a:t>
                </a:r>
                <a:r>
                  <a:rPr lang="fr-FR" sz="1800" dirty="0" smtClean="0"/>
                  <a:t>.</a:t>
                </a:r>
                <a:endParaRPr lang="fr-FR" sz="1800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E9991121-896C-4EBC-8A40-EEE3D4CA8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935" y="155072"/>
                <a:ext cx="11806518" cy="6642847"/>
              </a:xfrm>
              <a:blipFill>
                <a:blip r:embed="rId3"/>
                <a:stretch>
                  <a:fillRect l="-465" t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/>
          <p:cNvGrpSpPr/>
          <p:nvPr/>
        </p:nvGrpSpPr>
        <p:grpSpPr>
          <a:xfrm>
            <a:off x="213886" y="2689150"/>
            <a:ext cx="11759304" cy="3985069"/>
            <a:chOff x="213886" y="2626139"/>
            <a:chExt cx="11759304" cy="3985069"/>
          </a:xfrm>
        </p:grpSpPr>
        <p:pic>
          <p:nvPicPr>
            <p:cNvPr id="1026" name="Picture 2" descr="poisson buen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923" y="2919715"/>
              <a:ext cx="2839352" cy="1042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104397" y="2918731"/>
              <a:ext cx="2868793" cy="1044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ZoneTexte 7"/>
            <p:cNvSpPr txBox="1"/>
            <p:nvPr/>
          </p:nvSpPr>
          <p:spPr>
            <a:xfrm>
              <a:off x="213886" y="2929008"/>
              <a:ext cx="5963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Ce </a:t>
              </a:r>
              <a:r>
                <a:rPr lang="fr-FR" dirty="0"/>
                <a:t>compromis n’est pas parfait : </a:t>
              </a: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dirty="0" smtClean="0"/>
                <a:t> 	- Fausse </a:t>
              </a:r>
              <a:r>
                <a:rPr lang="fr-FR" dirty="0"/>
                <a:t>le calcul de probabilités </a:t>
              </a: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dirty="0" smtClean="0"/>
                <a:t>	- Cause la </a:t>
              </a:r>
              <a:r>
                <a:rPr lang="fr-FR" dirty="0"/>
                <a:t>répétition du même patron de </a:t>
              </a:r>
              <a:r>
                <a:rPr lang="fr-FR" dirty="0" smtClean="0"/>
                <a:t>répartition</a:t>
              </a:r>
              <a:br>
                <a:rPr lang="fr-FR" dirty="0" smtClean="0"/>
              </a:br>
              <a:endParaRPr lang="en-US" dirty="0"/>
            </a:p>
          </p:txBody>
        </p:sp>
        <p:sp>
          <p:nvSpPr>
            <p:cNvPr id="11" name="Zone de texte 42"/>
            <p:cNvSpPr txBox="1"/>
            <p:nvPr/>
          </p:nvSpPr>
          <p:spPr>
            <a:xfrm>
              <a:off x="6256923" y="2626139"/>
              <a:ext cx="2967099" cy="2921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fr-FR" sz="1100" i="1" dirty="0" smtClean="0">
                  <a:solidFill>
                    <a:srgbClr val="222A35"/>
                  </a:solidFill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Comportement attendu </a:t>
              </a:r>
              <a:r>
                <a:rPr lang="fr-FR" sz="1100" i="1" dirty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Zone de texte 42"/>
            <p:cNvSpPr txBox="1"/>
            <p:nvPr/>
          </p:nvSpPr>
          <p:spPr>
            <a:xfrm>
              <a:off x="9104397" y="2636908"/>
              <a:ext cx="2868793" cy="2921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fr-FR" sz="1100" i="1" dirty="0" smtClean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Répétition d’un même patron de répartition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6259" y="4365639"/>
              <a:ext cx="47447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ym typeface="Wingdings" panose="05000000000000000000" pitchFamily="2" charset="2"/>
                </a:rPr>
                <a:t></a:t>
              </a:r>
              <a:r>
                <a:rPr lang="fr-FR" b="1" dirty="0" smtClean="0"/>
                <a:t>Ajout d’une composante aléatoire </a:t>
              </a:r>
              <a:r>
                <a:rPr lang="fr-FR" b="1" i="1" dirty="0" err="1" smtClean="0"/>
                <a:t>aleat</a:t>
              </a:r>
              <a:r>
                <a:rPr lang="fr-FR" b="1" i="1" dirty="0" smtClean="0"/>
                <a:t> </a:t>
              </a:r>
              <a:br>
                <a:rPr lang="fr-FR" b="1" i="1" dirty="0" smtClean="0"/>
              </a:br>
              <a:r>
                <a:rPr lang="fr-FR" dirty="0" smtClean="0"/>
                <a:t>pour </a:t>
              </a:r>
              <a:r>
                <a:rPr lang="fr-FR" dirty="0" smtClean="0"/>
                <a:t>modifier l’instant</a:t>
              </a:r>
              <a:r>
                <a:rPr lang="fr-FR" b="1" i="1" dirty="0" smtClean="0"/>
                <a:t> </a:t>
              </a:r>
              <a:r>
                <a:rPr lang="fr-FR" b="1" i="1" dirty="0" err="1" smtClean="0"/>
                <a:t>tmax</a:t>
              </a:r>
              <a:r>
                <a:rPr lang="fr-FR" dirty="0" smtClean="0"/>
                <a:t> sélectionné.</a:t>
              </a:r>
              <a:br>
                <a:rPr lang="fr-FR" dirty="0" smtClean="0"/>
              </a:b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dirty="0" smtClean="0"/>
                <a:t>L’importance d’</a:t>
              </a:r>
              <a:r>
                <a:rPr lang="fr-FR" b="1" i="1" dirty="0" err="1" smtClean="0"/>
                <a:t>aleat</a:t>
              </a:r>
              <a:r>
                <a:rPr lang="fr-FR" b="1" dirty="0" smtClean="0"/>
                <a:t> </a:t>
              </a:r>
              <a:r>
                <a:rPr lang="fr-FR" dirty="0" smtClean="0"/>
                <a:t>augmente à chaque </a:t>
              </a:r>
              <a:r>
                <a:rPr lang="fr-FR" dirty="0" smtClean="0"/>
                <a:t>étape.</a:t>
              </a: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dirty="0" smtClean="0"/>
                <a:t>Ainsi, nous obtenons tout de même une répartition </a:t>
              </a:r>
              <a:r>
                <a:rPr lang="fr-FR" dirty="0" smtClean="0"/>
                <a:t>satisfaisante.</a:t>
              </a:r>
              <a:endParaRPr lang="en-US" dirty="0"/>
            </a:p>
          </p:txBody>
        </p:sp>
        <p:pic>
          <p:nvPicPr>
            <p:cNvPr id="14" name="Image 13"/>
            <p:cNvPicPr/>
            <p:nvPr/>
          </p:nvPicPr>
          <p:blipFill rotWithShape="1">
            <a:blip r:embed="rId6"/>
            <a:srcRect l="-1" r="535" b="1355"/>
            <a:stretch/>
          </p:blipFill>
          <p:spPr bwMode="auto">
            <a:xfrm>
              <a:off x="5012288" y="4364905"/>
              <a:ext cx="6960902" cy="224630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5" name="Connecteur droit avec flèche 14"/>
            <p:cNvCxnSpPr/>
            <p:nvPr/>
          </p:nvCxnSpPr>
          <p:spPr>
            <a:xfrm flipH="1" flipV="1">
              <a:off x="8115715" y="5415882"/>
              <a:ext cx="114300" cy="219075"/>
            </a:xfrm>
            <a:prstGeom prst="straightConnector1">
              <a:avLst/>
            </a:prstGeom>
            <a:ln>
              <a:solidFill>
                <a:srgbClr val="C459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 de texte 282"/>
            <p:cNvSpPr txBox="1"/>
            <p:nvPr/>
          </p:nvSpPr>
          <p:spPr>
            <a:xfrm>
              <a:off x="7576197" y="5583696"/>
              <a:ext cx="1647825" cy="4191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100" dirty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Arrivées rapprochées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H="1" flipV="1">
              <a:off x="9314863" y="5048803"/>
              <a:ext cx="114300" cy="219075"/>
            </a:xfrm>
            <a:prstGeom prst="straightConnector1">
              <a:avLst/>
            </a:prstGeom>
            <a:ln>
              <a:solidFill>
                <a:srgbClr val="C459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 de texte 284"/>
            <p:cNvSpPr txBox="1"/>
            <p:nvPr/>
          </p:nvSpPr>
          <p:spPr>
            <a:xfrm>
              <a:off x="8852152" y="5211531"/>
              <a:ext cx="1647825" cy="4191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100" dirty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Arrivées éloignées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7102895" y="5416618"/>
              <a:ext cx="304800" cy="142875"/>
            </a:xfrm>
            <a:prstGeom prst="straightConnector1">
              <a:avLst/>
            </a:prstGeom>
            <a:ln>
              <a:solidFill>
                <a:srgbClr val="C459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 de texte 272"/>
            <p:cNvSpPr txBox="1"/>
            <p:nvPr/>
          </p:nvSpPr>
          <p:spPr>
            <a:xfrm>
              <a:off x="5178686" y="4832409"/>
              <a:ext cx="3314700" cy="5619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fr-FR" sz="1100" dirty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Collision</a:t>
              </a:r>
              <a:br>
                <a:rPr lang="fr-FR" sz="1100" dirty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 i="1" dirty="0" smtClean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(arrivée de deux patients</a:t>
              </a:r>
              <a:br>
                <a:rPr lang="fr-FR" sz="1100" i="1" dirty="0" smtClean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 i="1" dirty="0" smtClean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au même instant)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Zone de texte 42"/>
            <p:cNvSpPr txBox="1"/>
            <p:nvPr/>
          </p:nvSpPr>
          <p:spPr>
            <a:xfrm>
              <a:off x="5224714" y="4123657"/>
              <a:ext cx="6418730" cy="2921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fr-FR" sz="1100" i="1" dirty="0" smtClean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Exemple de répartition des arrivées des patients obtenue avec </a:t>
              </a:r>
              <a:r>
                <a:rPr lang="fr-FR" sz="1100" i="1" dirty="0" smtClean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cette </a:t>
              </a:r>
              <a:r>
                <a:rPr lang="fr-FR" sz="1100" i="1" dirty="0" smtClean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solution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 flipH="1" flipV="1">
              <a:off x="9933348" y="4999399"/>
              <a:ext cx="765113" cy="139978"/>
            </a:xfrm>
            <a:prstGeom prst="straightConnector1">
              <a:avLst/>
            </a:prstGeom>
            <a:ln>
              <a:solidFill>
                <a:srgbClr val="C459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 de texte 282"/>
            <p:cNvSpPr txBox="1"/>
            <p:nvPr/>
          </p:nvSpPr>
          <p:spPr>
            <a:xfrm>
              <a:off x="10039322" y="5084745"/>
              <a:ext cx="1647825" cy="4191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100" dirty="0" smtClean="0">
                  <a:solidFill>
                    <a:srgbClr val="222A35"/>
                  </a:solidFill>
                  <a:effectLst/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Répartition régulière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 flipV="1">
              <a:off x="10685905" y="4649023"/>
              <a:ext cx="383884" cy="490354"/>
            </a:xfrm>
            <a:prstGeom prst="straightConnector1">
              <a:avLst/>
            </a:prstGeom>
            <a:ln>
              <a:solidFill>
                <a:srgbClr val="C459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4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extérieur, signe, nuit&#10;&#10;Description générée automatiquement">
            <a:extLst>
              <a:ext uri="{FF2B5EF4-FFF2-40B4-BE49-F238E27FC236}">
                <a16:creationId xmlns:a16="http://schemas.microsoft.com/office/drawing/2014/main" id="{F2B1D8DD-9120-44F5-A09A-CAEE430CD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2" b="53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1F318E-2C9A-424F-8718-17969C19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2152955"/>
            <a:ext cx="9966960" cy="2552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Exécution du programme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364</Words>
  <Application>Microsoft Office PowerPoint</Application>
  <PresentationFormat>Grand écran</PresentationFormat>
  <Paragraphs>87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Franklin Gothic Book</vt:lpstr>
      <vt:lpstr>Times New Roman</vt:lpstr>
      <vt:lpstr>Wingdings</vt:lpstr>
      <vt:lpstr>Thème Office</vt:lpstr>
      <vt:lpstr>Projet NF05: Simulation d’un service d’urgences</vt:lpstr>
      <vt:lpstr>  Objectif et principe du projet</vt:lpstr>
      <vt:lpstr>Conception du programme</vt:lpstr>
      <vt:lpstr>Fonctionnalités développées</vt:lpstr>
      <vt:lpstr>Difficultés rencontrées et surmontées</vt:lpstr>
      <vt:lpstr>Présentation PowerPoint</vt:lpstr>
      <vt:lpstr>Exécution du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NF05: Simulation d’urgence</dc:title>
  <dc:creator>barnabé petit</dc:creator>
  <cp:lastModifiedBy>F</cp:lastModifiedBy>
  <cp:revision>48</cp:revision>
  <dcterms:created xsi:type="dcterms:W3CDTF">2021-01-03T11:59:57Z</dcterms:created>
  <dcterms:modified xsi:type="dcterms:W3CDTF">2021-01-07T21:39:11Z</dcterms:modified>
</cp:coreProperties>
</file>