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C26E-68CE-0244-845B-4D69D522826D}" type="datetimeFigureOut">
              <a:rPr lang="en-US" smtClean="0"/>
              <a:t>5/15/12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01E1-7718-3944-B021-2FDC467DA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C26E-68CE-0244-845B-4D69D522826D}" type="datetimeFigureOut">
              <a:rPr lang="en-US" smtClean="0"/>
              <a:t>5/15/12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01E1-7718-3944-B021-2FDC467DA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C26E-68CE-0244-845B-4D69D522826D}" type="datetimeFigureOut">
              <a:rPr lang="en-US" smtClean="0"/>
              <a:t>5/15/12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01E1-7718-3944-B021-2FDC467DA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C26E-68CE-0244-845B-4D69D522826D}" type="datetimeFigureOut">
              <a:rPr lang="en-US" smtClean="0"/>
              <a:t>5/15/12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01E1-7718-3944-B021-2FDC467DA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C26E-68CE-0244-845B-4D69D522826D}" type="datetimeFigureOut">
              <a:rPr lang="en-US" smtClean="0"/>
              <a:t>5/15/12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01E1-7718-3944-B021-2FDC467DA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C26E-68CE-0244-845B-4D69D522826D}" type="datetimeFigureOut">
              <a:rPr lang="en-US" smtClean="0"/>
              <a:t>5/15/12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01E1-7718-3944-B021-2FDC467DA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C26E-68CE-0244-845B-4D69D522826D}" type="datetimeFigureOut">
              <a:rPr lang="en-US" smtClean="0"/>
              <a:t>5/15/12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01E1-7718-3944-B021-2FDC467DA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C26E-68CE-0244-845B-4D69D522826D}" type="datetimeFigureOut">
              <a:rPr lang="en-US" smtClean="0"/>
              <a:t>5/15/12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01E1-7718-3944-B021-2FDC467DA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C26E-68CE-0244-845B-4D69D522826D}" type="datetimeFigureOut">
              <a:rPr lang="en-US" smtClean="0"/>
              <a:t>5/15/12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01E1-7718-3944-B021-2FDC467DA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C26E-68CE-0244-845B-4D69D522826D}" type="datetimeFigureOut">
              <a:rPr lang="en-US" smtClean="0"/>
              <a:t>5/15/12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01E1-7718-3944-B021-2FDC467DA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C26E-68CE-0244-845B-4D69D522826D}" type="datetimeFigureOut">
              <a:rPr lang="en-US" smtClean="0"/>
              <a:t>5/15/12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01E1-7718-3944-B021-2FDC467DA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0C26E-68CE-0244-845B-4D69D522826D}" type="datetimeFigureOut">
              <a:rPr lang="en-US" smtClean="0"/>
              <a:t>5/15/12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101E1-7718-3944-B021-2FDC467DAA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id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  <p:pic>
        <p:nvPicPr>
          <p:cNvPr id="14" name="Picture 13" descr="lobb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706"/>
            <a:ext cx="9144000" cy="6454588"/>
          </a:xfrm>
          <a:prstGeom prst="rect">
            <a:avLst/>
          </a:prstGeom>
        </p:spPr>
      </p:pic>
      <p:pic>
        <p:nvPicPr>
          <p:cNvPr id="15" name="Picture 14" descr="lobby-select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5930"/>
            <a:ext cx="9144000" cy="638614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 descr="above-clos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1610" y="0"/>
              <a:ext cx="7600780" cy="685800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above-open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1610" y="0"/>
              <a:ext cx="7600780" cy="6858000"/>
            </a:xfrm>
            <a:prstGeom prst="rect">
              <a:avLst/>
            </a:prstGeom>
          </p:spPr>
        </p:pic>
      </p:grpSp>
      <p:pic>
        <p:nvPicPr>
          <p:cNvPr id="22" name="Picture 21" descr="inside-waiting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736" y="0"/>
            <a:ext cx="8618527" cy="6858000"/>
          </a:xfrm>
          <a:prstGeom prst="rect">
            <a:avLst/>
          </a:prstGeom>
        </p:spPr>
      </p:pic>
      <p:pic>
        <p:nvPicPr>
          <p:cNvPr id="23" name="Picture 22" descr="inside-ope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698" y="0"/>
            <a:ext cx="8592603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Joanna Kao</dc:creator>
  <cp:lastModifiedBy>Joanna Kao</cp:lastModifiedBy>
  <cp:revision>3</cp:revision>
  <dcterms:created xsi:type="dcterms:W3CDTF">2012-05-16T02:31:59Z</dcterms:created>
  <dcterms:modified xsi:type="dcterms:W3CDTF">2012-05-16T03:01:29Z</dcterms:modified>
</cp:coreProperties>
</file>