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9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1CDE-2C65-44C3-A866-B80C235C53A2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E6E2-62A6-4DD1-BF15-99C30C3A8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7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1CDE-2C65-44C3-A866-B80C235C53A2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E6E2-62A6-4DD1-BF15-99C30C3A8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69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1CDE-2C65-44C3-A866-B80C235C53A2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E6E2-62A6-4DD1-BF15-99C30C3A8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8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1CDE-2C65-44C3-A866-B80C235C53A2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E6E2-62A6-4DD1-BF15-99C30C3A8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63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1CDE-2C65-44C3-A866-B80C235C53A2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E6E2-62A6-4DD1-BF15-99C30C3A8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15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1CDE-2C65-44C3-A866-B80C235C53A2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E6E2-62A6-4DD1-BF15-99C30C3A8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67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1CDE-2C65-44C3-A866-B80C235C53A2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E6E2-62A6-4DD1-BF15-99C30C3A8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79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1CDE-2C65-44C3-A866-B80C235C53A2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E6E2-62A6-4DD1-BF15-99C30C3A8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04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1CDE-2C65-44C3-A866-B80C235C53A2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E6E2-62A6-4DD1-BF15-99C30C3A8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65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1CDE-2C65-44C3-A866-B80C235C53A2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E6E2-62A6-4DD1-BF15-99C30C3A8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42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1CDE-2C65-44C3-A866-B80C235C53A2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E6E2-62A6-4DD1-BF15-99C30C3A8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24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71CDE-2C65-44C3-A866-B80C235C53A2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DE6E2-62A6-4DD1-BF15-99C30C3A8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9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1248637" y="101852"/>
            <a:ext cx="9254263" cy="7651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lang="en-GB" b="1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D74F69-FD3F-8C44-A09D-1F2166012C05}"/>
              </a:ext>
            </a:extLst>
          </p:cNvPr>
          <p:cNvSpPr/>
          <p:nvPr/>
        </p:nvSpPr>
        <p:spPr>
          <a:xfrm>
            <a:off x="6703133" y="858961"/>
            <a:ext cx="2376264" cy="3898146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5B5CE9-B5B8-7C44-926F-69736557871C}"/>
              </a:ext>
            </a:extLst>
          </p:cNvPr>
          <p:cNvSpPr/>
          <p:nvPr/>
        </p:nvSpPr>
        <p:spPr>
          <a:xfrm>
            <a:off x="3343320" y="858961"/>
            <a:ext cx="2606467" cy="5823048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F09D3C-F62D-FA48-806E-D8951C4E6024}"/>
              </a:ext>
            </a:extLst>
          </p:cNvPr>
          <p:cNvSpPr/>
          <p:nvPr/>
        </p:nvSpPr>
        <p:spPr>
          <a:xfrm>
            <a:off x="3807612" y="2996952"/>
            <a:ext cx="1656184" cy="1440160"/>
          </a:xfrm>
          <a:prstGeom prst="ellipse">
            <a:avLst/>
          </a:prstGeom>
          <a:solidFill>
            <a:srgbClr val="C0504D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EE99ED-028C-FE44-B8DA-3B6A46A98191}"/>
              </a:ext>
            </a:extLst>
          </p:cNvPr>
          <p:cNvSpPr/>
          <p:nvPr/>
        </p:nvSpPr>
        <p:spPr>
          <a:xfrm>
            <a:off x="3843980" y="1124744"/>
            <a:ext cx="1584176" cy="1440160"/>
          </a:xfrm>
          <a:prstGeom prst="ellipse">
            <a:avLst/>
          </a:prstGeom>
          <a:solidFill>
            <a:srgbClr val="9BBB59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Glu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F29700-2602-C14F-9516-0B65332E1B4F}"/>
              </a:ext>
            </a:extLst>
          </p:cNvPr>
          <p:cNvSpPr/>
          <p:nvPr/>
        </p:nvSpPr>
        <p:spPr>
          <a:xfrm>
            <a:off x="3854237" y="5049579"/>
            <a:ext cx="1656184" cy="1440160"/>
          </a:xfrm>
          <a:prstGeom prst="ellipse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EC1A4B-A09D-DA49-BB9E-B8F29D557F2F}"/>
              </a:ext>
            </a:extLst>
          </p:cNvPr>
          <p:cNvSpPr/>
          <p:nvPr/>
        </p:nvSpPr>
        <p:spPr>
          <a:xfrm>
            <a:off x="7041989" y="1124744"/>
            <a:ext cx="1656184" cy="1440160"/>
          </a:xfrm>
          <a:prstGeom prst="ellipse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6FDB2D-3906-1E4E-95E0-2D5FBC6030DD}"/>
              </a:ext>
            </a:extLst>
          </p:cNvPr>
          <p:cNvSpPr/>
          <p:nvPr/>
        </p:nvSpPr>
        <p:spPr>
          <a:xfrm>
            <a:off x="7041989" y="2996952"/>
            <a:ext cx="1656184" cy="1440160"/>
          </a:xfrm>
          <a:prstGeom prst="ellipse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A0FFCF-4D8F-D649-8572-47431ECC0D61}"/>
              </a:ext>
            </a:extLst>
          </p:cNvPr>
          <p:cNvCxnSpPr>
            <a:stCxn id="7" idx="6"/>
            <a:endCxn id="9" idx="2"/>
          </p:cNvCxnSpPr>
          <p:nvPr/>
        </p:nvCxnSpPr>
        <p:spPr>
          <a:xfrm>
            <a:off x="5428157" y="1844824"/>
            <a:ext cx="1613833" cy="0"/>
          </a:xfrm>
          <a:prstGeom prst="straightConnector1">
            <a:avLst/>
          </a:prstGeom>
          <a:noFill/>
          <a:ln w="101600" cap="flat" cmpd="sng" algn="ctr">
            <a:solidFill>
              <a:srgbClr val="9BBB59"/>
            </a:solidFill>
            <a:prstDash val="soli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DB99C7-858E-E242-97D3-F3005E912562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5463797" y="3717032"/>
            <a:ext cx="1578193" cy="0"/>
          </a:xfrm>
          <a:prstGeom prst="straightConnector1">
            <a:avLst/>
          </a:prstGeom>
          <a:noFill/>
          <a:ln w="50800" cap="flat" cmpd="sng" algn="ctr">
            <a:solidFill>
              <a:srgbClr val="C0504D"/>
            </a:solidFill>
            <a:prstDash val="solid"/>
            <a:headEnd type="none" w="lg" len="sm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080B1F-CCB6-FB4B-9FFD-D36696A602DF}"/>
              </a:ext>
            </a:extLst>
          </p:cNvPr>
          <p:cNvCxnSpPr/>
          <p:nvPr/>
        </p:nvCxnSpPr>
        <p:spPr>
          <a:xfrm>
            <a:off x="4347509" y="2524623"/>
            <a:ext cx="5417" cy="520940"/>
          </a:xfrm>
          <a:prstGeom prst="straightConnector1">
            <a:avLst/>
          </a:prstGeom>
          <a:noFill/>
          <a:ln w="38100" cap="flat" cmpd="sng" algn="ctr">
            <a:solidFill>
              <a:srgbClr val="9BBB59"/>
            </a:solidFill>
            <a:prstDash val="soli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7F7388-C9E0-AC4F-AE7B-47DAC4C31332}"/>
              </a:ext>
            </a:extLst>
          </p:cNvPr>
          <p:cNvCxnSpPr>
            <a:cxnSpLocks/>
          </p:cNvCxnSpPr>
          <p:nvPr/>
        </p:nvCxnSpPr>
        <p:spPr>
          <a:xfrm flipV="1">
            <a:off x="7538592" y="2636920"/>
            <a:ext cx="0" cy="408643"/>
          </a:xfrm>
          <a:prstGeom prst="straightConnector1">
            <a:avLst/>
          </a:prstGeom>
          <a:noFill/>
          <a:ln w="50800" cap="flat" cmpd="sng" algn="ctr">
            <a:solidFill>
              <a:srgbClr val="8064A2"/>
            </a:solidFill>
            <a:prstDash val="solid"/>
            <a:tailEnd type="oval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0F2108-3D13-BA4C-A56E-670E0A29946E}"/>
              </a:ext>
            </a:extLst>
          </p:cNvPr>
          <p:cNvCxnSpPr>
            <a:cxnSpLocks/>
          </p:cNvCxnSpPr>
          <p:nvPr/>
        </p:nvCxnSpPr>
        <p:spPr>
          <a:xfrm flipV="1">
            <a:off x="3258414" y="1844824"/>
            <a:ext cx="585566" cy="1538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543315F-8C35-224D-947F-62CC83DDB7B5}"/>
              </a:ext>
            </a:extLst>
          </p:cNvPr>
          <p:cNvSpPr txBox="1"/>
          <p:nvPr/>
        </p:nvSpPr>
        <p:spPr>
          <a:xfrm>
            <a:off x="2147212" y="1660158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Reward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A6ED39-90C4-7D44-B4D4-B997E9DE4E76}"/>
              </a:ext>
            </a:extLst>
          </p:cNvPr>
          <p:cNvCxnSpPr>
            <a:endCxn id="6" idx="5"/>
          </p:cNvCxnSpPr>
          <p:nvPr/>
        </p:nvCxnSpPr>
        <p:spPr>
          <a:xfrm flipH="1" flipV="1">
            <a:off x="5221253" y="4226205"/>
            <a:ext cx="1751464" cy="1013306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060935-9F44-7846-83B1-B115B5B7EF83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4980879" y="4355812"/>
            <a:ext cx="1890146" cy="1702105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324802C-31C1-E345-883B-BA5484A71C3D}"/>
              </a:ext>
            </a:extLst>
          </p:cNvPr>
          <p:cNvSpPr txBox="1"/>
          <p:nvPr/>
        </p:nvSpPr>
        <p:spPr>
          <a:xfrm>
            <a:off x="6997027" y="5124222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Punishment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6E8C76-1B27-E84E-BF9C-B174D45889C0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7870081" y="4437112"/>
            <a:ext cx="0" cy="687110"/>
          </a:xfrm>
          <a:prstGeom prst="straightConnector1">
            <a:avLst/>
          </a:prstGeom>
          <a:noFill/>
          <a:ln w="38100" cap="flat" cmpd="sng" algn="ctr">
            <a:solidFill>
              <a:srgbClr val="C0504D"/>
            </a:solidFill>
            <a:prstDash val="soli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55D7D30-9A30-EE43-9046-E72C20838737}"/>
              </a:ext>
            </a:extLst>
          </p:cNvPr>
          <p:cNvSpPr txBox="1"/>
          <p:nvPr/>
        </p:nvSpPr>
        <p:spPr>
          <a:xfrm>
            <a:off x="4082757" y="304933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DRN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D8CAD2-1E51-954A-A34F-6F375C866F5F}"/>
              </a:ext>
            </a:extLst>
          </p:cNvPr>
          <p:cNvSpPr txBox="1"/>
          <p:nvPr/>
        </p:nvSpPr>
        <p:spPr>
          <a:xfrm>
            <a:off x="7306011" y="30446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8D5093-2560-8F4D-9736-119426894D96}"/>
              </a:ext>
            </a:extLst>
          </p:cNvPr>
          <p:cNvSpPr txBox="1"/>
          <p:nvPr/>
        </p:nvSpPr>
        <p:spPr>
          <a:xfrm>
            <a:off x="8777756" y="3847978"/>
            <a:ext cx="1391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Reward &amp; expected outcome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C4C282-FF6F-E14F-992A-3B863CB91F59}"/>
              </a:ext>
            </a:extLst>
          </p:cNvPr>
          <p:cNvCxnSpPr/>
          <p:nvPr/>
        </p:nvCxnSpPr>
        <p:spPr>
          <a:xfrm>
            <a:off x="2574542" y="3505984"/>
            <a:ext cx="1269438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14791C4-818D-1540-9598-6C168A20D649}"/>
              </a:ext>
            </a:extLst>
          </p:cNvPr>
          <p:cNvCxnSpPr/>
          <p:nvPr/>
        </p:nvCxnSpPr>
        <p:spPr>
          <a:xfrm flipV="1">
            <a:off x="2574542" y="3943676"/>
            <a:ext cx="1279695" cy="34748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3AAEFB-9CCB-CD44-B4AC-57E33DEB2D19}"/>
              </a:ext>
            </a:extLst>
          </p:cNvPr>
          <p:cNvCxnSpPr/>
          <p:nvPr/>
        </p:nvCxnSpPr>
        <p:spPr>
          <a:xfrm flipH="1" flipV="1">
            <a:off x="8698176" y="3702577"/>
            <a:ext cx="1334824" cy="0"/>
          </a:xfrm>
          <a:prstGeom prst="straightConnector1">
            <a:avLst/>
          </a:prstGeom>
          <a:noFill/>
          <a:ln w="38100" cap="flat" cmpd="sng" algn="ctr">
            <a:solidFill>
              <a:srgbClr val="C0504D"/>
            </a:solidFill>
            <a:prstDash val="soli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2551B48E-A537-5341-96FA-FEC32253AC6F}"/>
              </a:ext>
            </a:extLst>
          </p:cNvPr>
          <p:cNvCxnSpPr>
            <a:stCxn id="41" idx="3"/>
          </p:cNvCxnSpPr>
          <p:nvPr/>
        </p:nvCxnSpPr>
        <p:spPr>
          <a:xfrm flipV="1">
            <a:off x="9219745" y="1844824"/>
            <a:ext cx="939006" cy="4213093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2758FA-422F-654B-BE63-C73438A301F6}"/>
              </a:ext>
            </a:extLst>
          </p:cNvPr>
          <p:cNvCxnSpPr>
            <a:endCxn id="9" idx="6"/>
          </p:cNvCxnSpPr>
          <p:nvPr/>
        </p:nvCxnSpPr>
        <p:spPr>
          <a:xfrm flipH="1">
            <a:off x="8698174" y="1844824"/>
            <a:ext cx="1460577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D2D76C7-B5DC-FE4B-8FAD-EAE62D98F193}"/>
              </a:ext>
            </a:extLst>
          </p:cNvPr>
          <p:cNvSpPr txBox="1"/>
          <p:nvPr/>
        </p:nvSpPr>
        <p:spPr>
          <a:xfrm>
            <a:off x="1348760" y="3247813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Reward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33B7B4-D35C-DE49-AA34-51D4168D58ED}"/>
              </a:ext>
            </a:extLst>
          </p:cNvPr>
          <p:cNvSpPr txBox="1"/>
          <p:nvPr/>
        </p:nvSpPr>
        <p:spPr>
          <a:xfrm>
            <a:off x="1248637" y="3647923"/>
            <a:ext cx="1797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Expected outcome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1797B4-542B-F247-A974-A48FDD8E3A94}"/>
              </a:ext>
            </a:extLst>
          </p:cNvPr>
          <p:cNvSpPr txBox="1"/>
          <p:nvPr/>
        </p:nvSpPr>
        <p:spPr>
          <a:xfrm>
            <a:off x="1273287" y="5534518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Punishment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BAEE417-E490-0341-B4D2-DC0E02DB508E}"/>
              </a:ext>
            </a:extLst>
          </p:cNvPr>
          <p:cNvCxnSpPr>
            <a:endCxn id="8" idx="2"/>
          </p:cNvCxnSpPr>
          <p:nvPr/>
        </p:nvCxnSpPr>
        <p:spPr>
          <a:xfrm>
            <a:off x="2901396" y="5769659"/>
            <a:ext cx="952841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0305BE9-3408-4A4D-A0EC-4B3B7758496F}"/>
              </a:ext>
            </a:extLst>
          </p:cNvPr>
          <p:cNvCxnSpPr/>
          <p:nvPr/>
        </p:nvCxnSpPr>
        <p:spPr>
          <a:xfrm>
            <a:off x="1087851" y="981731"/>
            <a:ext cx="509114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6A33C69-FA97-9E48-923B-FA729FF4166A}"/>
              </a:ext>
            </a:extLst>
          </p:cNvPr>
          <p:cNvCxnSpPr/>
          <p:nvPr/>
        </p:nvCxnSpPr>
        <p:spPr>
          <a:xfrm>
            <a:off x="1092967" y="662495"/>
            <a:ext cx="509114" cy="0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F23A340-0428-3E49-93D3-84BFCABEE84B}"/>
              </a:ext>
            </a:extLst>
          </p:cNvPr>
          <p:cNvCxnSpPr/>
          <p:nvPr/>
        </p:nvCxnSpPr>
        <p:spPr>
          <a:xfrm>
            <a:off x="1092968" y="1301068"/>
            <a:ext cx="509114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5FCDF54-F54C-FC46-9750-F35F498B3D94}"/>
              </a:ext>
            </a:extLst>
          </p:cNvPr>
          <p:cNvSpPr txBox="1"/>
          <p:nvPr/>
        </p:nvSpPr>
        <p:spPr>
          <a:xfrm>
            <a:off x="1602081" y="806552"/>
            <a:ext cx="1635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Only Type II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FB7AD7-CFB8-324A-8C53-1C1D966933DA}"/>
              </a:ext>
            </a:extLst>
          </p:cNvPr>
          <p:cNvSpPr txBox="1"/>
          <p:nvPr/>
        </p:nvSpPr>
        <p:spPr>
          <a:xfrm>
            <a:off x="1608086" y="474820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Only Type 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37B1D6-0BCE-864C-80CD-6704DD175887}"/>
              </a:ext>
            </a:extLst>
          </p:cNvPr>
          <p:cNvSpPr txBox="1"/>
          <p:nvPr/>
        </p:nvSpPr>
        <p:spPr>
          <a:xfrm>
            <a:off x="1608086" y="1134789"/>
            <a:ext cx="2048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Both Type I &amp; II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512B71-7E4F-B049-9671-714E2C91C88A}"/>
              </a:ext>
            </a:extLst>
          </p:cNvPr>
          <p:cNvSpPr txBox="1"/>
          <p:nvPr/>
        </p:nvSpPr>
        <p:spPr>
          <a:xfrm>
            <a:off x="6871025" y="5857862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Long-term reward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7FF233A-0D92-F84B-90D4-E9FF7DB7AD65}"/>
              </a:ext>
            </a:extLst>
          </p:cNvPr>
          <p:cNvCxnSpPr>
            <a:cxnSpLocks/>
          </p:cNvCxnSpPr>
          <p:nvPr/>
        </p:nvCxnSpPr>
        <p:spPr>
          <a:xfrm>
            <a:off x="4255844" y="4355810"/>
            <a:ext cx="1831" cy="693769"/>
          </a:xfrm>
          <a:prstGeom prst="straightConnector1">
            <a:avLst/>
          </a:prstGeom>
          <a:noFill/>
          <a:ln w="50800" cap="flat" cmpd="sng" algn="ctr">
            <a:solidFill>
              <a:srgbClr val="C0504D"/>
            </a:solidFill>
            <a:prstDash val="solid"/>
            <a:tailEnd type="oval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6" name="Rectangle 55"/>
          <p:cNvSpPr/>
          <p:nvPr/>
        </p:nvSpPr>
        <p:spPr>
          <a:xfrm>
            <a:off x="4111237" y="3405272"/>
            <a:ext cx="10951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GB" sz="32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5-HT</a:t>
            </a:r>
            <a:endParaRPr lang="en-GB" sz="3200" b="1" kern="0" baseline="-25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989795" y="5492706"/>
            <a:ext cx="13933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GB" sz="32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GABA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203245" y="3409846"/>
            <a:ext cx="13933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GB" sz="32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GABA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6A79CD-59B5-2547-923F-5BC585898D4C}"/>
              </a:ext>
            </a:extLst>
          </p:cNvPr>
          <p:cNvSpPr txBox="1"/>
          <p:nvPr/>
        </p:nvSpPr>
        <p:spPr>
          <a:xfrm>
            <a:off x="942695" y="440095"/>
            <a:ext cx="2714349" cy="1154354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87E357-00B9-844D-81DB-8B531181AD7F}"/>
              </a:ext>
            </a:extLst>
          </p:cNvPr>
          <p:cNvSpPr txBox="1"/>
          <p:nvPr/>
        </p:nvSpPr>
        <p:spPr>
          <a:xfrm>
            <a:off x="1145047" y="3027"/>
            <a:ext cx="2182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DRN-VTA inputs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2E9FC81-EB08-974B-9882-7E7DDDB20BB3}"/>
              </a:ext>
            </a:extLst>
          </p:cNvPr>
          <p:cNvSpPr txBox="1"/>
          <p:nvPr/>
        </p:nvSpPr>
        <p:spPr>
          <a:xfrm>
            <a:off x="4109547" y="3882097"/>
            <a:ext cx="118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(Type </a:t>
            </a:r>
            <a:r>
              <a:rPr lang="en-GB" b="1" dirty="0">
                <a:solidFill>
                  <a:schemeClr val="accent1"/>
                </a:solidFill>
              </a:rPr>
              <a:t>I</a:t>
            </a:r>
            <a:r>
              <a:rPr lang="en-GB" b="1" dirty="0"/>
              <a:t>/II)</a:t>
            </a:r>
          </a:p>
        </p:txBody>
      </p:sp>
    </p:spTree>
    <p:extLst>
      <p:ext uri="{BB962C8B-B14F-4D97-AF65-F5344CB8AC3E}">
        <p14:creationId xmlns:p14="http://schemas.microsoft.com/office/powerpoint/2010/main" val="183941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6B377E99F64438F527203FDAB5A37" ma:contentTypeVersion="13" ma:contentTypeDescription="Create a new document." ma:contentTypeScope="" ma:versionID="2a6f7836537a59bcaceb2063e6c387a8">
  <xsd:schema xmlns:xsd="http://www.w3.org/2001/XMLSchema" xmlns:xs="http://www.w3.org/2001/XMLSchema" xmlns:p="http://schemas.microsoft.com/office/2006/metadata/properties" xmlns:ns3="d1e06524-f674-4f54-9077-b3c7c2d26944" xmlns:ns4="07a2301b-735b-4d2a-88be-b7051e71f2a2" targetNamespace="http://schemas.microsoft.com/office/2006/metadata/properties" ma:root="true" ma:fieldsID="65ac82256bb02375652bb5d3b25861f1" ns3:_="" ns4:_="">
    <xsd:import namespace="d1e06524-f674-4f54-9077-b3c7c2d26944"/>
    <xsd:import namespace="07a2301b-735b-4d2a-88be-b7051e71f2a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e06524-f674-4f54-9077-b3c7c2d269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a2301b-735b-4d2a-88be-b7051e71f2a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8B0219-47BC-461B-9DDB-AD7082F75C72}">
  <ds:schemaRefs>
    <ds:schemaRef ds:uri="http://www.w3.org/XML/1998/namespace"/>
    <ds:schemaRef ds:uri="http://purl.org/dc/dcmitype/"/>
    <ds:schemaRef ds:uri="07a2301b-735b-4d2a-88be-b7051e71f2a2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d1e06524-f674-4f54-9077-b3c7c2d26944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1CE23B6-1F7D-48B5-89A1-43376170C3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6E5DCE-E107-4F8F-81BC-1EDF6312A6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e06524-f674-4f54-9077-b3c7c2d26944"/>
    <ds:schemaRef ds:uri="07a2301b-735b-4d2a-88be-b7051e71f2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2740</TotalTime>
  <Words>38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 Behera</dc:creator>
  <cp:lastModifiedBy>Wong-Lin, Kongfatt</cp:lastModifiedBy>
  <cp:revision>49</cp:revision>
  <dcterms:created xsi:type="dcterms:W3CDTF">2019-05-08T15:54:09Z</dcterms:created>
  <dcterms:modified xsi:type="dcterms:W3CDTF">2020-07-15T17:40:54Z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0x01010007A6B377E99F64438F527203FDAB5A37</vt:lpwstr>
  </property>
</Properties>
</file>