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37B9-7735-2046-B5D7-98DBE9F53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C8240-07F9-294B-A640-80D3C65AA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BDFDC-271D-F146-B7A1-7C7BF6AE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BE5-B25A-2248-99AE-0A9C425C232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F706D-CFD4-9342-B26F-74CD74A3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94690-F7E3-ED4B-A3A6-FB06A060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A3A5-6005-D645-A0F7-F3361E5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8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3B99-82CA-8149-9617-A2CF0700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992C3-B1CF-1643-AF41-90F85289E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EB87-09F9-494E-9018-865A055E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BE5-B25A-2248-99AE-0A9C425C232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91171-B0B0-2842-9721-27307F96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3BFC7-42D8-DE4E-8439-55D695E2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A3A5-6005-D645-A0F7-F3361E5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3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7B1DC-815D-5244-808C-656D31D0D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81F0F-67BD-C94F-B9D6-5DBD306E0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D527-19A7-334D-9FDC-E4E7C611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BE5-B25A-2248-99AE-0A9C425C232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14F8D-0732-A744-84D0-81D61AA7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5A290-67C4-DB49-8BE7-D8B1A1B6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A3A5-6005-D645-A0F7-F3361E5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1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B0F8-8755-5245-B7F0-5298568C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0D7C2-43B1-7742-9DA5-C9AD161E9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EF0BE-A191-454E-BA77-4D878FF3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BE5-B25A-2248-99AE-0A9C425C232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873AF-21D6-B44D-8349-C1E89474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F4022-4D82-114B-AD31-7F6DF3C2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A3A5-6005-D645-A0F7-F3361E5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0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6BBA-0237-5249-A3D0-03567E0B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2E686-EA1C-CD4A-9401-B938005CC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65D7-1FDA-1643-B7D6-89429133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BE5-B25A-2248-99AE-0A9C425C232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F957-FF4C-844F-9E99-B6EE5D3F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6BC00-35FE-744C-BFAA-D012AB22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A3A5-6005-D645-A0F7-F3361E5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3BBE-FD03-2D4D-A433-CECC2C0D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1BA1-201C-8349-AE58-E74A8EF25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0EB88-3303-114E-AAF2-AE6CB7E23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9BE24-F60D-AF48-8AA7-4D0729F2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BE5-B25A-2248-99AE-0A9C425C232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6D214-0343-D54E-A1FF-56A6E818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18922-1A51-4043-B4FB-7124E445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A3A5-6005-D645-A0F7-F3361E5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4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0B30-5F49-FB49-8E09-17FA5E7D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2F59F-09C9-5340-9F95-E2F2788CD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B0271-4534-B842-8972-94BC1E64A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4959A-2D75-134D-9AE4-91A82E8C8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982B3-FFF8-D84A-AF3D-E2F85F605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89164-F42F-C944-8687-5945E6F5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BE5-B25A-2248-99AE-0A9C425C232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9B114-5E94-884F-B376-AC08C784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74FE2-14A1-5B46-A9E1-4FC1B2B2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A3A5-6005-D645-A0F7-F3361E5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4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DA77-3051-2042-AAC8-89F482DF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C1BB2-8268-924A-AFEF-4BA3CE66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BE5-B25A-2248-99AE-0A9C425C232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6396D-75AB-5B44-BDB7-00126119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68882-79B0-6C49-92A1-7F5D51E7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A3A5-6005-D645-A0F7-F3361E5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0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13CD0-8874-A248-84B2-89B4C91F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BE5-B25A-2248-99AE-0A9C425C232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273AF-FCC0-B64B-B1C9-643D4884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2FDF4-BDD0-EF4F-9382-1E524EBE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A3A5-6005-D645-A0F7-F3361E5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747-478F-A343-9BD9-03064C93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1AE2-14AA-4C46-8060-38FB160F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1265F-5695-154F-898E-F30C12717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1528A-7464-3749-B2E9-37B755C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BE5-B25A-2248-99AE-0A9C425C232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21477-9EF4-DB4A-ADD5-0F2B8447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7D557-2D8B-394A-A76E-202C21DA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A3A5-6005-D645-A0F7-F3361E5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DDC4-2C61-0143-84DD-A3D73C3A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5A3F2-AB99-A442-AF8F-63FC23858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5775D-2455-6B46-92E9-7DAA1574B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60881-5208-124D-92CB-E09E5F9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BE5-B25A-2248-99AE-0A9C425C232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5C540-261F-4740-8DEC-77950EC9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947D5-2CF0-5142-BD61-189CADB5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A3A5-6005-D645-A0F7-F3361E5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3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2C4B0-7A54-1F46-B7A7-C108EF5E6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15C5-90C1-3E43-80B6-89B2B808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83B4-016E-D646-97E8-F0C23F530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8ABE5-B25A-2248-99AE-0A9C425C232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51CC3-5651-834D-996C-4F597F78A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9602-497F-4843-8019-DFFB5E785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0A3A5-6005-D645-A0F7-F3361E5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7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B58458-110E-C34C-882C-C8C044D3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90619" y="975558"/>
            <a:ext cx="5916389" cy="4216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D13310-BA46-CE4A-B5EA-BA4EA786EA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039" y="12939"/>
            <a:ext cx="5279364" cy="68321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A32B97-FC34-0740-8745-59BE4B94C2F7}"/>
              </a:ext>
            </a:extLst>
          </p:cNvPr>
          <p:cNvSpPr txBox="1"/>
          <p:nvPr/>
        </p:nvSpPr>
        <p:spPr>
          <a:xfrm>
            <a:off x="5098098" y="-3037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F54816-4DFB-8946-8632-2657F51D7359}"/>
              </a:ext>
            </a:extLst>
          </p:cNvPr>
          <p:cNvSpPr txBox="1"/>
          <p:nvPr/>
        </p:nvSpPr>
        <p:spPr>
          <a:xfrm>
            <a:off x="6552010" y="1885759"/>
            <a:ext cx="412955" cy="87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3200" b="1" dirty="0"/>
              <a:t>.</a:t>
            </a:r>
          </a:p>
          <a:p>
            <a:pPr>
              <a:lnSpc>
                <a:spcPct val="50000"/>
              </a:lnSpc>
            </a:pPr>
            <a:r>
              <a:rPr lang="en-US" sz="3200" b="1" dirty="0"/>
              <a:t>.</a:t>
            </a:r>
          </a:p>
          <a:p>
            <a:pPr>
              <a:lnSpc>
                <a:spcPct val="50000"/>
              </a:lnSpc>
            </a:pPr>
            <a:r>
              <a:rPr lang="en-US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064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Wong-Lin, Kongfatt</dc:creator>
  <cp:lastModifiedBy>Wong-Lin, Kongfatt</cp:lastModifiedBy>
  <cp:revision>11</cp:revision>
  <dcterms:created xsi:type="dcterms:W3CDTF">2020-04-17T10:30:19Z</dcterms:created>
  <dcterms:modified xsi:type="dcterms:W3CDTF">2020-07-15T00:02:32Z</dcterms:modified>
</cp:coreProperties>
</file>