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125" d="100"/>
          <a:sy n="125" d="100"/>
        </p:scale>
        <p:origin x="5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207-2879-C844-9554-55FF19F0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52AB1-1460-1D4C-9870-EA77A871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3492-4DD1-FC46-B050-71BF75D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89D8-EE93-3740-B1CE-68291152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2919-2804-B940-A7E5-B74E21A2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1ED7-3801-414D-9586-F2BEEF81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9E370-62A7-B34C-AAC9-FA59E660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90C3-3DB1-1241-B38A-9CFB9C92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09F9-70FD-D74C-B977-280E123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7476-2902-9D4D-B83C-E06FEAB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E04B0-2B5A-D74C-BBFB-2AD57055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8738-5EEB-C349-8999-C69058A6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036D-D107-8741-A839-16D3843D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FDCF-E15F-554E-9517-98BD1DF6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C7D5-76D5-DC43-B80D-C675F59B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3AC-2029-EF43-A22A-D6173E38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9D46-8FED-0C41-A637-416AE13A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479F-F762-1440-A575-7838B47C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E19E-6E19-C04B-BDA3-E3B5B4E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DA37-59F8-094D-9085-D361F2CA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221F-CD6F-FB45-BA71-173543F2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BFF3-BE47-CD40-B90B-CB699971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1BE6-9BCA-A74E-A488-4C6F8B78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1156-16E1-5940-85CF-52E3313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5DB7-2C11-C54C-8358-08B1BC1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EFCB-9CC9-834E-B7E5-22D26831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8B6D-F5C6-8A40-8CDC-2085EE3D0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2450B-2BCC-954A-9B44-5744236C6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B502-9D7E-D34C-9268-8BB930E1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10249-8AB5-3C46-A8B3-34C6279D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B6D6-F450-F041-B604-33AE6830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EB33-36D0-F74A-8647-E7D85E66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49B3-BB4D-854D-B285-93F54EB3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0244-D8B0-DF45-BDA8-C8E6B942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E92AE-E47A-2F4F-882B-F439A876F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4EB9-9A06-0C44-8D61-844027A7F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FE4E4-8A2C-4C4A-9C98-8CEB4307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26676-A415-EC4D-92CA-8CE96408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CD22F-0973-2D47-8E01-C4DC84D1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61B1-67BA-494F-AD58-A611A855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82CBF-F8E3-CC40-86BA-D07F749F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C76BB-D10E-3E40-8402-D1A8845F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9C507-6673-D84B-8D02-D33B6135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774C3-A186-C94D-B6F8-7B191D2D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8D9E9-3859-B544-9B47-355234C6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443C-5EEF-D340-A3AC-272D3807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4FAE-04C7-0B49-B4C5-41A18B77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7A7F-C70B-BC4E-BD18-A9A0C2ED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F0EFA-42AA-A342-AEB1-34EA6C03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5E947-5F52-E949-98A1-812109CC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6BDA-99D2-DB41-B356-0BF2E4EB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DDF8-05E9-2D48-BD0C-D727B9D6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3AB6-7EA2-4B47-9E1C-208DCAE3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EF596-D1D1-134E-AFB8-D6E7A7DC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8334B-62C4-4243-8B76-FC4AE15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5DA1-EE27-EE47-B443-A694A74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8E7A-69DE-2B42-A4A8-7D4FAFB2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635B-D374-E143-BFE8-C0F199C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74DA1-E5F7-7A41-AEFA-77C0DD45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F4DB-FDD2-9E4B-92F8-9546D515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5042-80BC-9E4C-BC88-0EDBBE18D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E1A2-1F5C-BB4C-A107-F9691BF73FDD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4291-E605-0940-9FE3-1776CF26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D21F-AF65-6244-919B-2ED9E6507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92FDD-CD32-9B4A-99EF-F4AC4CFA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30370" y="57997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4428" y="63313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5287" y="54778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36" y="2036617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0370" y="2031528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4040" y="2031528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5287" y="2031528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6" y="4139932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08" y="4145185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4040" y="4145185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5287" y="4139932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l*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89" y="158106"/>
            <a:ext cx="2434640" cy="18777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23" y="153819"/>
            <a:ext cx="2434640" cy="18777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58" y="150964"/>
            <a:ext cx="2438342" cy="18805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7" y="2162807"/>
            <a:ext cx="2390421" cy="18436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27DFCEC-5D15-0546-BD26-5CF338F78B83}"/>
              </a:ext>
            </a:extLst>
          </p:cNvPr>
          <p:cNvSpPr txBox="1"/>
          <p:nvPr/>
        </p:nvSpPr>
        <p:spPr>
          <a:xfrm>
            <a:off x="67936" y="56644"/>
            <a:ext cx="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8D86C0-7126-A24B-BD0C-1C5A3ED50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833" y="2130609"/>
            <a:ext cx="2390421" cy="1843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6D2CEF-A9F0-A947-8FE0-F52D9F75D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460" y="2130042"/>
            <a:ext cx="2385765" cy="18400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E327ED-B874-344F-8C48-C1F005831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851" y="2127714"/>
            <a:ext cx="2372785" cy="18300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49A48F-08A3-944D-A7C5-7F6856CC9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5" y="4215412"/>
            <a:ext cx="2390421" cy="184360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FC7A6A-B637-5E4A-9D2E-6F58DC2D3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0381" y="4199619"/>
            <a:ext cx="2390421" cy="184360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F5421D0-F5BF-9D4A-A844-B1BC07629A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9516" y="4219004"/>
            <a:ext cx="2385764" cy="1840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99339F-F749-574E-BC24-BBC73792DB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3550" y="4215412"/>
            <a:ext cx="2412957" cy="18609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02827D-F5A6-4449-A5D2-0607575399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81" y="167709"/>
            <a:ext cx="2422191" cy="18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2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Wong-Lin, Kongfatt</dc:creator>
  <cp:lastModifiedBy>Wong-Lin, Kongfatt</cp:lastModifiedBy>
  <cp:revision>8</cp:revision>
  <dcterms:created xsi:type="dcterms:W3CDTF">2020-04-17T12:34:33Z</dcterms:created>
  <dcterms:modified xsi:type="dcterms:W3CDTF">2020-07-15T17:35:20Z</dcterms:modified>
</cp:coreProperties>
</file>