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856-18B1-894D-A01B-0BAD12D9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B218-C339-6647-9D1F-9C4742A0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8C28-9014-FE44-9D51-847847D7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FC53-9003-B444-AD1B-333808A9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CC00-4660-CD40-BB5D-492ED0EC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CBA-4A44-CD4B-A7E8-42836D89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DFC1F-CE04-CF4D-AB4C-96078FF36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07A3-E00A-8F44-8732-15122D78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BE05-DC76-9D46-B173-4F6952E4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509C-323A-C947-BDEA-A81F111F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C91DE-A1BD-E141-99A1-A639E8F54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C8CB6-A716-B141-A50C-60B2CFAE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C25-9463-7F43-B59F-3D1A9B1C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4354-E254-E24E-ABA7-6A4EE17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FADD-14F4-684C-BB0E-B46BBDF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2D43-E4C4-F84E-955A-AE5581A3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C41B-A0B7-7946-8D1F-9F37501D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2B5-152A-B348-9BBF-0AF8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260C-07A3-E04A-898A-CFDCBE9C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70FC-995C-3A48-ACE3-0F0D0DD6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499C-876F-FD4F-8423-60AFFF73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8355-902B-384D-8C99-B4C525C4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C1AE-B70A-4047-9E0C-5DE63031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06FB-AA87-0C47-903D-022700D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A54E-89CE-BC44-8E6D-BD2322CD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7D31-E322-3940-AF4D-755C8FF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34B3-889F-9A4A-B7E3-C2B7B1DFE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53F9-0DE5-5640-AE69-17D97197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4542-59CF-404E-B26A-0506D30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090F-7172-4745-A9F3-9C9C505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B2486-B0B3-004F-8D48-D76C5B45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CB3C-B5A6-0348-8787-E8E606D4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3D65-64E4-4440-9EC6-5BA1A12D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3FE23-1C53-FC45-B790-F546C2D0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40BE2-5FBE-A142-99CF-A70CD4763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C9739-CBDE-3447-82B5-39C8106C4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D9EF8-A1CC-9446-8786-84C189FA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EB4BA-806E-7E4B-8435-E5ED506B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554CF-1B28-054E-88BA-2D93C8C9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447-A03A-EB43-85CA-5E4DC0AF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405ED-EC6E-7D4D-B8D2-0B3CBEF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9FA7A-6C34-DF4F-9837-BA88AB0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8C64B-04BE-6043-9316-6CABC993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9B844-671E-C149-A043-1B360554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65DCD-7045-6540-8AFF-74648C58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DF77F-3786-D842-8E7F-E281B60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E99D-3566-A74F-AF53-6B556B10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EC1D-0078-444B-AA84-F1229E91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C62F-1AB5-2746-8986-CEB0C393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6757-560C-E048-8506-E430E017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78A6-B107-6342-BA5D-0A588C86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3F0D-0CD0-5247-BECA-B7C24C46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823A-0A05-9B46-A331-BAE8C676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BF917-851C-B841-8137-C0E3C1F52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E4B8E-661B-794F-9623-22434554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37849-EB16-D54C-9AD8-B6EE28F8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8DBF-CC9C-8B46-A3FC-3F8C425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DC2BF-E308-DB49-AB86-5F66F107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D40CB-BEB0-1644-8AAB-860ECDA1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4388-1729-3145-97A6-E6E312F5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D991-A5CC-BB4D-A37F-50FBA754E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492A-CFB6-7B47-B6B9-EDD02F9EA7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C60E-398C-CB4E-849A-9D9A7D39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60B9-0763-764B-B5E5-B584FBCE5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A03C-1B30-8845-9B2A-4170C237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13395-91A1-394D-8CAC-A174DFD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38683"/>
            <a:ext cx="8849394" cy="4253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5FD17-DD8E-6848-A87B-E321FD66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28775" y="934476"/>
            <a:ext cx="2323303" cy="45829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4BF56F-296C-7E48-B5F3-1CDD5CCCC3DF}"/>
              </a:ext>
            </a:extLst>
          </p:cNvPr>
          <p:cNvSpPr txBox="1"/>
          <p:nvPr/>
        </p:nvSpPr>
        <p:spPr>
          <a:xfrm>
            <a:off x="8989629" y="788659"/>
            <a:ext cx="8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94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Wong-Lin, Kongfatt</dc:creator>
  <cp:lastModifiedBy>Wong-Lin, Kongfatt</cp:lastModifiedBy>
  <cp:revision>8</cp:revision>
  <dcterms:created xsi:type="dcterms:W3CDTF">2020-04-17T14:52:43Z</dcterms:created>
  <dcterms:modified xsi:type="dcterms:W3CDTF">2020-07-23T22:14:06Z</dcterms:modified>
</cp:coreProperties>
</file>