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1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CDE-2C65-44C3-A866-B80C235C53A2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7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CDE-2C65-44C3-A866-B80C235C53A2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69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CDE-2C65-44C3-A866-B80C235C53A2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CDE-2C65-44C3-A866-B80C235C53A2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63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CDE-2C65-44C3-A866-B80C235C53A2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15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CDE-2C65-44C3-A866-B80C235C53A2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6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CDE-2C65-44C3-A866-B80C235C53A2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79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CDE-2C65-44C3-A866-B80C235C53A2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04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CDE-2C65-44C3-A866-B80C235C53A2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5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CDE-2C65-44C3-A866-B80C235C53A2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42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1CDE-2C65-44C3-A866-B80C235C53A2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24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1CDE-2C65-44C3-A866-B80C235C53A2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E6E2-62A6-4DD1-BF15-99C30C3A8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9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11.png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DD74F69-FD3F-8C44-A09D-1F2166012C05}"/>
              </a:ext>
            </a:extLst>
          </p:cNvPr>
          <p:cNvSpPr/>
          <p:nvPr/>
        </p:nvSpPr>
        <p:spPr>
          <a:xfrm>
            <a:off x="6703133" y="858961"/>
            <a:ext cx="2376264" cy="3898146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5B5CE9-B5B8-7C44-926F-69736557871C}"/>
              </a:ext>
            </a:extLst>
          </p:cNvPr>
          <p:cNvSpPr/>
          <p:nvPr/>
        </p:nvSpPr>
        <p:spPr>
          <a:xfrm>
            <a:off x="3343320" y="858961"/>
            <a:ext cx="2606467" cy="5823048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F09D3C-F62D-FA48-806E-D8951C4E6024}"/>
              </a:ext>
            </a:extLst>
          </p:cNvPr>
          <p:cNvSpPr/>
          <p:nvPr/>
        </p:nvSpPr>
        <p:spPr>
          <a:xfrm>
            <a:off x="3807612" y="2996952"/>
            <a:ext cx="1656184" cy="1440160"/>
          </a:xfrm>
          <a:prstGeom prst="ellips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EE99ED-028C-FE44-B8DA-3B6A46A98191}"/>
              </a:ext>
            </a:extLst>
          </p:cNvPr>
          <p:cNvSpPr/>
          <p:nvPr/>
        </p:nvSpPr>
        <p:spPr>
          <a:xfrm>
            <a:off x="3843980" y="1124744"/>
            <a:ext cx="1584176" cy="1440160"/>
          </a:xfrm>
          <a:prstGeom prst="ellipse">
            <a:avLst/>
          </a:prstGeom>
          <a:solidFill>
            <a:srgbClr val="9BBB59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F29700-2602-C14F-9516-0B65332E1B4F}"/>
              </a:ext>
            </a:extLst>
          </p:cNvPr>
          <p:cNvSpPr/>
          <p:nvPr/>
        </p:nvSpPr>
        <p:spPr>
          <a:xfrm>
            <a:off x="3854237" y="5049579"/>
            <a:ext cx="1656184" cy="1440160"/>
          </a:xfrm>
          <a:prstGeom prst="ellipse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EC1A4B-A09D-DA49-BB9E-B8F29D557F2F}"/>
              </a:ext>
            </a:extLst>
          </p:cNvPr>
          <p:cNvSpPr/>
          <p:nvPr/>
        </p:nvSpPr>
        <p:spPr>
          <a:xfrm>
            <a:off x="7041989" y="1124744"/>
            <a:ext cx="1656184" cy="1440160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6FDB2D-3906-1E4E-95E0-2D5FBC6030DD}"/>
              </a:ext>
            </a:extLst>
          </p:cNvPr>
          <p:cNvSpPr/>
          <p:nvPr/>
        </p:nvSpPr>
        <p:spPr>
          <a:xfrm>
            <a:off x="7041989" y="2996952"/>
            <a:ext cx="1656184" cy="1440160"/>
          </a:xfrm>
          <a:prstGeom prst="ellipse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A0FFCF-4D8F-D649-8572-47431ECC0D61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5428157" y="1844824"/>
            <a:ext cx="1613833" cy="0"/>
          </a:xfrm>
          <a:prstGeom prst="straightConnector1">
            <a:avLst/>
          </a:prstGeom>
          <a:noFill/>
          <a:ln w="101600" cap="flat" cmpd="sng" algn="ctr">
            <a:solidFill>
              <a:srgbClr val="9BBB59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DB99C7-858E-E242-97D3-F3005E912562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5463797" y="3717032"/>
            <a:ext cx="1578193" cy="0"/>
          </a:xfrm>
          <a:prstGeom prst="straightConnector1">
            <a:avLst/>
          </a:prstGeom>
          <a:noFill/>
          <a:ln w="50800" cap="flat" cmpd="sng" algn="ctr">
            <a:solidFill>
              <a:srgbClr val="C0504D"/>
            </a:solidFill>
            <a:prstDash val="solid"/>
            <a:headEnd type="none" w="lg" len="sm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2F5199-0B91-6D47-9961-7B07236FB5B1}"/>
              </a:ext>
            </a:extLst>
          </p:cNvPr>
          <p:cNvCxnSpPr>
            <a:cxnSpLocks/>
          </p:cNvCxnSpPr>
          <p:nvPr/>
        </p:nvCxnSpPr>
        <p:spPr>
          <a:xfrm flipV="1">
            <a:off x="4682329" y="4566233"/>
            <a:ext cx="0" cy="483347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headEnd type="none" w="lg" len="sm"/>
            <a:tailEnd type="oval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080B1F-CCB6-FB4B-9FFD-D36696A602DF}"/>
              </a:ext>
            </a:extLst>
          </p:cNvPr>
          <p:cNvCxnSpPr/>
          <p:nvPr/>
        </p:nvCxnSpPr>
        <p:spPr>
          <a:xfrm>
            <a:off x="4347509" y="2524623"/>
            <a:ext cx="5417" cy="520940"/>
          </a:xfrm>
          <a:prstGeom prst="straightConnector1">
            <a:avLst/>
          </a:prstGeom>
          <a:noFill/>
          <a:ln w="38100" cap="flat" cmpd="sng" algn="ctr">
            <a:solidFill>
              <a:srgbClr val="9BBB59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7F7388-C9E0-AC4F-AE7B-47DAC4C31332}"/>
              </a:ext>
            </a:extLst>
          </p:cNvPr>
          <p:cNvCxnSpPr>
            <a:cxnSpLocks/>
          </p:cNvCxnSpPr>
          <p:nvPr/>
        </p:nvCxnSpPr>
        <p:spPr>
          <a:xfrm flipV="1">
            <a:off x="7538592" y="2636920"/>
            <a:ext cx="0" cy="408643"/>
          </a:xfrm>
          <a:prstGeom prst="straightConnector1">
            <a:avLst/>
          </a:prstGeom>
          <a:noFill/>
          <a:ln w="50800" cap="flat" cmpd="sng" algn="ctr">
            <a:solidFill>
              <a:srgbClr val="8064A2"/>
            </a:solidFill>
            <a:prstDash val="solid"/>
            <a:tailEnd type="oval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0F2108-3D13-BA4C-A56E-670E0A29946E}"/>
              </a:ext>
            </a:extLst>
          </p:cNvPr>
          <p:cNvCxnSpPr>
            <a:stCxn id="18" idx="3"/>
            <a:endCxn id="7" idx="2"/>
          </p:cNvCxnSpPr>
          <p:nvPr/>
        </p:nvCxnSpPr>
        <p:spPr>
          <a:xfrm flipV="1">
            <a:off x="2291824" y="1844824"/>
            <a:ext cx="1552156" cy="2209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43315F-8C35-224D-947F-62CC83DDB7B5}"/>
                  </a:ext>
                </a:extLst>
              </p:cNvPr>
              <p:cNvSpPr txBox="1"/>
              <p:nvPr/>
            </p:nvSpPr>
            <p:spPr>
              <a:xfrm>
                <a:off x="1272571" y="1660158"/>
                <a:ext cx="1019253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n-US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𝑰</m:t>
                          </m:r>
                        </m:e>
                        <m:sub>
                          <m:r>
                            <a:rPr kumimoji="0" lang="en-US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𝑮𝒍𝒖</m:t>
                          </m:r>
                          <m:r>
                            <a:rPr kumimoji="0" lang="en-US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kumimoji="0" lang="en-US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kumimoji="0" lang="en-GB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43315F-8C35-224D-947F-62CC83DDB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71" y="1660158"/>
                <a:ext cx="1019253" cy="4135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A6ED39-90C4-7D44-B4D4-B997E9DE4E76}"/>
              </a:ext>
            </a:extLst>
          </p:cNvPr>
          <p:cNvCxnSpPr>
            <a:endCxn id="6" idx="5"/>
          </p:cNvCxnSpPr>
          <p:nvPr/>
        </p:nvCxnSpPr>
        <p:spPr>
          <a:xfrm flipH="1" flipV="1">
            <a:off x="5221253" y="4226205"/>
            <a:ext cx="1751464" cy="1013306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060935-9F44-7846-83B1-B115B5B7EF83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4980879" y="4355813"/>
            <a:ext cx="1890146" cy="171585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6E8C76-1B27-E84E-BF9C-B174D45889C0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7870081" y="4437112"/>
            <a:ext cx="0" cy="687110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5D7D30-9A30-EE43-9046-E72C20838737}"/>
              </a:ext>
            </a:extLst>
          </p:cNvPr>
          <p:cNvSpPr txBox="1"/>
          <p:nvPr/>
        </p:nvSpPr>
        <p:spPr>
          <a:xfrm>
            <a:off x="4082757" y="155308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DRN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D8CAD2-1E51-954A-A34F-6F375C866F5F}"/>
              </a:ext>
            </a:extLst>
          </p:cNvPr>
          <p:cNvSpPr txBox="1"/>
          <p:nvPr/>
        </p:nvSpPr>
        <p:spPr>
          <a:xfrm>
            <a:off x="7306011" y="15484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8D5093-2560-8F4D-9736-119426894D96}"/>
                  </a:ext>
                </a:extLst>
              </p:cNvPr>
              <p:cNvSpPr txBox="1"/>
              <p:nvPr/>
            </p:nvSpPr>
            <p:spPr>
              <a:xfrm>
                <a:off x="8953237" y="3550903"/>
                <a:ext cx="1391721" cy="41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𝑮𝑨𝑩𝑨</m:t>
                          </m:r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𝑽𝑻𝑨</m:t>
                          </m:r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kumimoji="0" lang="en-GB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8D5093-2560-8F4D-9736-119426894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237" y="3550903"/>
                <a:ext cx="1391721" cy="413511"/>
              </a:xfrm>
              <a:prstGeom prst="rect">
                <a:avLst/>
              </a:prstGeom>
              <a:blipFill>
                <a:blip r:embed="rId3"/>
                <a:stretch>
                  <a:fillRect r="-12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C4C282-FF6F-E14F-992A-3B863CB91F59}"/>
              </a:ext>
            </a:extLst>
          </p:cNvPr>
          <p:cNvCxnSpPr/>
          <p:nvPr/>
        </p:nvCxnSpPr>
        <p:spPr>
          <a:xfrm>
            <a:off x="2271231" y="3483850"/>
            <a:ext cx="1269438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4791C4-818D-1540-9598-6C168A20D649}"/>
              </a:ext>
            </a:extLst>
          </p:cNvPr>
          <p:cNvCxnSpPr/>
          <p:nvPr/>
        </p:nvCxnSpPr>
        <p:spPr>
          <a:xfrm flipV="1">
            <a:off x="2246526" y="3729003"/>
            <a:ext cx="1279695" cy="34748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3AAEFB-9CCB-CD44-B4AC-57E33DEB2D19}"/>
              </a:ext>
            </a:extLst>
          </p:cNvPr>
          <p:cNvCxnSpPr>
            <a:cxnSpLocks/>
          </p:cNvCxnSpPr>
          <p:nvPr/>
        </p:nvCxnSpPr>
        <p:spPr>
          <a:xfrm flipH="1">
            <a:off x="8875390" y="3547159"/>
            <a:ext cx="994464" cy="0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2551B48E-A537-5341-96FA-FEC32253AC6F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9256880" y="1844824"/>
            <a:ext cx="1377990" cy="4220500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2758FA-422F-654B-BE63-C73438A301F6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8698173" y="1844824"/>
            <a:ext cx="193669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2D76C7-B5DC-FE4B-8FAD-EAE62D98F193}"/>
                  </a:ext>
                </a:extLst>
              </p:cNvPr>
              <p:cNvSpPr txBox="1"/>
              <p:nvPr/>
            </p:nvSpPr>
            <p:spPr>
              <a:xfrm>
                <a:off x="1091461" y="3328280"/>
                <a:ext cx="1218026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𝑯𝑻</m:t>
                          </m:r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kumimoji="0" lang="en-GB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2D76C7-B5DC-FE4B-8FAD-EAE62D98F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61" y="3328280"/>
                <a:ext cx="1218026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AEE417-E490-0341-B4D2-DC0E02DB508E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872368" y="5769659"/>
            <a:ext cx="981869" cy="1543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305BE9-3408-4A4D-A0EC-4B3B7758496F}"/>
              </a:ext>
            </a:extLst>
          </p:cNvPr>
          <p:cNvCxnSpPr/>
          <p:nvPr/>
        </p:nvCxnSpPr>
        <p:spPr>
          <a:xfrm>
            <a:off x="1087851" y="868841"/>
            <a:ext cx="509114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A33C69-FA97-9E48-923B-FA729FF4166A}"/>
              </a:ext>
            </a:extLst>
          </p:cNvPr>
          <p:cNvCxnSpPr/>
          <p:nvPr/>
        </p:nvCxnSpPr>
        <p:spPr>
          <a:xfrm>
            <a:off x="1092967" y="549605"/>
            <a:ext cx="509114" cy="0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23A340-0428-3E49-93D3-84BFCABEE84B}"/>
              </a:ext>
            </a:extLst>
          </p:cNvPr>
          <p:cNvCxnSpPr/>
          <p:nvPr/>
        </p:nvCxnSpPr>
        <p:spPr>
          <a:xfrm>
            <a:off x="1092968" y="1188178"/>
            <a:ext cx="509114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5FCDF54-F54C-FC46-9750-F35F498B3D94}"/>
              </a:ext>
            </a:extLst>
          </p:cNvPr>
          <p:cNvSpPr txBox="1"/>
          <p:nvPr/>
        </p:nvSpPr>
        <p:spPr>
          <a:xfrm>
            <a:off x="1602081" y="693662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Only Type II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FB7AD7-CFB8-324A-8C53-1C1D966933DA}"/>
              </a:ext>
            </a:extLst>
          </p:cNvPr>
          <p:cNvSpPr txBox="1"/>
          <p:nvPr/>
        </p:nvSpPr>
        <p:spPr>
          <a:xfrm>
            <a:off x="1608086" y="361930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Only Type 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37B1D6-0BCE-864C-80CD-6704DD175887}"/>
              </a:ext>
            </a:extLst>
          </p:cNvPr>
          <p:cNvSpPr txBox="1"/>
          <p:nvPr/>
        </p:nvSpPr>
        <p:spPr>
          <a:xfrm>
            <a:off x="1608086" y="1021899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Both Type I &amp;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512B71-7E4F-B049-9671-714E2C91C88A}"/>
                  </a:ext>
                </a:extLst>
              </p:cNvPr>
              <p:cNvSpPr txBox="1"/>
              <p:nvPr/>
            </p:nvSpPr>
            <p:spPr>
              <a:xfrm>
                <a:off x="6871025" y="5857862"/>
                <a:ext cx="838115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𝒂𝒑𝒑</m:t>
                          </m:r>
                          <m:r>
                            <a:rPr lang="en-US" sz="20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0" lang="en-GB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512B71-7E4F-B049-9671-714E2C91C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025" y="5857862"/>
                <a:ext cx="838115" cy="427618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FEE15A-E493-4D4D-85CE-CD0B2E7BAE1A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296202" y="2353998"/>
            <a:ext cx="1988330" cy="2937227"/>
          </a:xfrm>
          <a:prstGeom prst="straightConnector1">
            <a:avLst/>
          </a:prstGeom>
          <a:noFill/>
          <a:ln w="38100" cap="flat" cmpd="sng" algn="ctr">
            <a:solidFill>
              <a:srgbClr val="F79646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BB5D2F-6239-8B4A-8BA0-662377080C2C}"/>
              </a:ext>
            </a:extLst>
          </p:cNvPr>
          <p:cNvCxnSpPr/>
          <p:nvPr/>
        </p:nvCxnSpPr>
        <p:spPr>
          <a:xfrm flipV="1">
            <a:off x="5067042" y="2126323"/>
            <a:ext cx="1906334" cy="974744"/>
          </a:xfrm>
          <a:prstGeom prst="straightConnector1">
            <a:avLst/>
          </a:prstGeom>
          <a:noFill/>
          <a:ln w="50800" cap="flat" cmpd="sng" algn="ctr">
            <a:solidFill>
              <a:srgbClr val="C0504D"/>
            </a:solidFill>
            <a:prstDash val="solid"/>
            <a:headEnd type="none" w="lg" len="sm"/>
            <a:tailEnd type="diamond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352A138-6969-7F44-B202-59F1D70E9BF1}"/>
              </a:ext>
            </a:extLst>
          </p:cNvPr>
          <p:cNvCxnSpPr>
            <a:cxnSpLocks/>
          </p:cNvCxnSpPr>
          <p:nvPr/>
        </p:nvCxnSpPr>
        <p:spPr>
          <a:xfrm flipH="1">
            <a:off x="5317391" y="2257881"/>
            <a:ext cx="1875877" cy="1022759"/>
          </a:xfrm>
          <a:prstGeom prst="straightConnector1">
            <a:avLst/>
          </a:prstGeom>
          <a:noFill/>
          <a:ln w="38100" cap="flat" cmpd="sng" algn="ctr">
            <a:solidFill>
              <a:srgbClr val="F79646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7FF233A-0D92-F84B-90D4-E9FF7DB7AD65}"/>
              </a:ext>
            </a:extLst>
          </p:cNvPr>
          <p:cNvCxnSpPr>
            <a:cxnSpLocks/>
          </p:cNvCxnSpPr>
          <p:nvPr/>
        </p:nvCxnSpPr>
        <p:spPr>
          <a:xfrm>
            <a:off x="4255844" y="4355810"/>
            <a:ext cx="10459" cy="663414"/>
          </a:xfrm>
          <a:prstGeom prst="straightConnector1">
            <a:avLst/>
          </a:prstGeom>
          <a:noFill/>
          <a:ln w="50800" cap="flat" cmpd="sng" algn="ctr">
            <a:solidFill>
              <a:srgbClr val="C0504D"/>
            </a:solidFill>
            <a:prstDash val="solid"/>
            <a:tailEnd type="diamond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EBB56A-78AA-A246-B1A1-3A2268863853}"/>
              </a:ext>
            </a:extLst>
          </p:cNvPr>
          <p:cNvCxnSpPr>
            <a:cxnSpLocks/>
          </p:cNvCxnSpPr>
          <p:nvPr/>
        </p:nvCxnSpPr>
        <p:spPr>
          <a:xfrm>
            <a:off x="8066236" y="2534462"/>
            <a:ext cx="18064" cy="392575"/>
          </a:xfrm>
          <a:prstGeom prst="straightConnector1">
            <a:avLst/>
          </a:prstGeom>
          <a:noFill/>
          <a:ln w="38100" cap="flat" cmpd="sng" algn="ctr">
            <a:solidFill>
              <a:srgbClr val="F79646"/>
            </a:solidFill>
            <a:prstDash val="solid"/>
            <a:tailEnd type="diamond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FF233A-0D92-F84B-90D4-E9FF7DB7AD65}"/>
              </a:ext>
            </a:extLst>
          </p:cNvPr>
          <p:cNvCxnSpPr>
            <a:cxnSpLocks/>
          </p:cNvCxnSpPr>
          <p:nvPr/>
        </p:nvCxnSpPr>
        <p:spPr>
          <a:xfrm flipH="1" flipV="1">
            <a:off x="4895850" y="2636920"/>
            <a:ext cx="13531" cy="397585"/>
          </a:xfrm>
          <a:prstGeom prst="straightConnector1">
            <a:avLst/>
          </a:prstGeom>
          <a:noFill/>
          <a:ln w="50800" cap="flat" cmpd="sng" algn="ctr">
            <a:solidFill>
              <a:srgbClr val="C0504D"/>
            </a:solidFill>
            <a:prstDash val="solid"/>
            <a:tailEnd type="diamond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AEE417-E490-0341-B4D2-DC0E02DB508E}"/>
              </a:ext>
            </a:extLst>
          </p:cNvPr>
          <p:cNvCxnSpPr>
            <a:cxnSpLocks/>
          </p:cNvCxnSpPr>
          <p:nvPr/>
        </p:nvCxnSpPr>
        <p:spPr>
          <a:xfrm>
            <a:off x="2872368" y="6056430"/>
            <a:ext cx="91969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oval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1797B4-542B-F247-A974-A48FDD8E3A94}"/>
                  </a:ext>
                </a:extLst>
              </p:cNvPr>
              <p:cNvSpPr txBox="1"/>
              <p:nvPr/>
            </p:nvSpPr>
            <p:spPr>
              <a:xfrm>
                <a:off x="1163709" y="5617411"/>
                <a:ext cx="1761444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𝑮𝑨𝑩𝑨</m:t>
                          </m:r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𝑫𝑹𝑵</m:t>
                          </m:r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kumimoji="0" lang="en-GB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1797B4-542B-F247-A974-A48FDD8E3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09" y="5617411"/>
                <a:ext cx="1761444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A2F5199-0B91-6D47-9961-7B07236FB5B1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591175" y="4226205"/>
            <a:ext cx="1693357" cy="1267349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headEnd type="none" w="lg" len="sm"/>
            <a:tailEnd type="oval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6" name="Rectangle 55"/>
          <p:cNvSpPr/>
          <p:nvPr/>
        </p:nvSpPr>
        <p:spPr>
          <a:xfrm>
            <a:off x="3944650" y="3405272"/>
            <a:ext cx="1330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24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5-HT (5)</a:t>
            </a:r>
            <a:endParaRPr lang="en-GB" sz="2400" b="1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867166" y="5492706"/>
            <a:ext cx="1638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24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GABA (5i)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166377" y="3409846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24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GABA (</a:t>
            </a:r>
            <a:r>
              <a:rPr lang="en-GB" sz="2400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A79CD-59B5-2547-923F-5BC585898D4C}"/>
              </a:ext>
            </a:extLst>
          </p:cNvPr>
          <p:cNvSpPr txBox="1"/>
          <p:nvPr/>
        </p:nvSpPr>
        <p:spPr>
          <a:xfrm>
            <a:off x="942695" y="327205"/>
            <a:ext cx="2714349" cy="1154354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09D19E-9784-C046-A5B2-1F245E215A33}"/>
                  </a:ext>
                </a:extLst>
              </p:cNvPr>
              <p:cNvSpPr txBox="1"/>
              <p:nvPr/>
            </p:nvSpPr>
            <p:spPr>
              <a:xfrm>
                <a:off x="6828198" y="5211847"/>
                <a:ext cx="838114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𝒂𝒑𝒑</m:t>
                          </m:r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0" lang="en-GB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09D19E-9784-C046-A5B2-1F245E215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198" y="5211847"/>
                <a:ext cx="838114" cy="427618"/>
              </a:xfrm>
              <a:prstGeom prst="rect">
                <a:avLst/>
              </a:prstGeom>
              <a:blipFill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D1DC31C-A071-9542-885C-33AB0DE1F0F1}"/>
                  </a:ext>
                </a:extLst>
              </p:cNvPr>
              <p:cNvSpPr txBox="1"/>
              <p:nvPr/>
            </p:nvSpPr>
            <p:spPr>
              <a:xfrm>
                <a:off x="7348609" y="5070411"/>
                <a:ext cx="1391721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𝒂𝒑𝒑</m:t>
                          </m:r>
                          <m:r>
                            <a:rPr lang="en-US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en-GB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D1DC31C-A071-9542-885C-33AB0DE1F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609" y="5070411"/>
                <a:ext cx="1391721" cy="427618"/>
              </a:xfrm>
              <a:prstGeom prst="rect">
                <a:avLst/>
              </a:prstGeom>
              <a:blipFill>
                <a:blip r:embed="rId8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BD32075-35D8-7C48-9535-5D89AC8FB248}"/>
                  </a:ext>
                </a:extLst>
              </p:cNvPr>
              <p:cNvSpPr/>
              <p:nvPr/>
            </p:nvSpPr>
            <p:spPr>
              <a:xfrm>
                <a:off x="8373368" y="5874566"/>
                <a:ext cx="88351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𝑫𝑨</m:t>
                          </m:r>
                          <m:r>
                            <a:rPr lang="en-US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𝒆𝒙𝒕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BD32075-35D8-7C48-9535-5D89AC8FB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368" y="5874566"/>
                <a:ext cx="883512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A4CCCB36-BFFE-7D4D-BCC4-3CEA93958A52}"/>
              </a:ext>
            </a:extLst>
          </p:cNvPr>
          <p:cNvCxnSpPr>
            <a:cxnSpLocks/>
            <a:stCxn id="7" idx="0"/>
            <a:endCxn id="7" idx="7"/>
          </p:cNvCxnSpPr>
          <p:nvPr/>
        </p:nvCxnSpPr>
        <p:spPr>
          <a:xfrm rot="16200000" flipH="1">
            <a:off x="4810659" y="950152"/>
            <a:ext cx="210907" cy="560091"/>
          </a:xfrm>
          <a:prstGeom prst="curvedConnector3">
            <a:avLst>
              <a:gd name="adj1" fmla="val -138231"/>
            </a:avLst>
          </a:prstGeom>
          <a:ln w="38100">
            <a:solidFill>
              <a:schemeClr val="accent6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0CE9D82B-5955-EE4A-BF0D-0F017F7616EB}"/>
              </a:ext>
            </a:extLst>
          </p:cNvPr>
          <p:cNvCxnSpPr>
            <a:cxnSpLocks/>
            <a:stCxn id="6" idx="3"/>
            <a:endCxn id="6" idx="2"/>
          </p:cNvCxnSpPr>
          <p:nvPr/>
        </p:nvCxnSpPr>
        <p:spPr>
          <a:xfrm rot="5400000" flipH="1">
            <a:off x="3674297" y="3850348"/>
            <a:ext cx="509173" cy="242543"/>
          </a:xfrm>
          <a:prstGeom prst="curvedConnector4">
            <a:avLst>
              <a:gd name="adj1" fmla="val -4688"/>
              <a:gd name="adj2" fmla="val 194251"/>
            </a:avLst>
          </a:prstGeom>
          <a:ln w="38100">
            <a:solidFill>
              <a:srgbClr val="C00000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73329FA4-E751-6145-A253-CA71007FA94C}"/>
              </a:ext>
            </a:extLst>
          </p:cNvPr>
          <p:cNvCxnSpPr>
            <a:cxnSpLocks/>
            <a:stCxn id="8" idx="4"/>
          </p:cNvCxnSpPr>
          <p:nvPr/>
        </p:nvCxnSpPr>
        <p:spPr>
          <a:xfrm rot="5400000" flipH="1" flipV="1">
            <a:off x="4906828" y="6100366"/>
            <a:ext cx="164873" cy="613873"/>
          </a:xfrm>
          <a:prstGeom prst="curvedConnector4">
            <a:avLst>
              <a:gd name="adj1" fmla="val -138652"/>
              <a:gd name="adj2" fmla="val 95986"/>
            </a:avLst>
          </a:prstGeom>
          <a:ln w="38100">
            <a:solidFill>
              <a:srgbClr val="7030A0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486BE147-41B8-A846-82AF-008BAEB900F1}"/>
              </a:ext>
            </a:extLst>
          </p:cNvPr>
          <p:cNvCxnSpPr>
            <a:cxnSpLocks/>
            <a:stCxn id="10" idx="5"/>
            <a:endCxn id="10" idx="6"/>
          </p:cNvCxnSpPr>
          <p:nvPr/>
        </p:nvCxnSpPr>
        <p:spPr>
          <a:xfrm rot="5400000" flipH="1" flipV="1">
            <a:off x="8322314" y="3850347"/>
            <a:ext cx="509173" cy="242543"/>
          </a:xfrm>
          <a:prstGeom prst="curvedConnector4">
            <a:avLst>
              <a:gd name="adj1" fmla="val -21014"/>
              <a:gd name="adj2" fmla="val 194251"/>
            </a:avLst>
          </a:prstGeom>
          <a:ln w="38100">
            <a:solidFill>
              <a:srgbClr val="7030A0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1A158549-0F16-9F4C-9F09-6FD6D01BB6EF}"/>
              </a:ext>
            </a:extLst>
          </p:cNvPr>
          <p:cNvCxnSpPr>
            <a:cxnSpLocks/>
            <a:stCxn id="9" idx="7"/>
            <a:endCxn id="9" idx="0"/>
          </p:cNvCxnSpPr>
          <p:nvPr/>
        </p:nvCxnSpPr>
        <p:spPr>
          <a:xfrm rot="16200000" flipV="1">
            <a:off x="8057403" y="937423"/>
            <a:ext cx="210907" cy="585549"/>
          </a:xfrm>
          <a:prstGeom prst="curvedConnector3">
            <a:avLst>
              <a:gd name="adj1" fmla="val 247803"/>
            </a:avLst>
          </a:prstGeom>
          <a:ln w="38100">
            <a:solidFill>
              <a:schemeClr val="accent2"/>
            </a:solidFill>
            <a:tailEnd type="oval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0AF7086-B70A-A244-80FB-99AD9A84F786}"/>
                  </a:ext>
                </a:extLst>
              </p:cNvPr>
              <p:cNvSpPr/>
              <p:nvPr/>
            </p:nvSpPr>
            <p:spPr>
              <a:xfrm>
                <a:off x="3744467" y="2462616"/>
                <a:ext cx="639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𝑱</m:t>
                          </m:r>
                        </m:e>
                        <m:sub>
                          <m:r>
                            <a:rPr lang="en-US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𝟓𝟓</m:t>
                          </m:r>
                          <m:r>
                            <a:rPr lang="en-US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0AF7086-B70A-A244-80FB-99AD9A84F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467" y="2462616"/>
                <a:ext cx="639855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55D8E085-6D90-C84E-B03C-9E3BC040C231}"/>
                  </a:ext>
                </a:extLst>
              </p:cNvPr>
              <p:cNvSpPr/>
              <p:nvPr/>
            </p:nvSpPr>
            <p:spPr>
              <a:xfrm>
                <a:off x="5721341" y="1423230"/>
                <a:ext cx="6478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𝑱</m:t>
                          </m:r>
                        </m:e>
                        <m:sub>
                          <m:r>
                            <a:rPr lang="en-US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𝒅</m:t>
                          </m:r>
                          <m:r>
                            <a:rPr lang="en-US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  <m:r>
                            <a:rPr lang="en-US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55D8E085-6D90-C84E-B03C-9E3BC040C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341" y="1423230"/>
                <a:ext cx="647870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AB6C827-86B5-DA40-A160-A0A1D1970422}"/>
                  </a:ext>
                </a:extLst>
              </p:cNvPr>
              <p:cNvSpPr/>
              <p:nvPr/>
            </p:nvSpPr>
            <p:spPr>
              <a:xfrm>
                <a:off x="4690268" y="4667819"/>
                <a:ext cx="609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𝑱</m:t>
                          </m:r>
                        </m:e>
                        <m:sub>
                          <m:r>
                            <a:rPr lang="en-US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𝟓𝟓</m:t>
                          </m:r>
                          <m:r>
                            <a:rPr lang="en-US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AB6C827-86B5-DA40-A160-A0A1D1970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68" y="4667819"/>
                <a:ext cx="609398" cy="369332"/>
              </a:xfrm>
              <a:prstGeom prst="rect">
                <a:avLst/>
              </a:prstGeom>
              <a:blipFill>
                <a:blip r:embed="rId1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EDCDBFB-B64F-8448-95CD-2837FE0EE42D}"/>
                  </a:ext>
                </a:extLst>
              </p:cNvPr>
              <p:cNvSpPr/>
              <p:nvPr/>
            </p:nvSpPr>
            <p:spPr>
              <a:xfrm>
                <a:off x="6297865" y="2642291"/>
                <a:ext cx="6847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  <m:r>
                            <a:rPr lang="en-US" b="1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𝒅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EDCDBFB-B64F-8448-95CD-2837FE0EE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865" y="2642291"/>
                <a:ext cx="68473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54DF2D4-872A-3A45-8B78-C73EE38EBFC8}"/>
              </a:ext>
            </a:extLst>
          </p:cNvPr>
          <p:cNvCxnSpPr>
            <a:cxnSpLocks/>
          </p:cNvCxnSpPr>
          <p:nvPr/>
        </p:nvCxnSpPr>
        <p:spPr>
          <a:xfrm flipH="1">
            <a:off x="5556920" y="3511347"/>
            <a:ext cx="1561899" cy="11089"/>
          </a:xfrm>
          <a:prstGeom prst="straightConnector1">
            <a:avLst/>
          </a:prstGeom>
          <a:noFill/>
          <a:ln w="50800" cap="flat" cmpd="sng" algn="ctr">
            <a:solidFill>
              <a:srgbClr val="8064A2">
                <a:lumMod val="75000"/>
              </a:srgbClr>
            </a:solidFill>
            <a:prstDash val="solid"/>
            <a:headEnd type="none" w="lg" len="sm"/>
            <a:tailEnd type="oval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13BDEE81-8DDB-8943-8099-28AA0452E0AD}"/>
                  </a:ext>
                </a:extLst>
              </p:cNvPr>
              <p:cNvSpPr/>
              <p:nvPr/>
            </p:nvSpPr>
            <p:spPr>
              <a:xfrm>
                <a:off x="5874320" y="3143010"/>
                <a:ext cx="508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𝑱</m:t>
                          </m:r>
                        </m:e>
                        <m:sub>
                          <m:r>
                            <a:rPr lang="en-US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  <m:r>
                            <a:rPr lang="en-US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13BDEE81-8DDB-8943-8099-28AA0452E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320" y="3143010"/>
                <a:ext cx="508408" cy="369332"/>
              </a:xfrm>
              <a:prstGeom prst="rect">
                <a:avLst/>
              </a:prstGeom>
              <a:blipFill>
                <a:blip r:embed="rId1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6B46692-0386-4347-A13E-AB41C276EFF0}"/>
                  </a:ext>
                </a:extLst>
              </p:cNvPr>
              <p:cNvSpPr/>
              <p:nvPr/>
            </p:nvSpPr>
            <p:spPr>
              <a:xfrm>
                <a:off x="5998426" y="1995415"/>
                <a:ext cx="684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𝒅</m:t>
                          </m:r>
                          <m:r>
                            <a:rPr lang="en-US" b="1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6B46692-0386-4347-A13E-AB41C276E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26" y="1995415"/>
                <a:ext cx="68473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7D6A93E-F789-364C-A42D-125CABD8DB39}"/>
                  </a:ext>
                </a:extLst>
              </p:cNvPr>
              <p:cNvSpPr/>
              <p:nvPr/>
            </p:nvSpPr>
            <p:spPr>
              <a:xfrm>
                <a:off x="6402948" y="3748084"/>
                <a:ext cx="638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  <m:r>
                            <a:rPr lang="en-US" b="1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7D6A93E-F789-364C-A42D-125CABD8D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948" y="3748084"/>
                <a:ext cx="63825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>
            <a:extLst>
              <a:ext uri="{FF2B5EF4-FFF2-40B4-BE49-F238E27FC236}">
                <a16:creationId xmlns:a16="http://schemas.microsoft.com/office/drawing/2014/main" id="{5FCBF765-FE75-A040-B39B-75F88012E0FE}"/>
              </a:ext>
            </a:extLst>
          </p:cNvPr>
          <p:cNvSpPr/>
          <p:nvPr/>
        </p:nvSpPr>
        <p:spPr>
          <a:xfrm>
            <a:off x="4007870" y="1557716"/>
            <a:ext cx="1329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24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 (5e)</a:t>
            </a:r>
            <a:endParaRPr lang="en-GB" sz="2400" b="1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F9226DD-291C-6649-A785-4D8C3BC06222}"/>
              </a:ext>
            </a:extLst>
          </p:cNvPr>
          <p:cNvSpPr/>
          <p:nvPr/>
        </p:nvSpPr>
        <p:spPr>
          <a:xfrm>
            <a:off x="7331935" y="1533263"/>
            <a:ext cx="1263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GB" sz="28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(d)</a:t>
            </a:r>
            <a:endParaRPr lang="en-GB" sz="2800" b="1" kern="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938E6AD-1525-6F43-9AEF-6D9384221C4C}"/>
                  </a:ext>
                </a:extLst>
              </p:cNvPr>
              <p:cNvSpPr/>
              <p:nvPr/>
            </p:nvSpPr>
            <p:spPr>
              <a:xfrm>
                <a:off x="7054069" y="2712054"/>
                <a:ext cx="516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𝑱</m:t>
                          </m:r>
                        </m:e>
                        <m:sub>
                          <m:r>
                            <a:rPr lang="en-US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𝒅𝒊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938E6AD-1525-6F43-9AEF-6D9384221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069" y="2712054"/>
                <a:ext cx="516423" cy="369332"/>
              </a:xfrm>
              <a:prstGeom prst="rect">
                <a:avLst/>
              </a:prstGeom>
              <a:blipFill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0200FD-0241-B74B-8CA8-1E34B47D391F}"/>
                  </a:ext>
                </a:extLst>
              </p:cNvPr>
              <p:cNvSpPr/>
              <p:nvPr/>
            </p:nvSpPr>
            <p:spPr>
              <a:xfrm>
                <a:off x="6810488" y="4455103"/>
                <a:ext cx="570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𝑱</m:t>
                          </m:r>
                        </m:e>
                        <m:sub>
                          <m:r>
                            <a:rPr lang="en-US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  <m:r>
                            <a:rPr lang="en-US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𝒊𝒊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0200FD-0241-B74B-8CA8-1E34B47D3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488" y="4455103"/>
                <a:ext cx="570926" cy="369332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C73DEEFD-CD76-5D4C-8A65-FF15DFF19353}"/>
                  </a:ext>
                </a:extLst>
              </p:cNvPr>
              <p:cNvSpPr/>
              <p:nvPr/>
            </p:nvSpPr>
            <p:spPr>
              <a:xfrm>
                <a:off x="5976229" y="4079010"/>
                <a:ext cx="7472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  <m:r>
                            <a:rPr lang="en-US" b="1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𝒊𝒅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C73DEEFD-CD76-5D4C-8A65-FF15DFF19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229" y="4079010"/>
                <a:ext cx="7472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3429E7B-F67D-1548-ABAC-C1CBF9708DE8}"/>
                  </a:ext>
                </a:extLst>
              </p:cNvPr>
              <p:cNvSpPr/>
              <p:nvPr/>
            </p:nvSpPr>
            <p:spPr>
              <a:xfrm>
                <a:off x="8066288" y="2627581"/>
                <a:ext cx="646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𝒊𝒅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3429E7B-F67D-1548-ABAC-C1CBF9708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288" y="2627581"/>
                <a:ext cx="6462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83FAF53-1459-0540-942D-F72E308F170F}"/>
                  </a:ext>
                </a:extLst>
              </p:cNvPr>
              <p:cNvSpPr/>
              <p:nvPr/>
            </p:nvSpPr>
            <p:spPr>
              <a:xfrm>
                <a:off x="4934530" y="2471482"/>
                <a:ext cx="769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  <m:r>
                            <a:rPr lang="en-US" b="1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𝒆</m:t>
                          </m:r>
                          <m:r>
                            <a:rPr lang="en-US" b="1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83FAF53-1459-0540-942D-F72E308F1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530" y="2471482"/>
                <a:ext cx="76969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A18EF96-491C-8743-BF2F-9C2DC593E787}"/>
                  </a:ext>
                </a:extLst>
              </p:cNvPr>
              <p:cNvSpPr/>
              <p:nvPr/>
            </p:nvSpPr>
            <p:spPr>
              <a:xfrm>
                <a:off x="3589055" y="4516545"/>
                <a:ext cx="739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  <m:r>
                            <a:rPr lang="en-US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  <m:r>
                            <a:rPr lang="en-US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A18EF96-491C-8743-BF2F-9C2DC593E7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55" y="4516545"/>
                <a:ext cx="739241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7791789-B4BE-5246-97D5-88717A70B76D}"/>
                  </a:ext>
                </a:extLst>
              </p:cNvPr>
              <p:cNvSpPr/>
              <p:nvPr/>
            </p:nvSpPr>
            <p:spPr>
              <a:xfrm>
                <a:off x="5264243" y="6348685"/>
                <a:ext cx="671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𝑱</m:t>
                          </m:r>
                        </m:e>
                        <m:sub>
                          <m:r>
                            <a:rPr lang="en-US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  <m:r>
                            <a:rPr lang="en-US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  <m:r>
                            <a:rPr lang="en-US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  <m:r>
                            <a:rPr lang="en-US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7791789-B4BE-5246-97D5-88717A70B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243" y="6348685"/>
                <a:ext cx="671915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78452F7-2721-4A49-B406-7039F0193B2C}"/>
                  </a:ext>
                </a:extLst>
              </p:cNvPr>
              <p:cNvSpPr/>
              <p:nvPr/>
            </p:nvSpPr>
            <p:spPr>
              <a:xfrm>
                <a:off x="5098487" y="730803"/>
                <a:ext cx="732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𝑱</m:t>
                          </m:r>
                        </m:e>
                        <m:sub>
                          <m:r>
                            <a:rPr lang="en-US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  <m:r>
                            <a:rPr lang="en-US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𝒆</m:t>
                          </m:r>
                          <m:r>
                            <a:rPr lang="en-US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𝟓</m:t>
                          </m:r>
                          <m:r>
                            <a:rPr lang="en-US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78452F7-2721-4A49-B406-7039F0193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87" y="730803"/>
                <a:ext cx="732829" cy="369332"/>
              </a:xfrm>
              <a:prstGeom prst="rect">
                <a:avLst/>
              </a:prstGeom>
              <a:blipFill>
                <a:blip r:embed="rId2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72CD891-D4DF-754E-81C7-566448EEF157}"/>
                  </a:ext>
                </a:extLst>
              </p:cNvPr>
              <p:cNvSpPr/>
              <p:nvPr/>
            </p:nvSpPr>
            <p:spPr>
              <a:xfrm>
                <a:off x="8866261" y="4066507"/>
                <a:ext cx="469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𝑱</m:t>
                          </m:r>
                        </m:e>
                        <m:sub>
                          <m:r>
                            <a:rPr lang="en-US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  <m:r>
                            <a:rPr lang="en-US" b="1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72CD891-D4DF-754E-81C7-566448EEF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261" y="4066507"/>
                <a:ext cx="469937" cy="369332"/>
              </a:xfrm>
              <a:prstGeom prst="rect">
                <a:avLst/>
              </a:prstGeom>
              <a:blipFill>
                <a:blip r:embed="rId2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41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6B377E99F64438F527203FDAB5A37" ma:contentTypeVersion="13" ma:contentTypeDescription="Create a new document." ma:contentTypeScope="" ma:versionID="2a6f7836537a59bcaceb2063e6c387a8">
  <xsd:schema xmlns:xsd="http://www.w3.org/2001/XMLSchema" xmlns:xs="http://www.w3.org/2001/XMLSchema" xmlns:p="http://schemas.microsoft.com/office/2006/metadata/properties" xmlns:ns3="d1e06524-f674-4f54-9077-b3c7c2d26944" xmlns:ns4="07a2301b-735b-4d2a-88be-b7051e71f2a2" targetNamespace="http://schemas.microsoft.com/office/2006/metadata/properties" ma:root="true" ma:fieldsID="65ac82256bb02375652bb5d3b25861f1" ns3:_="" ns4:_="">
    <xsd:import namespace="d1e06524-f674-4f54-9077-b3c7c2d26944"/>
    <xsd:import namespace="07a2301b-735b-4d2a-88be-b7051e71f2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e06524-f674-4f54-9077-b3c7c2d26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2301b-735b-4d2a-88be-b7051e71f2a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CE23B6-1F7D-48B5-89A1-43376170C3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6E5DCE-E107-4F8F-81BC-1EDF6312A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e06524-f674-4f54-9077-b3c7c2d26944"/>
    <ds:schemaRef ds:uri="07a2301b-735b-4d2a-88be-b7051e71f2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8B0219-47BC-461B-9DDB-AD7082F75C72}">
  <ds:schemaRefs>
    <ds:schemaRef ds:uri="http://www.w3.org/XML/1998/namespace"/>
    <ds:schemaRef ds:uri="http://purl.org/dc/dcmitype/"/>
    <ds:schemaRef ds:uri="07a2301b-735b-4d2a-88be-b7051e71f2a2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d1e06524-f674-4f54-9077-b3c7c2d2694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57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Behera</dc:creator>
  <cp:lastModifiedBy>Wong-Lin, Kongfatt</cp:lastModifiedBy>
  <cp:revision>128</cp:revision>
  <dcterms:created xsi:type="dcterms:W3CDTF">2019-05-08T15:54:09Z</dcterms:created>
  <dcterms:modified xsi:type="dcterms:W3CDTF">2020-04-25T16:46:54Z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0x01010007A6B377E99F64438F527203FDAB5A37</vt:lpwstr>
  </property>
</Properties>
</file>