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A"/>
    <a:srgbClr val="2125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4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92A1-D87C-4B91-9DAF-031FDBB90769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C2B5-5E6C-4920-AF51-47FCF5830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2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 smtClean="0"/>
              <a:t>프로젝트 개발목적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프로젝트 개발내용 및 수행방법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팀원간 협업내용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개발결과 시연 및 향후 계획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제목 슬라이드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목차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KakaoClub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KakaoClub</a:t>
            </a:r>
            <a:r>
              <a:rPr lang="ko-KR" altLang="en-US" baseline="0" dirty="0" smtClean="0"/>
              <a:t>의 주요 기능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클라이언트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서버 주요 역할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프로젝트 개발 환경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프로젝트 협업 내용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KakaoClub</a:t>
            </a:r>
            <a:r>
              <a:rPr lang="ko-KR" altLang="en-US" dirty="0" smtClean="0"/>
              <a:t> 시연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KakaoClub</a:t>
            </a:r>
            <a:r>
              <a:rPr lang="ko-KR" altLang="en-US" baseline="0" dirty="0" smtClean="0"/>
              <a:t>의 미래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C2B5-5E6C-4920-AF51-47FCF5830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C2B5-5E6C-4920-AF51-47FCF5830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8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C2B5-5E6C-4920-AF51-47FCF5830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C2B5-5E6C-4920-AF51-47FCF5830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C2B5-5E6C-4920-AF51-47FCF5830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7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1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7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0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416F-2119-4BF3-9324-CB4492E6AC1C}" type="datetimeFigureOut">
              <a:rPr lang="ko-KR" altLang="en-US" smtClean="0"/>
              <a:t>2012-09-11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3D0-800E-4FEE-A2B7-A9549863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05019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000" b="1" dirty="0" err="1" smtClean="0">
                <a:solidFill>
                  <a:schemeClr val="accent2">
                    <a:lumMod val="50000"/>
                  </a:schemeClr>
                </a:solidFill>
              </a:rPr>
              <a:t>KakaoClub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373217"/>
            <a:ext cx="9144000" cy="720080"/>
          </a:xfrm>
          <a:solidFill>
            <a:schemeClr val="lt1">
              <a:alpha val="43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1600" b="1" dirty="0" smtClean="0"/>
              <a:t>임종혁 </a:t>
            </a:r>
            <a:r>
              <a:rPr lang="en-US" altLang="ko-KR" sz="1600" b="1" dirty="0" smtClean="0"/>
              <a:t>· </a:t>
            </a:r>
            <a:r>
              <a:rPr lang="ko-KR" altLang="en-US" sz="1600" b="1" dirty="0" smtClean="0"/>
              <a:t>조영국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/>
              <a:t>· </a:t>
            </a:r>
            <a:r>
              <a:rPr lang="ko-KR" altLang="en-US" sz="1600" b="1" dirty="0" smtClean="0"/>
              <a:t>박종국   </a:t>
            </a:r>
            <a:r>
              <a:rPr lang="en-US" altLang="ko-KR" sz="1600" b="1" dirty="0" smtClean="0"/>
              <a:t>|   </a:t>
            </a:r>
            <a:r>
              <a:rPr lang="ko-KR" altLang="en-US" sz="1600" b="1" dirty="0" err="1" smtClean="0"/>
              <a:t>멘토</a:t>
            </a:r>
            <a:r>
              <a:rPr lang="ko-KR" altLang="en-US" sz="1600" b="1" dirty="0" smtClean="0"/>
              <a:t>  김수현</a:t>
            </a:r>
            <a:endParaRPr lang="ko-KR" altLang="en-US" sz="1600" b="1" dirty="0"/>
          </a:p>
        </p:txBody>
      </p:sp>
      <p:pic>
        <p:nvPicPr>
          <p:cNvPr id="1026" name="Picture 2" descr="D:\폴더\연세대학교\대외활동\201204 SW Maestro\프로젝트 1기-1차\android\res\drawable-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06" y="1844824"/>
            <a:ext cx="2098678" cy="20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3967" y="0"/>
            <a:ext cx="3013967" cy="369332"/>
          </a:xfrm>
          <a:prstGeom prst="rect">
            <a:avLst/>
          </a:prstGeom>
          <a:solidFill>
            <a:srgbClr val="FFC0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소프트웨어 </a:t>
            </a:r>
            <a:r>
              <a:rPr lang="ko-KR" altLang="en-US" dirty="0" err="1" smtClean="0">
                <a:solidFill>
                  <a:schemeClr val="bg1"/>
                </a:solidFill>
              </a:rPr>
              <a:t>마에스트로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8376" y="44734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 smtClean="0">
                <a:solidFill>
                  <a:schemeClr val="accent2">
                    <a:lumMod val="50000"/>
                  </a:schemeClr>
                </a:solidFill>
              </a:rPr>
              <a:t>KakaoClub</a:t>
            </a:r>
            <a:endParaRPr lang="ko-KR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0" y="5727481"/>
            <a:ext cx="9144000" cy="720080"/>
          </a:xfrm>
          <a:prstGeom prst="rect">
            <a:avLst/>
          </a:prstGeom>
          <a:solidFill>
            <a:schemeClr val="lt1">
              <a:alpha val="43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임종혁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조영국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 ·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박종국  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</a:rPr>
              <a:t>|  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멘토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 김수현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D:\폴더\연세대학교\대외활동\201204 SW Maestro\프로젝트 1기-1차\android\res\drawable-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19" y="4720155"/>
            <a:ext cx="976672" cy="9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3967" y="0"/>
            <a:ext cx="3013967" cy="369332"/>
          </a:xfrm>
          <a:prstGeom prst="rect">
            <a:avLst/>
          </a:prstGeom>
          <a:solidFill>
            <a:srgbClr val="FFC000">
              <a:alpha val="62000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소프트웨어 </a:t>
            </a:r>
            <a:r>
              <a:rPr lang="ko-KR" altLang="en-US" dirty="0" err="1" smtClean="0">
                <a:solidFill>
                  <a:schemeClr val="bg1"/>
                </a:solidFill>
              </a:rPr>
              <a:t>마에스트로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1612" y="1700808"/>
            <a:ext cx="4940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</a:t>
            </a:r>
            <a:endParaRPr lang="ko-KR" altLang="en-US" sz="9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1978122"/>
            <a:ext cx="4572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KakaoClub</a:t>
            </a: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이란</a:t>
            </a:r>
            <a:r>
              <a:rPr lang="en-US" altLang="ko-K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>
              <a:lnSpc>
                <a:spcPct val="110000"/>
              </a:lnSpc>
            </a:pPr>
            <a:r>
              <a:rPr lang="en-US" altLang="ko-KR" sz="2400" baseline="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KakaoClub</a:t>
            </a:r>
            <a:r>
              <a:rPr lang="ko-KR" altLang="en-US" sz="2400" baseline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주요 기능</a:t>
            </a:r>
            <a:endParaRPr lang="en-US" altLang="ko-KR" sz="2400" baseline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24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24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주요 역할</a:t>
            </a:r>
            <a:endParaRPr lang="en-US" altLang="ko-KR" sz="2400" baseline="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개발 환경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협업 내용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10000"/>
              </a:lnSpc>
            </a:pP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KakaoClub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시연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10000"/>
              </a:lnSpc>
            </a:pPr>
            <a:r>
              <a:rPr lang="en-US" altLang="ko-K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KakaoClub</a:t>
            </a:r>
            <a:r>
              <a:rPr lang="ko-KR" altLang="en-US" sz="24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미래</a:t>
            </a:r>
            <a:endParaRPr lang="en-US" altLang="ko-K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9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폴더\연세대학교\대외활동\201204 SW Maestro\프로젝트 1기-1차\android\res\drawable-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473263"/>
            <a:ext cx="2674744" cy="26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7707"/>
            <a:ext cx="4572000" cy="23267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 err="1" smtClean="0">
                <a:solidFill>
                  <a:schemeClr val="accent6">
                    <a:lumMod val="50000"/>
                  </a:schemeClr>
                </a:solidFill>
              </a:rPr>
              <a:t>KakaoClub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이란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 rot="1156520">
            <a:off x="2253459" y="-113676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61773" y="1484784"/>
            <a:ext cx="4572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base"/>
            <a:r>
              <a:rPr lang="ko-KR" altLang="en-US" sz="2400" b="1" dirty="0" err="1" smtClean="0">
                <a:solidFill>
                  <a:schemeClr val="bg1">
                    <a:lumMod val="65000"/>
                  </a:schemeClr>
                </a:solidFill>
              </a:rPr>
              <a:t>모바일</a:t>
            </a:r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디바이스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접속 가능한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 fontAlgn="base"/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공동의 </a:t>
            </a:r>
            <a:r>
              <a:rPr lang="ko-KR" altLang="en-US" sz="2800" b="1" dirty="0">
                <a:solidFill>
                  <a:schemeClr val="bg1">
                    <a:lumMod val="65000"/>
                  </a:schemeClr>
                </a:solidFill>
              </a:rPr>
              <a:t>모임 공간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만들고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 fontAlgn="base"/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r" fontAlgn="base"/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다양한 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방식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을 통해 여러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사람들과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 fontAlgn="base"/>
            <a:r>
              <a:rPr lang="ko-KR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의사소통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할 수 있는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어플리케이션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876256" y="3553118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전화번호 기반</a:t>
            </a:r>
            <a:endParaRPr lang="ko-KR" altLang="en-US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5436096" y="505180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모바일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디바이</a:t>
            </a:r>
            <a:r>
              <a:rPr lang="ko-KR" altLang="en-US" sz="1200" b="1" dirty="0"/>
              <a:t>스</a:t>
            </a:r>
          </a:p>
        </p:txBody>
      </p:sp>
      <p:sp>
        <p:nvSpPr>
          <p:cNvPr id="12" name="타원 11"/>
          <p:cNvSpPr/>
          <p:nvPr/>
        </p:nvSpPr>
        <p:spPr>
          <a:xfrm>
            <a:off x="6876256" y="505180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기록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보</a:t>
            </a:r>
            <a:r>
              <a:rPr lang="ko-KR" altLang="en-US" sz="1200" b="1" dirty="0"/>
              <a:t>관</a:t>
            </a:r>
            <a:endParaRPr lang="en-US" altLang="ko-KR" sz="1200" b="1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491880" y="692696"/>
            <a:ext cx="734481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707"/>
            <a:ext cx="5292080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3600" b="1" baseline="0" dirty="0" err="1" smtClean="0">
                <a:solidFill>
                  <a:schemeClr val="accent6">
                    <a:lumMod val="50000"/>
                  </a:schemeClr>
                </a:solidFill>
              </a:rPr>
              <a:t>KakaoClub</a:t>
            </a:r>
            <a:r>
              <a:rPr lang="ko-KR" altLang="en-US" sz="3600" b="1" baseline="0" dirty="0" smtClean="0">
                <a:solidFill>
                  <a:schemeClr val="accent6">
                    <a:lumMod val="50000"/>
                  </a:schemeClr>
                </a:solidFill>
              </a:rPr>
              <a:t>의 주요 기능</a:t>
            </a:r>
            <a:endParaRPr lang="en-US" altLang="ko-KR" sz="3600" b="1" baseline="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3611316">
            <a:off x="756698" y="765826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876256" y="3553118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투표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기</a:t>
            </a:r>
            <a:r>
              <a:rPr lang="ko-KR" altLang="en-US" sz="1200" b="1" dirty="0"/>
              <a:t>능</a:t>
            </a:r>
          </a:p>
        </p:txBody>
      </p:sp>
      <p:sp>
        <p:nvSpPr>
          <p:cNvPr id="9" name="타원 8"/>
          <p:cNvSpPr/>
          <p:nvPr/>
        </p:nvSpPr>
        <p:spPr>
          <a:xfrm>
            <a:off x="5436096" y="505180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음성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메시지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</a:t>
            </a:r>
            <a:r>
              <a:rPr lang="ko-KR" altLang="en-US" sz="1200" b="1" dirty="0"/>
              <a:t>유</a:t>
            </a:r>
          </a:p>
        </p:txBody>
      </p:sp>
      <p:sp>
        <p:nvSpPr>
          <p:cNvPr id="10" name="타원 9"/>
          <p:cNvSpPr/>
          <p:nvPr/>
        </p:nvSpPr>
        <p:spPr>
          <a:xfrm>
            <a:off x="6876256" y="505180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의견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</a:t>
            </a:r>
            <a:r>
              <a:rPr lang="ko-KR" altLang="en-US" sz="1200" b="1" dirty="0"/>
              <a:t>유</a:t>
            </a:r>
            <a:endParaRPr lang="en-US" altLang="ko-KR" sz="1200" b="1" dirty="0" smtClean="0"/>
          </a:p>
        </p:txBody>
      </p:sp>
      <p:sp>
        <p:nvSpPr>
          <p:cNvPr id="11" name="타원 10"/>
          <p:cNvSpPr/>
          <p:nvPr/>
        </p:nvSpPr>
        <p:spPr>
          <a:xfrm>
            <a:off x="5436096" y="2060848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전화번호 기반의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쉬운 가입</a:t>
            </a:r>
            <a:endParaRPr lang="ko-KR" altLang="en-US" sz="1200" b="1" dirty="0"/>
          </a:p>
        </p:txBody>
      </p:sp>
      <p:sp>
        <p:nvSpPr>
          <p:cNvPr id="12" name="타원 11"/>
          <p:cNvSpPr/>
          <p:nvPr/>
        </p:nvSpPr>
        <p:spPr>
          <a:xfrm>
            <a:off x="3995936" y="355953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동영상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공유</a:t>
            </a:r>
            <a:endParaRPr lang="ko-KR" altLang="en-US" sz="1200" b="1" dirty="0"/>
          </a:p>
        </p:txBody>
      </p:sp>
      <p:sp>
        <p:nvSpPr>
          <p:cNvPr id="13" name="타원 12"/>
          <p:cNvSpPr/>
          <p:nvPr/>
        </p:nvSpPr>
        <p:spPr>
          <a:xfrm>
            <a:off x="5436096" y="3559533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파일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공유</a:t>
            </a:r>
            <a:endParaRPr lang="en-US" altLang="ko-KR" sz="1200" b="1" dirty="0" smtClean="0"/>
          </a:p>
        </p:txBody>
      </p:sp>
      <p:sp>
        <p:nvSpPr>
          <p:cNvPr id="18" name="타원 17"/>
          <p:cNvSpPr/>
          <p:nvPr/>
        </p:nvSpPr>
        <p:spPr>
          <a:xfrm>
            <a:off x="2555776" y="3553117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사진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</a:t>
            </a:r>
            <a:r>
              <a:rPr lang="ko-KR" altLang="en-US" sz="1200" b="1" dirty="0"/>
              <a:t>유</a:t>
            </a:r>
          </a:p>
        </p:txBody>
      </p:sp>
      <p:sp>
        <p:nvSpPr>
          <p:cNvPr id="19" name="타원 18"/>
          <p:cNvSpPr/>
          <p:nvPr/>
        </p:nvSpPr>
        <p:spPr>
          <a:xfrm>
            <a:off x="1115616" y="5051802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일정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공</a:t>
            </a:r>
            <a:r>
              <a:rPr lang="ko-KR" altLang="en-US" sz="1200" b="1" dirty="0"/>
              <a:t>유</a:t>
            </a:r>
          </a:p>
        </p:txBody>
      </p:sp>
      <p:sp>
        <p:nvSpPr>
          <p:cNvPr id="20" name="타원 19"/>
          <p:cNvSpPr/>
          <p:nvPr/>
        </p:nvSpPr>
        <p:spPr>
          <a:xfrm>
            <a:off x="2555776" y="5051802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주제별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채팅 </a:t>
            </a:r>
            <a:endParaRPr lang="en-US" altLang="ko-KR" sz="1200" b="1" dirty="0" smtClean="0"/>
          </a:p>
        </p:txBody>
      </p:sp>
      <p:sp>
        <p:nvSpPr>
          <p:cNvPr id="21" name="타원 20"/>
          <p:cNvSpPr/>
          <p:nvPr/>
        </p:nvSpPr>
        <p:spPr>
          <a:xfrm>
            <a:off x="6876256" y="2035829"/>
            <a:ext cx="1257517" cy="125751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그룹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기록 보관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 rot="19800000">
            <a:off x="933885" y="1978512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극도로 편리한 사용자 경험 제공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95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707"/>
            <a:ext cx="5868144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600" b="1" baseline="0" dirty="0" smtClean="0">
                <a:solidFill>
                  <a:schemeClr val="accent6">
                    <a:lumMod val="50000"/>
                  </a:schemeClr>
                </a:solidFill>
              </a:rPr>
              <a:t>클라이언트</a:t>
            </a:r>
            <a:r>
              <a:rPr lang="en-US" altLang="ko-KR" sz="3600" b="1" baseline="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ko-KR" altLang="en-US" sz="3600" b="1" baseline="0" dirty="0" smtClean="0">
                <a:solidFill>
                  <a:schemeClr val="accent6">
                    <a:lumMod val="50000"/>
                  </a:schemeClr>
                </a:solidFill>
              </a:rPr>
              <a:t>서버 주요 역할</a:t>
            </a:r>
            <a:endParaRPr lang="en-US" altLang="ko-KR" sz="3600" b="1" baseline="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utoShape 2" descr="http://www.bloteracademy.net/wp-content/uploads/2012/06/google-app-engine-logo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010113">
            <a:off x="-615515" y="1976956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168275" y="2478705"/>
            <a:ext cx="2798758" cy="249770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4" descr="http://www.bloteracademy.net/wp-content/uploads/2012/06/google-app-engin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3" y="2846316"/>
            <a:ext cx="1671121" cy="15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구름 12"/>
          <p:cNvSpPr/>
          <p:nvPr/>
        </p:nvSpPr>
        <p:spPr>
          <a:xfrm>
            <a:off x="5220072" y="1557347"/>
            <a:ext cx="3240360" cy="2497708"/>
          </a:xfrm>
          <a:prstGeom prst="cloud">
            <a:avLst/>
          </a:prstGeom>
          <a:solidFill>
            <a:srgbClr val="21252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http://journal.paul.querna.org/wp-content/uploads/2010/06/node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2244201"/>
            <a:ext cx="2304256" cy="11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.dailygame.co.kr/news/201207/attachments/20120730_83193c48930c6666b32627f49f6cf10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3" y="4194494"/>
            <a:ext cx="3173547" cy="26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원형 화살표 10"/>
          <p:cNvSpPr/>
          <p:nvPr/>
        </p:nvSpPr>
        <p:spPr>
          <a:xfrm rot="7720520">
            <a:off x="5904681" y="3975350"/>
            <a:ext cx="1800200" cy="1700808"/>
          </a:xfrm>
          <a:prstGeom prst="circular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원형 화살표 15"/>
          <p:cNvSpPr/>
          <p:nvPr/>
        </p:nvSpPr>
        <p:spPr>
          <a:xfrm rot="1607310" flipV="1">
            <a:off x="1278425" y="4645835"/>
            <a:ext cx="1800200" cy="1790236"/>
          </a:xfrm>
          <a:prstGeom prst="circular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 화살표 16"/>
          <p:cNvSpPr/>
          <p:nvPr/>
        </p:nvSpPr>
        <p:spPr>
          <a:xfrm rot="12942685" flipV="1">
            <a:off x="2978839" y="3202908"/>
            <a:ext cx="1055140" cy="1049300"/>
          </a:xfrm>
          <a:prstGeom prst="circular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원형 화살표 21"/>
          <p:cNvSpPr/>
          <p:nvPr/>
        </p:nvSpPr>
        <p:spPr>
          <a:xfrm rot="16727423">
            <a:off x="4422656" y="2905012"/>
            <a:ext cx="1055140" cy="1108100"/>
          </a:xfrm>
          <a:prstGeom prst="circular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 rot="20983843">
            <a:off x="2932050" y="2496600"/>
            <a:ext cx="2197198" cy="379547"/>
          </a:xfrm>
          <a:prstGeom prst="left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707"/>
            <a:ext cx="435597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프로젝트 개발 환경</a:t>
            </a:r>
            <a:endParaRPr lang="en-US" altLang="ko-KR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-615515" y="2636912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9641" y="3429000"/>
            <a:ext cx="32818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Icecream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Sandwich</a:t>
            </a: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Galaxy S3 LTE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260648" y="4718308"/>
            <a:ext cx="1382553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4518" y="5087506"/>
            <a:ext cx="2391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version 5</a:t>
            </a:r>
          </a:p>
          <a:p>
            <a:pPr algn="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iPhone 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3" name="Picture 3" descr="D:\폴더\연세대학교\대외활동\201204 SW Maestro\프로젝트 1기-1차\galaxy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37543"/>
            <a:ext cx="2376264" cy="376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폴더\연세대학교\대외활동\201204 SW Maestro\프로젝트 1기-1차\iphon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37543"/>
            <a:ext cx="2010779" cy="378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81215" y="836712"/>
            <a:ext cx="3042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Google App Engine</a:t>
            </a:r>
            <a:endParaRPr lang="en-US" altLang="ko-KR" sz="2400" b="1" dirty="0"/>
          </a:p>
          <a:p>
            <a:pPr algn="r"/>
            <a:r>
              <a:rPr lang="en-US" altLang="ko-KR" sz="1600" b="1" dirty="0" smtClean="0"/>
              <a:t>on Google Storages</a:t>
            </a:r>
          </a:p>
          <a:p>
            <a:pPr algn="r"/>
            <a:endParaRPr lang="en-US" altLang="ko-KR" sz="1600" b="1" dirty="0" smtClean="0"/>
          </a:p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endParaRPr lang="en-US" altLang="ko-KR" b="1" dirty="0"/>
          </a:p>
          <a:p>
            <a:pPr algn="r"/>
            <a:r>
              <a:rPr lang="en-US" altLang="ko-KR" sz="1600" b="1" dirty="0" smtClean="0"/>
              <a:t>on Windows Server 2008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44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707"/>
            <a:ext cx="435597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프로젝트 협업 내용</a:t>
            </a:r>
            <a:endParaRPr lang="en-US" altLang="ko-KR" sz="3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6073512">
            <a:off x="-2160748" y="3478413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63691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임종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265749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조영국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0232" y="263691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박종국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5222" y="3533577"/>
            <a:ext cx="2304256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클라이언트 설계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개발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5222" y="4613697"/>
            <a:ext cx="2304256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서버 설계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89558" y="4613697"/>
            <a:ext cx="2304256" cy="19248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총괄 서버 개발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69878" y="4613697"/>
            <a:ext cx="2304256" cy="192480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iOS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클라이언트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5222" y="5746415"/>
            <a:ext cx="2304256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Node.js </a:t>
            </a:r>
            <a:r>
              <a:rPr lang="ko-KR" altLang="en-US" sz="1600" dirty="0" smtClean="0"/>
              <a:t>서버 개발</a:t>
            </a:r>
            <a:endParaRPr lang="ko-KR" altLang="en-US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89558" y="3489561"/>
            <a:ext cx="2304256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클라이언트 설계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69878" y="3489561"/>
            <a:ext cx="2304256" cy="7920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클라이언트 설계</a:t>
            </a:r>
            <a:endParaRPr lang="ko-KR" altLang="en-US" sz="16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60231" y="404664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chemeClr val="bg1">
                    <a:lumMod val="50000"/>
                  </a:schemeClr>
                </a:solidFill>
              </a:rPr>
              <a:t>멘토</a:t>
            </a:r>
            <a:endParaRPr lang="en-US" altLang="ko-KR" sz="4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김수현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707"/>
            <a:ext cx="435597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3600" b="1" dirty="0" err="1">
                <a:solidFill>
                  <a:schemeClr val="accent6">
                    <a:lumMod val="50000"/>
                  </a:schemeClr>
                </a:solidFill>
              </a:rPr>
              <a:t>KakaoClub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</a:rPr>
              <a:t> 시연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미래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7277308">
            <a:off x="-7248912" y="3613373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16603" y="3042826"/>
            <a:ext cx="43107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시연 중</a:t>
            </a:r>
            <a:r>
              <a:rPr lang="en-US" altLang="ko-KR" sz="7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algn="ctr"/>
            <a:r>
              <a:rPr lang="en-US" altLang="ko-KR" sz="3600" b="1" dirty="0" smtClean="0"/>
              <a:t>Now Performing…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16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7707"/>
            <a:ext cx="4355976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sz="1600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주요 기능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클라이언트</a:t>
            </a:r>
            <a:r>
              <a:rPr lang="en-US" altLang="ko-KR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60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주요 역할</a:t>
            </a:r>
            <a:endParaRPr lang="en-US" altLang="ko-KR" sz="1600" baseline="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개발 환경</a:t>
            </a:r>
            <a:endParaRPr lang="en-US" altLang="ko-KR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프로젝트 협업 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KakaoClub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시연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3600" b="1" dirty="0" err="1">
                <a:solidFill>
                  <a:schemeClr val="accent6">
                    <a:lumMod val="50000"/>
                  </a:schemeClr>
                </a:solidFill>
              </a:rPr>
              <a:t>KakaoClub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</a:rPr>
              <a:t>의 미래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8742279">
            <a:off x="-9594921" y="4167736"/>
            <a:ext cx="13033448" cy="130334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1329780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err="1" smtClean="0">
                <a:solidFill>
                  <a:schemeClr val="accent2">
                    <a:lumMod val="50000"/>
                  </a:schemeClr>
                </a:solidFill>
              </a:rPr>
              <a:t>KakaoClub</a:t>
            </a:r>
            <a:endParaRPr lang="ko-KR" altLang="en-US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2" descr="D:\폴더\연세대학교\대외활동\201204 SW Maestro\프로젝트 1기-1차\android\res\drawable-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45" y="2060848"/>
            <a:ext cx="2098678" cy="20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2" y="4649861"/>
            <a:ext cx="16129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96268" y="464986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 err="1" smtClean="0">
                <a:solidFill>
                  <a:srgbClr val="33EA1A"/>
                </a:solidFill>
              </a:rPr>
              <a:t>Naver</a:t>
            </a:r>
            <a:r>
              <a:rPr lang="en-US" altLang="ko-KR" sz="6000" b="1" dirty="0" smtClean="0">
                <a:solidFill>
                  <a:srgbClr val="33EA1A"/>
                </a:solidFill>
              </a:rPr>
              <a:t> BAND</a:t>
            </a:r>
            <a:endParaRPr lang="ko-KR" altLang="en-US" sz="6000" b="1" dirty="0">
              <a:solidFill>
                <a:srgbClr val="33EA1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292" y="3912617"/>
            <a:ext cx="875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VS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47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369</Words>
  <Application>Microsoft Office PowerPoint</Application>
  <PresentationFormat>화면 슬라이드 쇼(4:3)</PresentationFormat>
  <Paragraphs>140</Paragraphs>
  <Slides>10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KakaoClub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stargt</dc:creator>
  <cp:lastModifiedBy>stargt</cp:lastModifiedBy>
  <cp:revision>77</cp:revision>
  <dcterms:created xsi:type="dcterms:W3CDTF">2012-09-11T06:09:38Z</dcterms:created>
  <dcterms:modified xsi:type="dcterms:W3CDTF">2012-09-11T08:33:30Z</dcterms:modified>
</cp:coreProperties>
</file>