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53AAD-FE79-4CCF-AA15-1E51B99E631F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EAFF513-FD9E-4CCB-9480-020AC8A80176}">
      <dgm:prSet/>
      <dgm:spPr/>
      <dgm:t>
        <a:bodyPr/>
        <a:lstStyle/>
        <a:p>
          <a:r>
            <a:rPr lang="th-TH"/>
            <a:t>โปรโตคอล </a:t>
          </a:r>
          <a:r>
            <a:rPr lang="en-US"/>
            <a:t>HTTP </a:t>
          </a:r>
          <a:r>
            <a:rPr lang="th-TH"/>
            <a:t>เป็นแอปพลิเคชันเลเยอร์โปรโตคอล </a:t>
          </a:r>
          <a:endParaRPr lang="en-US"/>
        </a:p>
      </dgm:t>
    </dgm:pt>
    <dgm:pt modelId="{11F71B0C-02F2-47E2-9595-B56CB7CC3B4D}" type="parTrans" cxnId="{6B93B3F0-950C-4F72-A06A-25822781338F}">
      <dgm:prSet/>
      <dgm:spPr/>
      <dgm:t>
        <a:bodyPr/>
        <a:lstStyle/>
        <a:p>
          <a:endParaRPr lang="en-US"/>
        </a:p>
      </dgm:t>
    </dgm:pt>
    <dgm:pt modelId="{662DF471-6A05-429D-9C64-8DAFFF5644E4}" type="sibTrans" cxnId="{6B93B3F0-950C-4F72-A06A-25822781338F}">
      <dgm:prSet/>
      <dgm:spPr/>
      <dgm:t>
        <a:bodyPr/>
        <a:lstStyle/>
        <a:p>
          <a:endParaRPr lang="en-US"/>
        </a:p>
      </dgm:t>
    </dgm:pt>
    <dgm:pt modelId="{6F5880BF-BCA7-4E91-A285-3A100B21B04A}">
      <dgm:prSet/>
      <dgm:spPr/>
      <dgm:t>
        <a:bodyPr/>
        <a:lstStyle/>
        <a:p>
          <a:r>
            <a:rPr lang="th-TH"/>
            <a:t>การเชื่อมต่อแบบ </a:t>
          </a:r>
          <a:r>
            <a:rPr lang="en-US"/>
            <a:t>TCP/IP  </a:t>
          </a:r>
          <a:r>
            <a:rPr lang="th-TH"/>
            <a:t>ผ่านซ็อกเก็ต ประกอบด้วยตัวแปร 3 ตัว</a:t>
          </a:r>
          <a:r>
            <a:rPr lang="en-US"/>
            <a:t> </a:t>
          </a:r>
          <a:r>
            <a:rPr lang="th-TH"/>
            <a:t>ได้แก่ </a:t>
          </a:r>
          <a:endParaRPr lang="en-US"/>
        </a:p>
      </dgm:t>
    </dgm:pt>
    <dgm:pt modelId="{A8F5C76C-7AC8-4D8E-9102-D26499E3A9BC}" type="parTrans" cxnId="{6E271326-4100-4020-9DEC-45F8EC7B16F0}">
      <dgm:prSet/>
      <dgm:spPr/>
      <dgm:t>
        <a:bodyPr/>
        <a:lstStyle/>
        <a:p>
          <a:endParaRPr lang="en-US"/>
        </a:p>
      </dgm:t>
    </dgm:pt>
    <dgm:pt modelId="{C4ACF083-C33C-4E98-B17D-F2431B646E79}" type="sibTrans" cxnId="{6E271326-4100-4020-9DEC-45F8EC7B16F0}">
      <dgm:prSet/>
      <dgm:spPr/>
      <dgm:t>
        <a:bodyPr/>
        <a:lstStyle/>
        <a:p>
          <a:endParaRPr lang="en-US"/>
        </a:p>
      </dgm:t>
    </dgm:pt>
    <dgm:pt modelId="{7F556512-9E80-4556-B4F5-40430C1C0E9F}">
      <dgm:prSet/>
      <dgm:spPr/>
      <dgm:t>
        <a:bodyPr/>
        <a:lstStyle/>
        <a:p>
          <a:r>
            <a:rPr lang="en-US"/>
            <a:t>Protocol family </a:t>
          </a:r>
          <a:r>
            <a:rPr lang="th-TH"/>
            <a:t>เช่น </a:t>
          </a:r>
          <a:endParaRPr lang="en-US"/>
        </a:p>
      </dgm:t>
    </dgm:pt>
    <dgm:pt modelId="{946CC4D1-60DF-409B-B832-B319F664479E}" type="parTrans" cxnId="{82D19CF3-2A47-4BBA-AE17-4328DCBF9796}">
      <dgm:prSet/>
      <dgm:spPr/>
      <dgm:t>
        <a:bodyPr/>
        <a:lstStyle/>
        <a:p>
          <a:endParaRPr lang="en-US"/>
        </a:p>
      </dgm:t>
    </dgm:pt>
    <dgm:pt modelId="{EBBF9817-7212-41C2-9170-EF53E2284542}" type="sibTrans" cxnId="{82D19CF3-2A47-4BBA-AE17-4328DCBF9796}">
      <dgm:prSet/>
      <dgm:spPr/>
      <dgm:t>
        <a:bodyPr/>
        <a:lstStyle/>
        <a:p>
          <a:endParaRPr lang="en-US"/>
        </a:p>
      </dgm:t>
    </dgm:pt>
    <dgm:pt modelId="{09C93472-5080-45AC-82BB-2B61C1108B66}">
      <dgm:prSet/>
      <dgm:spPr/>
      <dgm:t>
        <a:bodyPr/>
        <a:lstStyle/>
        <a:p>
          <a:r>
            <a:rPr lang="en-US"/>
            <a:t>AF_INET </a:t>
          </a:r>
          <a:r>
            <a:rPr lang="th-TH"/>
            <a:t>สำหรับ </a:t>
          </a:r>
          <a:r>
            <a:rPr lang="en-US"/>
            <a:t>IPv4</a:t>
          </a:r>
        </a:p>
      </dgm:t>
    </dgm:pt>
    <dgm:pt modelId="{3848B644-6551-4346-AEF6-5DA491BA146E}" type="parTrans" cxnId="{20A8854E-4B63-4B08-9C33-BC714201316C}">
      <dgm:prSet/>
      <dgm:spPr/>
      <dgm:t>
        <a:bodyPr/>
        <a:lstStyle/>
        <a:p>
          <a:endParaRPr lang="en-US"/>
        </a:p>
      </dgm:t>
    </dgm:pt>
    <dgm:pt modelId="{A32969EB-2150-44B7-87A4-DB296A35812D}" type="sibTrans" cxnId="{20A8854E-4B63-4B08-9C33-BC714201316C}">
      <dgm:prSet/>
      <dgm:spPr/>
      <dgm:t>
        <a:bodyPr/>
        <a:lstStyle/>
        <a:p>
          <a:endParaRPr lang="en-US"/>
        </a:p>
      </dgm:t>
    </dgm:pt>
    <dgm:pt modelId="{DAFE8C04-6154-4BF7-B8B2-71987D5A50F8}">
      <dgm:prSet/>
      <dgm:spPr/>
      <dgm:t>
        <a:bodyPr/>
        <a:lstStyle/>
        <a:p>
          <a:r>
            <a:rPr lang="en-US"/>
            <a:t>AF_INET6 </a:t>
          </a:r>
          <a:r>
            <a:rPr lang="th-TH"/>
            <a:t>สำหรับ </a:t>
          </a:r>
          <a:r>
            <a:rPr lang="en-US"/>
            <a:t>IPv6</a:t>
          </a:r>
        </a:p>
      </dgm:t>
    </dgm:pt>
    <dgm:pt modelId="{8834DC84-841B-41C2-808F-A956E82A6C65}" type="parTrans" cxnId="{3B72BE14-3117-4074-9277-CFB8C83C405F}">
      <dgm:prSet/>
      <dgm:spPr/>
      <dgm:t>
        <a:bodyPr/>
        <a:lstStyle/>
        <a:p>
          <a:endParaRPr lang="en-US"/>
        </a:p>
      </dgm:t>
    </dgm:pt>
    <dgm:pt modelId="{9D91A469-99BE-4E39-8CDB-D4797621441B}" type="sibTrans" cxnId="{3B72BE14-3117-4074-9277-CFB8C83C405F}">
      <dgm:prSet/>
      <dgm:spPr/>
      <dgm:t>
        <a:bodyPr/>
        <a:lstStyle/>
        <a:p>
          <a:endParaRPr lang="en-US"/>
        </a:p>
      </dgm:t>
    </dgm:pt>
    <dgm:pt modelId="{099EBB86-98AD-4635-8A5D-6AFDA8D78053}">
      <dgm:prSet/>
      <dgm:spPr/>
      <dgm:t>
        <a:bodyPr/>
        <a:lstStyle/>
        <a:p>
          <a:r>
            <a:rPr lang="en-US"/>
            <a:t>Type of socket</a:t>
          </a:r>
          <a:r>
            <a:rPr lang="th-TH"/>
            <a:t> </a:t>
          </a:r>
          <a:r>
            <a:rPr lang="en-US"/>
            <a:t>: </a:t>
          </a:r>
        </a:p>
      </dgm:t>
    </dgm:pt>
    <dgm:pt modelId="{E4564D84-1F28-4E43-B1DE-521F9825B952}" type="parTrans" cxnId="{4E73243D-CC7E-4982-933F-BB3BE2C5555C}">
      <dgm:prSet/>
      <dgm:spPr/>
      <dgm:t>
        <a:bodyPr/>
        <a:lstStyle/>
        <a:p>
          <a:endParaRPr lang="en-US"/>
        </a:p>
      </dgm:t>
    </dgm:pt>
    <dgm:pt modelId="{F9821F7C-927A-41A7-8713-A38C67D143AA}" type="sibTrans" cxnId="{4E73243D-CC7E-4982-933F-BB3BE2C5555C}">
      <dgm:prSet/>
      <dgm:spPr/>
      <dgm:t>
        <a:bodyPr/>
        <a:lstStyle/>
        <a:p>
          <a:endParaRPr lang="en-US"/>
        </a:p>
      </dgm:t>
    </dgm:pt>
    <dgm:pt modelId="{F203B115-FC06-450D-9E19-E87D779D1E30}">
      <dgm:prSet/>
      <dgm:spPr/>
      <dgm:t>
        <a:bodyPr/>
        <a:lstStyle/>
        <a:p>
          <a:r>
            <a:rPr lang="en-US" dirty="0"/>
            <a:t>SOCK_STREAM </a:t>
          </a:r>
          <a:r>
            <a:rPr lang="th-TH" dirty="0"/>
            <a:t>ใช้เพื่อการใช้งาน </a:t>
          </a:r>
          <a:r>
            <a:rPr lang="en-US" dirty="0"/>
            <a:t>connection-oriented </a:t>
          </a:r>
        </a:p>
      </dgm:t>
    </dgm:pt>
    <dgm:pt modelId="{2E66BE3D-14C8-4F01-BFB2-B54264AEE57A}" type="parTrans" cxnId="{87F6BEE5-622B-4D99-9143-69238212E455}">
      <dgm:prSet/>
      <dgm:spPr/>
      <dgm:t>
        <a:bodyPr/>
        <a:lstStyle/>
        <a:p>
          <a:endParaRPr lang="en-US"/>
        </a:p>
      </dgm:t>
    </dgm:pt>
    <dgm:pt modelId="{9AF466C1-EB92-4FB9-9005-3DAA006BDF26}" type="sibTrans" cxnId="{87F6BEE5-622B-4D99-9143-69238212E455}">
      <dgm:prSet/>
      <dgm:spPr/>
      <dgm:t>
        <a:bodyPr/>
        <a:lstStyle/>
        <a:p>
          <a:endParaRPr lang="en-US"/>
        </a:p>
      </dgm:t>
    </dgm:pt>
    <dgm:pt modelId="{082C5E37-30AB-4596-8A56-CC19F7349C48}">
      <dgm:prSet/>
      <dgm:spPr/>
      <dgm:t>
        <a:bodyPr/>
        <a:lstStyle/>
        <a:p>
          <a:r>
            <a:rPr lang="en-US"/>
            <a:t>SOCK_DGRAM </a:t>
          </a:r>
          <a:r>
            <a:rPr lang="th-TH"/>
            <a:t>เพื่อใช้งานแบบ </a:t>
          </a:r>
          <a:r>
            <a:rPr lang="en-US"/>
            <a:t>datagram</a:t>
          </a:r>
        </a:p>
      </dgm:t>
    </dgm:pt>
    <dgm:pt modelId="{6A794A01-17DF-4FCC-BF22-FC212BBF2A9B}" type="parTrans" cxnId="{B92C3CBB-F903-40C0-A4EC-91F14581EC5B}">
      <dgm:prSet/>
      <dgm:spPr/>
      <dgm:t>
        <a:bodyPr/>
        <a:lstStyle/>
        <a:p>
          <a:endParaRPr lang="en-US"/>
        </a:p>
      </dgm:t>
    </dgm:pt>
    <dgm:pt modelId="{B6BBDF2C-33FC-4AD0-836D-5EC731D859E4}" type="sibTrans" cxnId="{B92C3CBB-F903-40C0-A4EC-91F14581EC5B}">
      <dgm:prSet/>
      <dgm:spPr/>
      <dgm:t>
        <a:bodyPr/>
        <a:lstStyle/>
        <a:p>
          <a:endParaRPr lang="en-US"/>
        </a:p>
      </dgm:t>
    </dgm:pt>
    <dgm:pt modelId="{3D42928D-B51B-47F9-AA2E-975DFED92D75}">
      <dgm:prSet/>
      <dgm:spPr/>
      <dgm:t>
        <a:bodyPr/>
        <a:lstStyle/>
        <a:p>
          <a:r>
            <a:rPr lang="en-US"/>
            <a:t>Protocol type </a:t>
          </a:r>
        </a:p>
      </dgm:t>
    </dgm:pt>
    <dgm:pt modelId="{A452CF43-DF2A-4FA6-A6BF-823F629AB890}" type="parTrans" cxnId="{D5192231-74CF-45D8-9AA2-2E354B13600B}">
      <dgm:prSet/>
      <dgm:spPr/>
      <dgm:t>
        <a:bodyPr/>
        <a:lstStyle/>
        <a:p>
          <a:endParaRPr lang="en-US"/>
        </a:p>
      </dgm:t>
    </dgm:pt>
    <dgm:pt modelId="{05305705-5BFF-4BBA-AFEF-83DFCADA2F00}" type="sibTrans" cxnId="{D5192231-74CF-45D8-9AA2-2E354B13600B}">
      <dgm:prSet/>
      <dgm:spPr/>
      <dgm:t>
        <a:bodyPr/>
        <a:lstStyle/>
        <a:p>
          <a:endParaRPr lang="en-US"/>
        </a:p>
      </dgm:t>
    </dgm:pt>
    <dgm:pt modelId="{BD29A08E-45C7-49EE-9FEF-BFBB0CFFB996}">
      <dgm:prSet/>
      <dgm:spPr/>
      <dgm:t>
        <a:bodyPr/>
        <a:lstStyle/>
        <a:p>
          <a:r>
            <a:rPr lang="en-US"/>
            <a:t>IPPROTO_TCP </a:t>
          </a:r>
          <a:r>
            <a:rPr lang="th-TH"/>
            <a:t>สำหรับ </a:t>
          </a:r>
          <a:r>
            <a:rPr lang="en-US"/>
            <a:t>TCP</a:t>
          </a:r>
        </a:p>
      </dgm:t>
    </dgm:pt>
    <dgm:pt modelId="{86D25A7B-6E6C-40CF-9743-919282D36EC8}" type="parTrans" cxnId="{03C4FD77-908D-4679-A4B9-4EBD465061DF}">
      <dgm:prSet/>
      <dgm:spPr/>
      <dgm:t>
        <a:bodyPr/>
        <a:lstStyle/>
        <a:p>
          <a:endParaRPr lang="en-US"/>
        </a:p>
      </dgm:t>
    </dgm:pt>
    <dgm:pt modelId="{5C7D894F-37FC-411F-A7B0-158022607179}" type="sibTrans" cxnId="{03C4FD77-908D-4679-A4B9-4EBD465061DF}">
      <dgm:prSet/>
      <dgm:spPr/>
      <dgm:t>
        <a:bodyPr/>
        <a:lstStyle/>
        <a:p>
          <a:endParaRPr lang="en-US"/>
        </a:p>
      </dgm:t>
    </dgm:pt>
    <dgm:pt modelId="{1E9A7C2D-6E5A-4408-9C65-1AEC39A4FD1B}">
      <dgm:prSet/>
      <dgm:spPr/>
      <dgm:t>
        <a:bodyPr/>
        <a:lstStyle/>
        <a:p>
          <a:r>
            <a:rPr lang="en-US"/>
            <a:t>IPPROTO_UDP </a:t>
          </a:r>
          <a:r>
            <a:rPr lang="th-TH"/>
            <a:t>สำหรับ </a:t>
          </a:r>
          <a:r>
            <a:rPr lang="en-US"/>
            <a:t>UDP</a:t>
          </a:r>
        </a:p>
      </dgm:t>
    </dgm:pt>
    <dgm:pt modelId="{068299F6-8A9D-4252-BF73-FE633380B163}" type="parTrans" cxnId="{33045B30-ADBA-4324-AB09-C8A0C641EE83}">
      <dgm:prSet/>
      <dgm:spPr/>
      <dgm:t>
        <a:bodyPr/>
        <a:lstStyle/>
        <a:p>
          <a:endParaRPr lang="en-US"/>
        </a:p>
      </dgm:t>
    </dgm:pt>
    <dgm:pt modelId="{1BD75B1D-480E-4A02-BB81-0A580761B710}" type="sibTrans" cxnId="{33045B30-ADBA-4324-AB09-C8A0C641EE83}">
      <dgm:prSet/>
      <dgm:spPr/>
      <dgm:t>
        <a:bodyPr/>
        <a:lstStyle/>
        <a:p>
          <a:endParaRPr lang="en-US"/>
        </a:p>
      </dgm:t>
    </dgm:pt>
    <dgm:pt modelId="{D19928BC-A64F-4FE1-B912-BFFE340C23C4}">
      <dgm:prSet/>
      <dgm:spPr/>
      <dgm:t>
        <a:bodyPr/>
        <a:lstStyle/>
        <a:p>
          <a:r>
            <a:rPr lang="th-TH"/>
            <a:t>คำสั่ง 	</a:t>
          </a:r>
          <a:endParaRPr lang="en-US"/>
        </a:p>
      </dgm:t>
    </dgm:pt>
    <dgm:pt modelId="{7C3C506D-16FA-476F-A5CB-028C2C800C5D}" type="parTrans" cxnId="{E8F972D3-2861-4596-9DED-4AEBC34769A3}">
      <dgm:prSet/>
      <dgm:spPr/>
      <dgm:t>
        <a:bodyPr/>
        <a:lstStyle/>
        <a:p>
          <a:endParaRPr lang="en-US"/>
        </a:p>
      </dgm:t>
    </dgm:pt>
    <dgm:pt modelId="{7EE17784-9BDD-4CFF-A0AA-CFBD078F0688}" type="sibTrans" cxnId="{E8F972D3-2861-4596-9DED-4AEBC34769A3}">
      <dgm:prSet/>
      <dgm:spPr/>
      <dgm:t>
        <a:bodyPr/>
        <a:lstStyle/>
        <a:p>
          <a:endParaRPr lang="en-US"/>
        </a:p>
      </dgm:t>
    </dgm:pt>
    <dgm:pt modelId="{CE47276C-8FAC-4FCD-B2C8-01B678094D76}">
      <dgm:prSet/>
      <dgm:spPr/>
      <dgm:t>
        <a:bodyPr/>
        <a:lstStyle/>
        <a:p>
          <a:r>
            <a:rPr lang="en-US" b="1"/>
            <a:t>result = socket(protocol family, type of socket, protocol type)</a:t>
          </a:r>
          <a:r>
            <a:rPr lang="th-TH" b="1"/>
            <a:t> </a:t>
          </a:r>
          <a:endParaRPr lang="en-US"/>
        </a:p>
      </dgm:t>
    </dgm:pt>
    <dgm:pt modelId="{556A9F44-651D-46C0-AAAD-DE350CF4A0BC}" type="parTrans" cxnId="{1669A6F8-9134-4EB2-8718-C1E63823CAEB}">
      <dgm:prSet/>
      <dgm:spPr/>
      <dgm:t>
        <a:bodyPr/>
        <a:lstStyle/>
        <a:p>
          <a:endParaRPr lang="en-US"/>
        </a:p>
      </dgm:t>
    </dgm:pt>
    <dgm:pt modelId="{FD765680-846B-409E-BF5D-B725786C760B}" type="sibTrans" cxnId="{1669A6F8-9134-4EB2-8718-C1E63823CAEB}">
      <dgm:prSet/>
      <dgm:spPr/>
      <dgm:t>
        <a:bodyPr/>
        <a:lstStyle/>
        <a:p>
          <a:endParaRPr lang="en-US"/>
        </a:p>
      </dgm:t>
    </dgm:pt>
    <dgm:pt modelId="{133066D0-05B2-4A58-AF26-82BB131D56E3}" type="pres">
      <dgm:prSet presAssocID="{5B253AAD-FE79-4CCF-AA15-1E51B99E63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7BFE10-B83D-4813-9D27-92FB5E50A0CE}" type="pres">
      <dgm:prSet presAssocID="{2EAFF513-FD9E-4CCB-9480-020AC8A80176}" presName="parentLin" presStyleCnt="0"/>
      <dgm:spPr/>
    </dgm:pt>
    <dgm:pt modelId="{A085023E-4DD4-4844-8433-DDAD0D50FBC1}" type="pres">
      <dgm:prSet presAssocID="{2EAFF513-FD9E-4CCB-9480-020AC8A8017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160994F-C2F0-4A29-803D-1AC635BAE64C}" type="pres">
      <dgm:prSet presAssocID="{2EAFF513-FD9E-4CCB-9480-020AC8A8017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8F72C-E3C5-46A3-A352-B75E58EB2F71}" type="pres">
      <dgm:prSet presAssocID="{2EAFF513-FD9E-4CCB-9480-020AC8A80176}" presName="negativeSpace" presStyleCnt="0"/>
      <dgm:spPr/>
    </dgm:pt>
    <dgm:pt modelId="{4F47E47E-DE01-4B21-8111-5D80CD7A124F}" type="pres">
      <dgm:prSet presAssocID="{2EAFF513-FD9E-4CCB-9480-020AC8A80176}" presName="childText" presStyleLbl="conFgAcc1" presStyleIdx="0" presStyleCnt="3">
        <dgm:presLayoutVars>
          <dgm:bulletEnabled val="1"/>
        </dgm:presLayoutVars>
      </dgm:prSet>
      <dgm:spPr/>
    </dgm:pt>
    <dgm:pt modelId="{716C8113-20BB-43F8-A303-533A8033247E}" type="pres">
      <dgm:prSet presAssocID="{662DF471-6A05-429D-9C64-8DAFFF5644E4}" presName="spaceBetweenRectangles" presStyleCnt="0"/>
      <dgm:spPr/>
    </dgm:pt>
    <dgm:pt modelId="{510EEFC1-256D-4C99-98E7-ED4D85FD2142}" type="pres">
      <dgm:prSet presAssocID="{6F5880BF-BCA7-4E91-A285-3A100B21B04A}" presName="parentLin" presStyleCnt="0"/>
      <dgm:spPr/>
    </dgm:pt>
    <dgm:pt modelId="{2334C700-AD1C-4873-8067-5DB8C70A8973}" type="pres">
      <dgm:prSet presAssocID="{6F5880BF-BCA7-4E91-A285-3A100B21B04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36AD4EF-9025-4258-A392-328B7071BEE2}" type="pres">
      <dgm:prSet presAssocID="{6F5880BF-BCA7-4E91-A285-3A100B21B04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752D1-F5B7-4FE5-A524-9A27C82B51B4}" type="pres">
      <dgm:prSet presAssocID="{6F5880BF-BCA7-4E91-A285-3A100B21B04A}" presName="negativeSpace" presStyleCnt="0"/>
      <dgm:spPr/>
    </dgm:pt>
    <dgm:pt modelId="{693812CA-23E5-4BF5-8910-187FCD91C0FE}" type="pres">
      <dgm:prSet presAssocID="{6F5880BF-BCA7-4E91-A285-3A100B21B04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475F9-8B59-4D2A-B1A1-E02E89D83301}" type="pres">
      <dgm:prSet presAssocID="{C4ACF083-C33C-4E98-B17D-F2431B646E79}" presName="spaceBetweenRectangles" presStyleCnt="0"/>
      <dgm:spPr/>
    </dgm:pt>
    <dgm:pt modelId="{5EA411A1-39AC-43E2-85A4-8E0F921BC522}" type="pres">
      <dgm:prSet presAssocID="{D19928BC-A64F-4FE1-B912-BFFE340C23C4}" presName="parentLin" presStyleCnt="0"/>
      <dgm:spPr/>
    </dgm:pt>
    <dgm:pt modelId="{C7B6BCE3-8CEB-41E3-9B7C-19D9A31FCE64}" type="pres">
      <dgm:prSet presAssocID="{D19928BC-A64F-4FE1-B912-BFFE340C23C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F84B609-5C93-4F29-89DE-E1EBA3720931}" type="pres">
      <dgm:prSet presAssocID="{D19928BC-A64F-4FE1-B912-BFFE340C23C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174D1-8D75-4E0F-8773-56464F00721B}" type="pres">
      <dgm:prSet presAssocID="{D19928BC-A64F-4FE1-B912-BFFE340C23C4}" presName="negativeSpace" presStyleCnt="0"/>
      <dgm:spPr/>
    </dgm:pt>
    <dgm:pt modelId="{B169FD30-CFF7-4279-942A-4C0F2C4FE639}" type="pres">
      <dgm:prSet presAssocID="{D19928BC-A64F-4FE1-B912-BFFE340C23C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6871BD-4953-460B-B2ED-64B564E07AFA}" type="presOf" srcId="{5B253AAD-FE79-4CCF-AA15-1E51B99E631F}" destId="{133066D0-05B2-4A58-AF26-82BB131D56E3}" srcOrd="0" destOrd="0" presId="urn:microsoft.com/office/officeart/2005/8/layout/list1"/>
    <dgm:cxn modelId="{B065AF8F-757E-4EBD-A1F3-A2A301397E2E}" type="presOf" srcId="{CE47276C-8FAC-4FCD-B2C8-01B678094D76}" destId="{B169FD30-CFF7-4279-942A-4C0F2C4FE639}" srcOrd="0" destOrd="0" presId="urn:microsoft.com/office/officeart/2005/8/layout/list1"/>
    <dgm:cxn modelId="{0565B8E8-6ECC-4ED7-81CF-6EEC29F54496}" type="presOf" srcId="{1E9A7C2D-6E5A-4408-9C65-1AEC39A4FD1B}" destId="{693812CA-23E5-4BF5-8910-187FCD91C0FE}" srcOrd="0" destOrd="8" presId="urn:microsoft.com/office/officeart/2005/8/layout/list1"/>
    <dgm:cxn modelId="{E8F972D3-2861-4596-9DED-4AEBC34769A3}" srcId="{5B253AAD-FE79-4CCF-AA15-1E51B99E631F}" destId="{D19928BC-A64F-4FE1-B912-BFFE340C23C4}" srcOrd="2" destOrd="0" parTransId="{7C3C506D-16FA-476F-A5CB-028C2C800C5D}" sibTransId="{7EE17784-9BDD-4CFF-A0AA-CFBD078F0688}"/>
    <dgm:cxn modelId="{82357588-6941-484D-A040-A10120EE766A}" type="presOf" srcId="{D19928BC-A64F-4FE1-B912-BFFE340C23C4}" destId="{C7B6BCE3-8CEB-41E3-9B7C-19D9A31FCE64}" srcOrd="0" destOrd="0" presId="urn:microsoft.com/office/officeart/2005/8/layout/list1"/>
    <dgm:cxn modelId="{4E73243D-CC7E-4982-933F-BB3BE2C5555C}" srcId="{6F5880BF-BCA7-4E91-A285-3A100B21B04A}" destId="{099EBB86-98AD-4635-8A5D-6AFDA8D78053}" srcOrd="1" destOrd="0" parTransId="{E4564D84-1F28-4E43-B1DE-521F9825B952}" sibTransId="{F9821F7C-927A-41A7-8713-A38C67D143AA}"/>
    <dgm:cxn modelId="{55F82926-62C4-4318-AC3C-88B5AD6EF15C}" type="presOf" srcId="{082C5E37-30AB-4596-8A56-CC19F7349C48}" destId="{693812CA-23E5-4BF5-8910-187FCD91C0FE}" srcOrd="0" destOrd="5" presId="urn:microsoft.com/office/officeart/2005/8/layout/list1"/>
    <dgm:cxn modelId="{8EC09FCC-0537-46CF-A55B-9E0939CDDAF8}" type="presOf" srcId="{6F5880BF-BCA7-4E91-A285-3A100B21B04A}" destId="{2334C700-AD1C-4873-8067-5DB8C70A8973}" srcOrd="0" destOrd="0" presId="urn:microsoft.com/office/officeart/2005/8/layout/list1"/>
    <dgm:cxn modelId="{D5192231-74CF-45D8-9AA2-2E354B13600B}" srcId="{6F5880BF-BCA7-4E91-A285-3A100B21B04A}" destId="{3D42928D-B51B-47F9-AA2E-975DFED92D75}" srcOrd="2" destOrd="0" parTransId="{A452CF43-DF2A-4FA6-A6BF-823F629AB890}" sibTransId="{05305705-5BFF-4BBA-AFEF-83DFCADA2F00}"/>
    <dgm:cxn modelId="{18A0938B-2CB2-4D5A-BBE5-5C4CD23228EB}" type="presOf" srcId="{09C93472-5080-45AC-82BB-2B61C1108B66}" destId="{693812CA-23E5-4BF5-8910-187FCD91C0FE}" srcOrd="0" destOrd="1" presId="urn:microsoft.com/office/officeart/2005/8/layout/list1"/>
    <dgm:cxn modelId="{3B72BE14-3117-4074-9277-CFB8C83C405F}" srcId="{7F556512-9E80-4556-B4F5-40430C1C0E9F}" destId="{DAFE8C04-6154-4BF7-B8B2-71987D5A50F8}" srcOrd="1" destOrd="0" parTransId="{8834DC84-841B-41C2-808F-A956E82A6C65}" sibTransId="{9D91A469-99BE-4E39-8CDB-D4797621441B}"/>
    <dgm:cxn modelId="{B637B9EE-96CE-4292-A5E5-9890EB6BE04A}" type="presOf" srcId="{099EBB86-98AD-4635-8A5D-6AFDA8D78053}" destId="{693812CA-23E5-4BF5-8910-187FCD91C0FE}" srcOrd="0" destOrd="3" presId="urn:microsoft.com/office/officeart/2005/8/layout/list1"/>
    <dgm:cxn modelId="{6B93B3F0-950C-4F72-A06A-25822781338F}" srcId="{5B253AAD-FE79-4CCF-AA15-1E51B99E631F}" destId="{2EAFF513-FD9E-4CCB-9480-020AC8A80176}" srcOrd="0" destOrd="0" parTransId="{11F71B0C-02F2-47E2-9595-B56CB7CC3B4D}" sibTransId="{662DF471-6A05-429D-9C64-8DAFFF5644E4}"/>
    <dgm:cxn modelId="{D69BC10B-7245-4D30-BFBC-F316CEAC55E4}" type="presOf" srcId="{7F556512-9E80-4556-B4F5-40430C1C0E9F}" destId="{693812CA-23E5-4BF5-8910-187FCD91C0FE}" srcOrd="0" destOrd="0" presId="urn:microsoft.com/office/officeart/2005/8/layout/list1"/>
    <dgm:cxn modelId="{1669A6F8-9134-4EB2-8718-C1E63823CAEB}" srcId="{D19928BC-A64F-4FE1-B912-BFFE340C23C4}" destId="{CE47276C-8FAC-4FCD-B2C8-01B678094D76}" srcOrd="0" destOrd="0" parTransId="{556A9F44-651D-46C0-AAAD-DE350CF4A0BC}" sibTransId="{FD765680-846B-409E-BF5D-B725786C760B}"/>
    <dgm:cxn modelId="{DFB425E8-BB51-4856-9302-E747930C1698}" type="presOf" srcId="{2EAFF513-FD9E-4CCB-9480-020AC8A80176}" destId="{F160994F-C2F0-4A29-803D-1AC635BAE64C}" srcOrd="1" destOrd="0" presId="urn:microsoft.com/office/officeart/2005/8/layout/list1"/>
    <dgm:cxn modelId="{7E44734D-3E60-4837-AD98-E252D735EE29}" type="presOf" srcId="{6F5880BF-BCA7-4E91-A285-3A100B21B04A}" destId="{436AD4EF-9025-4258-A392-328B7071BEE2}" srcOrd="1" destOrd="0" presId="urn:microsoft.com/office/officeart/2005/8/layout/list1"/>
    <dgm:cxn modelId="{B11934AA-4F18-4A5A-BF32-5B452AAC991F}" type="presOf" srcId="{3D42928D-B51B-47F9-AA2E-975DFED92D75}" destId="{693812CA-23E5-4BF5-8910-187FCD91C0FE}" srcOrd="0" destOrd="6" presId="urn:microsoft.com/office/officeart/2005/8/layout/list1"/>
    <dgm:cxn modelId="{6E271326-4100-4020-9DEC-45F8EC7B16F0}" srcId="{5B253AAD-FE79-4CCF-AA15-1E51B99E631F}" destId="{6F5880BF-BCA7-4E91-A285-3A100B21B04A}" srcOrd="1" destOrd="0" parTransId="{A8F5C76C-7AC8-4D8E-9102-D26499E3A9BC}" sibTransId="{C4ACF083-C33C-4E98-B17D-F2431B646E79}"/>
    <dgm:cxn modelId="{0CD15710-D44B-4048-BFCA-92630CA0E480}" type="presOf" srcId="{D19928BC-A64F-4FE1-B912-BFFE340C23C4}" destId="{4F84B609-5C93-4F29-89DE-E1EBA3720931}" srcOrd="1" destOrd="0" presId="urn:microsoft.com/office/officeart/2005/8/layout/list1"/>
    <dgm:cxn modelId="{CD3CD265-123C-4E07-8A5C-9B18CA9E7577}" type="presOf" srcId="{2EAFF513-FD9E-4CCB-9480-020AC8A80176}" destId="{A085023E-4DD4-4844-8433-DDAD0D50FBC1}" srcOrd="0" destOrd="0" presId="urn:microsoft.com/office/officeart/2005/8/layout/list1"/>
    <dgm:cxn modelId="{33045B30-ADBA-4324-AB09-C8A0C641EE83}" srcId="{3D42928D-B51B-47F9-AA2E-975DFED92D75}" destId="{1E9A7C2D-6E5A-4408-9C65-1AEC39A4FD1B}" srcOrd="1" destOrd="0" parTransId="{068299F6-8A9D-4252-BF73-FE633380B163}" sibTransId="{1BD75B1D-480E-4A02-BB81-0A580761B710}"/>
    <dgm:cxn modelId="{03C4FD77-908D-4679-A4B9-4EBD465061DF}" srcId="{3D42928D-B51B-47F9-AA2E-975DFED92D75}" destId="{BD29A08E-45C7-49EE-9FEF-BFBB0CFFB996}" srcOrd="0" destOrd="0" parTransId="{86D25A7B-6E6C-40CF-9743-919282D36EC8}" sibTransId="{5C7D894F-37FC-411F-A7B0-158022607179}"/>
    <dgm:cxn modelId="{37B1B381-28EC-4CF9-89F2-AC5C5C2632CC}" type="presOf" srcId="{F203B115-FC06-450D-9E19-E87D779D1E30}" destId="{693812CA-23E5-4BF5-8910-187FCD91C0FE}" srcOrd="0" destOrd="4" presId="urn:microsoft.com/office/officeart/2005/8/layout/list1"/>
    <dgm:cxn modelId="{9BF5B1BC-E208-4DAD-AF85-7B84CC5253DA}" type="presOf" srcId="{BD29A08E-45C7-49EE-9FEF-BFBB0CFFB996}" destId="{693812CA-23E5-4BF5-8910-187FCD91C0FE}" srcOrd="0" destOrd="7" presId="urn:microsoft.com/office/officeart/2005/8/layout/list1"/>
    <dgm:cxn modelId="{4B0855C5-71D2-4930-8A67-9AD81FAD667E}" type="presOf" srcId="{DAFE8C04-6154-4BF7-B8B2-71987D5A50F8}" destId="{693812CA-23E5-4BF5-8910-187FCD91C0FE}" srcOrd="0" destOrd="2" presId="urn:microsoft.com/office/officeart/2005/8/layout/list1"/>
    <dgm:cxn modelId="{20A8854E-4B63-4B08-9C33-BC714201316C}" srcId="{7F556512-9E80-4556-B4F5-40430C1C0E9F}" destId="{09C93472-5080-45AC-82BB-2B61C1108B66}" srcOrd="0" destOrd="0" parTransId="{3848B644-6551-4346-AEF6-5DA491BA146E}" sibTransId="{A32969EB-2150-44B7-87A4-DB296A35812D}"/>
    <dgm:cxn modelId="{82D19CF3-2A47-4BBA-AE17-4328DCBF9796}" srcId="{6F5880BF-BCA7-4E91-A285-3A100B21B04A}" destId="{7F556512-9E80-4556-B4F5-40430C1C0E9F}" srcOrd="0" destOrd="0" parTransId="{946CC4D1-60DF-409B-B832-B319F664479E}" sibTransId="{EBBF9817-7212-41C2-9170-EF53E2284542}"/>
    <dgm:cxn modelId="{B92C3CBB-F903-40C0-A4EC-91F14581EC5B}" srcId="{099EBB86-98AD-4635-8A5D-6AFDA8D78053}" destId="{082C5E37-30AB-4596-8A56-CC19F7349C48}" srcOrd="1" destOrd="0" parTransId="{6A794A01-17DF-4FCC-BF22-FC212BBF2A9B}" sibTransId="{B6BBDF2C-33FC-4AD0-836D-5EC731D859E4}"/>
    <dgm:cxn modelId="{87F6BEE5-622B-4D99-9143-69238212E455}" srcId="{099EBB86-98AD-4635-8A5D-6AFDA8D78053}" destId="{F203B115-FC06-450D-9E19-E87D779D1E30}" srcOrd="0" destOrd="0" parTransId="{2E66BE3D-14C8-4F01-BFB2-B54264AEE57A}" sibTransId="{9AF466C1-EB92-4FB9-9005-3DAA006BDF26}"/>
    <dgm:cxn modelId="{65421792-DBCC-480B-8EBE-0F9582372CD8}" type="presParOf" srcId="{133066D0-05B2-4A58-AF26-82BB131D56E3}" destId="{057BFE10-B83D-4813-9D27-92FB5E50A0CE}" srcOrd="0" destOrd="0" presId="urn:microsoft.com/office/officeart/2005/8/layout/list1"/>
    <dgm:cxn modelId="{6526588E-6222-47BA-B565-83E7982AA6FE}" type="presParOf" srcId="{057BFE10-B83D-4813-9D27-92FB5E50A0CE}" destId="{A085023E-4DD4-4844-8433-DDAD0D50FBC1}" srcOrd="0" destOrd="0" presId="urn:microsoft.com/office/officeart/2005/8/layout/list1"/>
    <dgm:cxn modelId="{0CA900AF-6EC9-4B41-972C-0D5255882F38}" type="presParOf" srcId="{057BFE10-B83D-4813-9D27-92FB5E50A0CE}" destId="{F160994F-C2F0-4A29-803D-1AC635BAE64C}" srcOrd="1" destOrd="0" presId="urn:microsoft.com/office/officeart/2005/8/layout/list1"/>
    <dgm:cxn modelId="{C08E99F0-BC92-4A20-A3D0-AC85725376BA}" type="presParOf" srcId="{133066D0-05B2-4A58-AF26-82BB131D56E3}" destId="{0BA8F72C-E3C5-46A3-A352-B75E58EB2F71}" srcOrd="1" destOrd="0" presId="urn:microsoft.com/office/officeart/2005/8/layout/list1"/>
    <dgm:cxn modelId="{3A916496-1878-4A33-8575-44A4727004F4}" type="presParOf" srcId="{133066D0-05B2-4A58-AF26-82BB131D56E3}" destId="{4F47E47E-DE01-4B21-8111-5D80CD7A124F}" srcOrd="2" destOrd="0" presId="urn:microsoft.com/office/officeart/2005/8/layout/list1"/>
    <dgm:cxn modelId="{D58E2F7D-6BB3-4244-B35A-875132F207C0}" type="presParOf" srcId="{133066D0-05B2-4A58-AF26-82BB131D56E3}" destId="{716C8113-20BB-43F8-A303-533A8033247E}" srcOrd="3" destOrd="0" presId="urn:microsoft.com/office/officeart/2005/8/layout/list1"/>
    <dgm:cxn modelId="{957F4A1D-4F37-4BE3-9C21-F8C92BF2F26A}" type="presParOf" srcId="{133066D0-05B2-4A58-AF26-82BB131D56E3}" destId="{510EEFC1-256D-4C99-98E7-ED4D85FD2142}" srcOrd="4" destOrd="0" presId="urn:microsoft.com/office/officeart/2005/8/layout/list1"/>
    <dgm:cxn modelId="{4CB38504-D9B6-4018-B6F8-1F74A3C8F32E}" type="presParOf" srcId="{510EEFC1-256D-4C99-98E7-ED4D85FD2142}" destId="{2334C700-AD1C-4873-8067-5DB8C70A8973}" srcOrd="0" destOrd="0" presId="urn:microsoft.com/office/officeart/2005/8/layout/list1"/>
    <dgm:cxn modelId="{C8901B6D-0032-49AD-8C7B-46954287D11D}" type="presParOf" srcId="{510EEFC1-256D-4C99-98E7-ED4D85FD2142}" destId="{436AD4EF-9025-4258-A392-328B7071BEE2}" srcOrd="1" destOrd="0" presId="urn:microsoft.com/office/officeart/2005/8/layout/list1"/>
    <dgm:cxn modelId="{BA32F274-BFCF-48A7-80E2-5E78811B4743}" type="presParOf" srcId="{133066D0-05B2-4A58-AF26-82BB131D56E3}" destId="{D85752D1-F5B7-4FE5-A524-9A27C82B51B4}" srcOrd="5" destOrd="0" presId="urn:microsoft.com/office/officeart/2005/8/layout/list1"/>
    <dgm:cxn modelId="{7075EDE6-C6BC-4084-BCAA-2E9EA321590A}" type="presParOf" srcId="{133066D0-05B2-4A58-AF26-82BB131D56E3}" destId="{693812CA-23E5-4BF5-8910-187FCD91C0FE}" srcOrd="6" destOrd="0" presId="urn:microsoft.com/office/officeart/2005/8/layout/list1"/>
    <dgm:cxn modelId="{98D45CCB-9791-4B0F-B35A-8CC2AAD402E1}" type="presParOf" srcId="{133066D0-05B2-4A58-AF26-82BB131D56E3}" destId="{67A475F9-8B59-4D2A-B1A1-E02E89D83301}" srcOrd="7" destOrd="0" presId="urn:microsoft.com/office/officeart/2005/8/layout/list1"/>
    <dgm:cxn modelId="{E42EF3A6-C5D2-41DB-AD77-E6F898F763F4}" type="presParOf" srcId="{133066D0-05B2-4A58-AF26-82BB131D56E3}" destId="{5EA411A1-39AC-43E2-85A4-8E0F921BC522}" srcOrd="8" destOrd="0" presId="urn:microsoft.com/office/officeart/2005/8/layout/list1"/>
    <dgm:cxn modelId="{727265B4-AE07-4651-A4A2-C21E80E17CE0}" type="presParOf" srcId="{5EA411A1-39AC-43E2-85A4-8E0F921BC522}" destId="{C7B6BCE3-8CEB-41E3-9B7C-19D9A31FCE64}" srcOrd="0" destOrd="0" presId="urn:microsoft.com/office/officeart/2005/8/layout/list1"/>
    <dgm:cxn modelId="{BB77C804-7CE9-482A-B867-905C18265F91}" type="presParOf" srcId="{5EA411A1-39AC-43E2-85A4-8E0F921BC522}" destId="{4F84B609-5C93-4F29-89DE-E1EBA3720931}" srcOrd="1" destOrd="0" presId="urn:microsoft.com/office/officeart/2005/8/layout/list1"/>
    <dgm:cxn modelId="{12FD26BE-5571-48B2-A313-C642E90A3205}" type="presParOf" srcId="{133066D0-05B2-4A58-AF26-82BB131D56E3}" destId="{D03174D1-8D75-4E0F-8773-56464F00721B}" srcOrd="9" destOrd="0" presId="urn:microsoft.com/office/officeart/2005/8/layout/list1"/>
    <dgm:cxn modelId="{580C197B-EB0A-49C3-B60F-4A4E841B4839}" type="presParOf" srcId="{133066D0-05B2-4A58-AF26-82BB131D56E3}" destId="{B169FD30-CFF7-4279-942A-4C0F2C4FE63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7E47E-DE01-4B21-8111-5D80CD7A124F}">
      <dsp:nvSpPr>
        <dsp:cNvPr id="0" name=""/>
        <dsp:cNvSpPr/>
      </dsp:nvSpPr>
      <dsp:spPr>
        <a:xfrm>
          <a:off x="0" y="447469"/>
          <a:ext cx="658648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0994F-C2F0-4A29-803D-1AC635BAE64C}">
      <dsp:nvSpPr>
        <dsp:cNvPr id="0" name=""/>
        <dsp:cNvSpPr/>
      </dsp:nvSpPr>
      <dsp:spPr>
        <a:xfrm>
          <a:off x="329324" y="240829"/>
          <a:ext cx="4610542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/>
            <a:t>โปรโตคอล </a:t>
          </a:r>
          <a:r>
            <a:rPr lang="en-US" sz="1400" kern="1200"/>
            <a:t>HTTP </a:t>
          </a:r>
          <a:r>
            <a:rPr lang="th-TH" sz="1400" kern="1200"/>
            <a:t>เป็นแอปพลิเคชันเลเยอร์โปรโตคอล </a:t>
          </a:r>
          <a:endParaRPr lang="en-US" sz="1400" kern="1200"/>
        </a:p>
      </dsp:txBody>
      <dsp:txXfrm>
        <a:off x="349499" y="261004"/>
        <a:ext cx="4570192" cy="372930"/>
      </dsp:txXfrm>
    </dsp:sp>
    <dsp:sp modelId="{693812CA-23E5-4BF5-8910-187FCD91C0FE}">
      <dsp:nvSpPr>
        <dsp:cNvPr id="0" name=""/>
        <dsp:cNvSpPr/>
      </dsp:nvSpPr>
      <dsp:spPr>
        <a:xfrm>
          <a:off x="0" y="1082509"/>
          <a:ext cx="6586489" cy="229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185" tIns="291592" rIns="51118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Protocol family </a:t>
          </a:r>
          <a:r>
            <a:rPr lang="th-TH" sz="1400" kern="1200"/>
            <a:t>เช่น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AF_INET </a:t>
          </a:r>
          <a:r>
            <a:rPr lang="th-TH" sz="1400" kern="1200"/>
            <a:t>สำหรับ </a:t>
          </a:r>
          <a:r>
            <a:rPr lang="en-US" sz="1400" kern="1200"/>
            <a:t>IPv4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AF_INET6 </a:t>
          </a:r>
          <a:r>
            <a:rPr lang="th-TH" sz="1400" kern="1200"/>
            <a:t>สำหรับ </a:t>
          </a:r>
          <a:r>
            <a:rPr lang="en-US" sz="1400" kern="1200"/>
            <a:t>IPv6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Type of socket</a:t>
          </a:r>
          <a:r>
            <a:rPr lang="th-TH" sz="1400" kern="1200"/>
            <a:t> </a:t>
          </a:r>
          <a:r>
            <a:rPr lang="en-US" sz="1400" kern="1200"/>
            <a:t>: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SOCK_STREAM </a:t>
          </a:r>
          <a:r>
            <a:rPr lang="th-TH" sz="1400" kern="1200" dirty="0"/>
            <a:t>ใช้เพื่อการใช้งาน </a:t>
          </a:r>
          <a:r>
            <a:rPr lang="en-US" sz="1400" kern="1200" dirty="0"/>
            <a:t>connection-oriented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SOCK_DGRAM </a:t>
          </a:r>
          <a:r>
            <a:rPr lang="th-TH" sz="1400" kern="1200"/>
            <a:t>เพื่อใช้งานแบบ </a:t>
          </a:r>
          <a:r>
            <a:rPr lang="en-US" sz="1400" kern="1200"/>
            <a:t>datagram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Protocol type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IPPROTO_TCP </a:t>
          </a:r>
          <a:r>
            <a:rPr lang="th-TH" sz="1400" kern="1200"/>
            <a:t>สำหรับ </a:t>
          </a:r>
          <a:r>
            <a:rPr lang="en-US" sz="1400" kern="1200"/>
            <a:t>TCP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IPPROTO_UDP </a:t>
          </a:r>
          <a:r>
            <a:rPr lang="th-TH" sz="1400" kern="1200"/>
            <a:t>สำหรับ </a:t>
          </a:r>
          <a:r>
            <a:rPr lang="en-US" sz="1400" kern="1200"/>
            <a:t>UDP</a:t>
          </a:r>
        </a:p>
      </dsp:txBody>
      <dsp:txXfrm>
        <a:off x="0" y="1082509"/>
        <a:ext cx="6586489" cy="2293200"/>
      </dsp:txXfrm>
    </dsp:sp>
    <dsp:sp modelId="{436AD4EF-9025-4258-A392-328B7071BEE2}">
      <dsp:nvSpPr>
        <dsp:cNvPr id="0" name=""/>
        <dsp:cNvSpPr/>
      </dsp:nvSpPr>
      <dsp:spPr>
        <a:xfrm>
          <a:off x="329324" y="875869"/>
          <a:ext cx="4610542" cy="41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/>
            <a:t>การเชื่อมต่อแบบ </a:t>
          </a:r>
          <a:r>
            <a:rPr lang="en-US" sz="1400" kern="1200"/>
            <a:t>TCP/IP  </a:t>
          </a:r>
          <a:r>
            <a:rPr lang="th-TH" sz="1400" kern="1200"/>
            <a:t>ผ่านซ็อกเก็ต ประกอบด้วยตัวแปร 3 ตัว</a:t>
          </a:r>
          <a:r>
            <a:rPr lang="en-US" sz="1400" kern="1200"/>
            <a:t> </a:t>
          </a:r>
          <a:r>
            <a:rPr lang="th-TH" sz="1400" kern="1200"/>
            <a:t>ได้แก่ </a:t>
          </a:r>
          <a:endParaRPr lang="en-US" sz="1400" kern="1200"/>
        </a:p>
      </dsp:txBody>
      <dsp:txXfrm>
        <a:off x="349499" y="896044"/>
        <a:ext cx="4570192" cy="372930"/>
      </dsp:txXfrm>
    </dsp:sp>
    <dsp:sp modelId="{B169FD30-CFF7-4279-942A-4C0F2C4FE639}">
      <dsp:nvSpPr>
        <dsp:cNvPr id="0" name=""/>
        <dsp:cNvSpPr/>
      </dsp:nvSpPr>
      <dsp:spPr>
        <a:xfrm>
          <a:off x="0" y="3657949"/>
          <a:ext cx="6586489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185" tIns="291592" rIns="51118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/>
            <a:t>result = socket(protocol family, type of socket, protocol type)</a:t>
          </a:r>
          <a:r>
            <a:rPr lang="th-TH" sz="1400" b="1" kern="1200"/>
            <a:t> </a:t>
          </a:r>
          <a:endParaRPr lang="en-US" sz="1400" kern="1200"/>
        </a:p>
      </dsp:txBody>
      <dsp:txXfrm>
        <a:off x="0" y="3657949"/>
        <a:ext cx="6586489" cy="584325"/>
      </dsp:txXfrm>
    </dsp:sp>
    <dsp:sp modelId="{4F84B609-5C93-4F29-89DE-E1EBA3720931}">
      <dsp:nvSpPr>
        <dsp:cNvPr id="0" name=""/>
        <dsp:cNvSpPr/>
      </dsp:nvSpPr>
      <dsp:spPr>
        <a:xfrm>
          <a:off x="329324" y="3451309"/>
          <a:ext cx="4610542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/>
            <a:t>คำสั่ง 	</a:t>
          </a:r>
          <a:endParaRPr lang="en-US" sz="1400" kern="1200"/>
        </a:p>
      </dsp:txBody>
      <dsp:txXfrm>
        <a:off x="349499" y="3471484"/>
        <a:ext cx="4570192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BCA4-A936-47F6-879D-A86A4987730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5F16-BCFF-448B-A2AF-36E3DECD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BCA4-A936-47F6-879D-A86A4987730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5F16-BCFF-448B-A2AF-36E3DECD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1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BCA4-A936-47F6-879D-A86A4987730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5F16-BCFF-448B-A2AF-36E3DECD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BCA4-A936-47F6-879D-A86A4987730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5F16-BCFF-448B-A2AF-36E3DECD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BCA4-A936-47F6-879D-A86A4987730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5F16-BCFF-448B-A2AF-36E3DECD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BCA4-A936-47F6-879D-A86A4987730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5F16-BCFF-448B-A2AF-36E3DECD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BCA4-A936-47F6-879D-A86A4987730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5F16-BCFF-448B-A2AF-36E3DECD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BCA4-A936-47F6-879D-A86A4987730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5F16-BCFF-448B-A2AF-36E3DECD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BCA4-A936-47F6-879D-A86A4987730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5F16-BCFF-448B-A2AF-36E3DECD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BCA4-A936-47F6-879D-A86A4987730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5F16-BCFF-448B-A2AF-36E3DECD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BCA4-A936-47F6-879D-A86A4987730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5F16-BCFF-448B-A2AF-36E3DECD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5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EBCA4-A936-47F6-879D-A86A4987730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5F16-BCFF-448B-A2AF-36E3DECD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2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2535" y="1261872"/>
            <a:ext cx="9731203" cy="3118104"/>
          </a:xfrm>
        </p:spPr>
        <p:txBody>
          <a:bodyPr>
            <a:normAutofit/>
          </a:bodyPr>
          <a:lstStyle/>
          <a:p>
            <a:pPr algn="l"/>
            <a:r>
              <a:rPr lang="en-US" sz="8800" dirty="0">
                <a:solidFill>
                  <a:schemeClr val="accent1"/>
                </a:solidFill>
              </a:rPr>
              <a:t>Web Sever – HTTP protocol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3444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เว็บเซิร์ฟเวอร์</a:t>
            </a:r>
            <a:r>
              <a:rPr lang="en-US" dirty="0"/>
              <a:t>: </a:t>
            </a:r>
            <a:r>
              <a:rPr lang="th-TH" dirty="0"/>
              <a:t>องค์ประกอบ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ส่วนหลัก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ได้แก่ 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ส่วนของฮาร์ดแวร์ เช่น คอมพิวเตอร์ หรือ ในที่นี้ คือ โมดูล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ESP32</a:t>
            </a:r>
          </a:p>
          <a:p>
            <a:pPr lvl="1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ส่วนของซอฟต์แวร์ ได้แก่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เซิร์ฟเวอร์ สามารถติดต่อผ่าน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URL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โดยใช้ดีฟอลท์พอร์ต 80 สำหรับ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443 สำหรับ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3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การสื่อสารภายใต้เว็บเซิร์ฟเวอร์</a:t>
            </a:r>
            <a:endParaRPr lang="en-US" sz="3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21" y="2091095"/>
            <a:ext cx="3039009" cy="4206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FE3D6F-1BDD-4C52-B33E-D3C6FF8C8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8" y="2104850"/>
            <a:ext cx="5431536" cy="416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7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809444"/>
          </a:xfrm>
        </p:spPr>
        <p:txBody>
          <a:bodyPr anchor="b">
            <a:normAutofit fontScale="90000"/>
          </a:bodyPr>
          <a:lstStyle/>
          <a:p>
            <a:r>
              <a:rPr lang="th-TH" dirty="0"/>
              <a:t>การสร้างการ</a:t>
            </a:r>
            <a:r>
              <a:rPr lang="th-TH" dirty="0" smtClean="0"/>
              <a:t>เชื่อมต่อผ่าน </a:t>
            </a:r>
            <a:r>
              <a:rPr lang="en-US" dirty="0" smtClean="0"/>
              <a:t>Socket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0D7E2-683F-42C3-AE23-36BCCCED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60" r="3082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A4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E1A371-DA5B-439D-AD0F-2DC0B1671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572854"/>
              </p:ext>
            </p:extLst>
          </p:nvPr>
        </p:nvGraphicFramePr>
        <p:xfrm>
          <a:off x="4965431" y="1740717"/>
          <a:ext cx="6586489" cy="4483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988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รูปแบบการสื่อสาร </a:t>
            </a:r>
          </a:p>
        </p:txBody>
      </p:sp>
      <p:pic>
        <p:nvPicPr>
          <p:cNvPr id="4" name="Content Placeholder 3" descr="Diagram&#10;&#10;Description automatically generated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885825"/>
            <a:ext cx="6647688" cy="49857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938532" y="2252870"/>
            <a:ext cx="3404594" cy="3557016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700"/>
              <a:t>ฝั่งเซิร์ฟเวอร์</a:t>
            </a:r>
          </a:p>
          <a:p>
            <a:r>
              <a:rPr lang="en-US" sz="1700"/>
              <a:t>Bind กำหนดพอร์ตแอดเดรสและ IP address เพื่อการสื่อสาร</a:t>
            </a:r>
          </a:p>
          <a:p>
            <a:r>
              <a:rPr lang="en-US" sz="1700"/>
              <a:t>Listen รอการเชื่อมต่อ</a:t>
            </a:r>
          </a:p>
          <a:p>
            <a:r>
              <a:rPr lang="en-US" sz="1700"/>
              <a:t>Accept รอการเชื่อมต่อจากอุปกรณ์</a:t>
            </a:r>
          </a:p>
          <a:p>
            <a:pPr marL="0"/>
            <a:r>
              <a:rPr lang="en-US" sz="1700"/>
              <a:t>ฝั่งไคลเอนต์ </a:t>
            </a:r>
          </a:p>
          <a:p>
            <a:r>
              <a:rPr lang="en-US" sz="1700"/>
              <a:t>connect(socket, dest address, address lenght)</a:t>
            </a:r>
          </a:p>
        </p:txBody>
      </p:sp>
    </p:spTree>
    <p:extLst>
      <p:ext uri="{BB962C8B-B14F-4D97-AF65-F5344CB8AC3E}">
        <p14:creationId xmlns:p14="http://schemas.microsoft.com/office/powerpoint/2010/main" val="212048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Connection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27899"/>
            <a:ext cx="5181600" cy="414679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80036"/>
            <a:ext cx="5181600" cy="29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5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ไฟล์ </a:t>
            </a:r>
            <a:r>
              <a:rPr lang="en-US" dirty="0"/>
              <a:t>HTML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1" y="1825625"/>
            <a:ext cx="5418696" cy="293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9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Socket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สื่อสารระหว่างโมดูลและคอมพิวเตอร์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5704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H SarabunPSK"/>
        <a:ea typeface=""/>
        <a:cs typeface="TH SarabunPSK"/>
      </a:majorFont>
      <a:minorFont>
        <a:latin typeface="TH SarabunPSK"/>
        <a:ea typeface=""/>
        <a:cs typeface="TH SarabunPS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175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TH Sarabun New</vt:lpstr>
      <vt:lpstr>TH SarabunPSK</vt:lpstr>
      <vt:lpstr>Office Theme</vt:lpstr>
      <vt:lpstr>Web Sever – HTTP protocol </vt:lpstr>
      <vt:lpstr>เว็บเซิร์ฟเวอร์: องค์ประกอบ</vt:lpstr>
      <vt:lpstr>การสื่อสารภายใต้เว็บเซิร์ฟเวอร์</vt:lpstr>
      <vt:lpstr>การสร้างการเชื่อมต่อผ่าน Socket</vt:lpstr>
      <vt:lpstr>รูปแบบการสื่อสาร </vt:lpstr>
      <vt:lpstr>Socket Connection</vt:lpstr>
      <vt:lpstr>ไฟล์ HTML</vt:lpstr>
      <vt:lpstr>แบบฝึกหัด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Sever – HTTP protocol</dc:title>
  <dc:creator>ck k_boa</dc:creator>
  <cp:lastModifiedBy>CK</cp:lastModifiedBy>
  <cp:revision>16</cp:revision>
  <dcterms:created xsi:type="dcterms:W3CDTF">2021-09-15T07:38:30Z</dcterms:created>
  <dcterms:modified xsi:type="dcterms:W3CDTF">2021-09-17T14:07:59Z</dcterms:modified>
</cp:coreProperties>
</file>