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8"/>
  </p:notesMasterIdLst>
  <p:sldIdLst>
    <p:sldId id="256" r:id="rId2"/>
    <p:sldId id="290" r:id="rId3"/>
    <p:sldId id="304" r:id="rId4"/>
    <p:sldId id="305" r:id="rId5"/>
    <p:sldId id="306" r:id="rId6"/>
    <p:sldId id="30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CCFFFF"/>
    <a:srgbClr val="CCFFCC"/>
    <a:srgbClr val="000066"/>
    <a:srgbClr val="FFFF99"/>
    <a:srgbClr val="CC0000"/>
    <a:srgbClr val="0000FF"/>
    <a:srgbClr val="FF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364" autoAdjust="0"/>
  </p:normalViewPr>
  <p:slideViewPr>
    <p:cSldViewPr snapToGrid="0">
      <p:cViewPr varScale="1">
        <p:scale>
          <a:sx n="85" d="100"/>
          <a:sy n="85" d="100"/>
        </p:scale>
        <p:origin x="60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801F7-FE95-4EF4-887A-C479620EF52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14614-5918-4101-B8AC-A5A22313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3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58B0-1D5E-4431-8910-2E8212D6A45B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EBB6-E9AC-45B2-85D6-C780EBB1B1C8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7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5E6-56A3-4E68-A8F5-B15952118276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5685-A766-49DE-8371-C50B25DBF935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A9B4-7A2F-4CB2-8BD9-1CF9CC88DC7D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3606-83FB-4129-8A69-F5C74C35CF63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7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5095-C1E6-476C-ADE5-2E06373B657E}" type="datetime1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D23E-B8D0-4AE8-AF9E-4F7C4530E942}" type="datetime1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6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4FEE-0AC5-4D7B-9CED-C5B6AA50F7B2}" type="datetime1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0B1D-2ED7-4112-9738-37F9AE382B77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8E23-C5CA-4D11-BE30-38536E680B66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DF273-8497-4B26-959D-1AE28D2FFB10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9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84841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Project- Modification to Garbage-Bin stands 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73" y="6122409"/>
            <a:ext cx="1969827" cy="735591"/>
          </a:xfrm>
          <a:prstGeom prst="rect">
            <a:avLst/>
          </a:prstGeom>
        </p:spPr>
      </p:pic>
      <p:pic>
        <p:nvPicPr>
          <p:cNvPr id="1026" name="Picture 2" descr="BITS Pilani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59"/>
          <a:stretch/>
        </p:blipFill>
        <p:spPr bwMode="auto">
          <a:xfrm>
            <a:off x="162836" y="6122409"/>
            <a:ext cx="2033517" cy="64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582678F-BE0B-B24A-B0F8-574EA33D2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728465"/>
              </p:ext>
            </p:extLst>
          </p:nvPr>
        </p:nvGraphicFramePr>
        <p:xfrm>
          <a:off x="2460282" y="1517716"/>
          <a:ext cx="7400042" cy="407424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00021">
                  <a:extLst>
                    <a:ext uri="{9D8B030D-6E8A-4147-A177-3AD203B41FA5}">
                      <a16:colId xmlns:a16="http://schemas.microsoft.com/office/drawing/2014/main" val="1889205247"/>
                    </a:ext>
                  </a:extLst>
                </a:gridCol>
                <a:gridCol w="3700021">
                  <a:extLst>
                    <a:ext uri="{9D8B030D-6E8A-4147-A177-3AD203B41FA5}">
                      <a16:colId xmlns:a16="http://schemas.microsoft.com/office/drawing/2014/main" val="1487514011"/>
                    </a:ext>
                  </a:extLst>
                </a:gridCol>
              </a:tblGrid>
              <a:tr h="6712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0000CC"/>
                          </a:solidFill>
                        </a:rPr>
                        <a:t>Group Details </a:t>
                      </a:r>
                      <a:endParaRPr lang="en-US" sz="3200" b="1" dirty="0">
                        <a:solidFill>
                          <a:srgbClr val="0000CC"/>
                        </a:solidFill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576551"/>
                  </a:ext>
                </a:extLst>
              </a:tr>
              <a:tr h="680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Name of students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BITS IDs: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47708"/>
                  </a:ext>
                </a:extLst>
              </a:tr>
              <a:tr h="68059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Chaitanya Krishna Chauhan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2020A4PS1869P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162030"/>
                  </a:ext>
                </a:extLst>
              </a:tr>
              <a:tr h="68059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Alok Narayan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2020A4PS0501P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950115"/>
                  </a:ext>
                </a:extLst>
              </a:tr>
              <a:tr h="68059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Yash</a:t>
                      </a:r>
                      <a:r>
                        <a:rPr lang="en-IN" sz="1600" dirty="0"/>
                        <a:t> Anil </a:t>
                      </a:r>
                      <a:r>
                        <a:rPr lang="en-IN" sz="1600" dirty="0" err="1"/>
                        <a:t>Saboo</a:t>
                      </a:r>
                      <a:endParaRPr lang="en-IN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2020A4PS0465P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77386"/>
                  </a:ext>
                </a:extLst>
              </a:tr>
              <a:tr h="68059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Samikhya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Nayak</a:t>
                      </a:r>
                      <a:endParaRPr lang="en-IN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2019B5A40845P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59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76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7105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Identified Problem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b="1" smtClean="0">
                <a:solidFill>
                  <a:schemeClr val="tx1"/>
                </a:solidFill>
              </a:rPr>
              <a:t>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9782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Cleaning And Organizing Is A Practice, Not A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2997" y="1970201"/>
            <a:ext cx="107465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 our campus, there are many bins in the bhavans. But still litter is found scattered at many places.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Dogs roaming in bhavans are able to push the dustbins out of their current stands and litter the garbage all around.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Also, the sanitation worker who come to collect the garbage has to manually pull out those bins by hand and empty them.</a:t>
            </a:r>
          </a:p>
        </p:txBody>
      </p:sp>
      <p:pic>
        <p:nvPicPr>
          <p:cNvPr id="1028" name="Picture 4" descr="Dog-Proof Trash Cans That Will Actually Stop Your P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04" y="3542573"/>
            <a:ext cx="2952750" cy="155257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89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82425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Solution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b="1" smtClean="0">
                <a:solidFill>
                  <a:schemeClr val="tx1"/>
                </a:solidFill>
              </a:rPr>
              <a:t>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EB3F44-F33C-5F23-6FA5-F910BC9425F3}"/>
              </a:ext>
            </a:extLst>
          </p:cNvPr>
          <p:cNvSpPr/>
          <p:nvPr/>
        </p:nvSpPr>
        <p:spPr>
          <a:xfrm>
            <a:off x="587801" y="1140482"/>
            <a:ext cx="110163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Increasing the height will allow to make the toppling or lifting the bin out of stand difficult for dogs.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Adding a simple lock to prevent rotation of the handle and thus the bin itself.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Gear mechanism to increase convenience in empting the bin.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FCC9F-6FD2-64FD-0F32-D4A66DEDC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77" y="2834994"/>
            <a:ext cx="6660776" cy="37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3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71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 in Market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b="1" smtClean="0">
                <a:solidFill>
                  <a:schemeClr val="tx1"/>
                </a:solidFill>
              </a:rPr>
              <a:t>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4199" y="1072970"/>
            <a:ext cx="110163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Given below is a product which is little similar to our solution but not clearly same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71" y="1610065"/>
            <a:ext cx="3010553" cy="474628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923933" y="2736870"/>
            <a:ext cx="7198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latin typeface="Open Sans Regular"/>
              </a:rPr>
              <a:t>Brand Name : </a:t>
            </a:r>
            <a:r>
              <a:rPr lang="en-US" sz="2400" dirty="0">
                <a:latin typeface="Open Sans Regular"/>
              </a:rPr>
              <a:t>Fibrecrafts India</a:t>
            </a:r>
          </a:p>
          <a:p>
            <a:pPr fontAlgn="base"/>
            <a:r>
              <a:rPr lang="en-US" sz="2400" b="1" dirty="0">
                <a:latin typeface="Open Sans Regular"/>
              </a:rPr>
              <a:t>Type of Product </a:t>
            </a:r>
            <a:r>
              <a:rPr lang="en-US" sz="2400" b="1" dirty="0">
                <a:latin typeface="Open Sans Bold"/>
              </a:rPr>
              <a:t>: </a:t>
            </a:r>
            <a:r>
              <a:rPr lang="en-US" sz="2400" dirty="0">
                <a:latin typeface="Open Sans Bold"/>
              </a:rPr>
              <a:t>Dustbin</a:t>
            </a:r>
          </a:p>
          <a:p>
            <a:pPr fontAlgn="base"/>
            <a:r>
              <a:rPr lang="en-US" sz="2400" b="1" dirty="0">
                <a:latin typeface="Open Sans Regular"/>
              </a:rPr>
              <a:t>Sub Type </a:t>
            </a:r>
            <a:r>
              <a:rPr lang="en-US" sz="2400" b="1" dirty="0">
                <a:latin typeface="Open Sans Bold"/>
              </a:rPr>
              <a:t>: </a:t>
            </a:r>
            <a:r>
              <a:rPr lang="en-US" sz="2400" dirty="0">
                <a:latin typeface="Open Sans Bold"/>
              </a:rPr>
              <a:t>Pole Mounted Perforated Dustbin</a:t>
            </a:r>
          </a:p>
          <a:p>
            <a:pPr fontAlgn="base"/>
            <a:r>
              <a:rPr lang="en-US" sz="2400" b="1" dirty="0">
                <a:latin typeface="Open Sans Regular"/>
              </a:rPr>
              <a:t>Height </a:t>
            </a:r>
            <a:r>
              <a:rPr lang="en-US" sz="2400" b="1" dirty="0">
                <a:latin typeface="Open Sans Bold"/>
              </a:rPr>
              <a:t>: </a:t>
            </a:r>
            <a:r>
              <a:rPr lang="en-US" sz="2400" dirty="0">
                <a:latin typeface="Open Sans Bold"/>
              </a:rPr>
              <a:t>3.5' Height</a:t>
            </a:r>
          </a:p>
          <a:p>
            <a:pPr fontAlgn="base"/>
            <a:r>
              <a:rPr lang="en-US" sz="2400" b="1" dirty="0">
                <a:latin typeface="Open Sans Regular"/>
              </a:rPr>
              <a:t>Material </a:t>
            </a:r>
            <a:r>
              <a:rPr lang="en-US" sz="2400" b="1" dirty="0">
                <a:latin typeface="Open Sans Bold"/>
              </a:rPr>
              <a:t>: </a:t>
            </a:r>
            <a:r>
              <a:rPr lang="en-US" sz="2400" dirty="0">
                <a:latin typeface="Open Sans Bold"/>
              </a:rPr>
              <a:t>Stainless Steel</a:t>
            </a:r>
            <a:endParaRPr lang="en-US" sz="2400" i="0" dirty="0">
              <a:effectLst/>
              <a:latin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72741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264272" cy="76357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Novelty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b="1" smtClean="0">
                <a:solidFill>
                  <a:schemeClr val="tx1"/>
                </a:solidFill>
              </a:rPr>
              <a:t>5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3937" y="1522156"/>
            <a:ext cx="1101639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Differentiating factors: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/>
              <a:t>No way to rotate the dustbins without touching.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3200" dirty="0"/>
              <a:t>The handle and gear mechanism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/>
              <a:t>Prevent dogs from spilling the litter all around.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3200" dirty="0"/>
              <a:t>Increased height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3200" dirty="0"/>
              <a:t>Lock mechanism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Simply not usable for the bins present in our campus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3200" dirty="0"/>
              <a:t>Use of current bins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59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193" y="2589076"/>
            <a:ext cx="3781613" cy="167984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b="1" smtClean="0">
                <a:solidFill>
                  <a:schemeClr val="tx1"/>
                </a:solidFill>
              </a:rPr>
              <a:t>6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14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5579</TotalTime>
  <Words>252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Open Sans Bold</vt:lpstr>
      <vt:lpstr>Open Sans Regular</vt:lpstr>
      <vt:lpstr>Office Theme</vt:lpstr>
      <vt:lpstr>Project- Modification to Garbage-Bin stands </vt:lpstr>
      <vt:lpstr>Identified Problem</vt:lpstr>
      <vt:lpstr>Possible Solution</vt:lpstr>
      <vt:lpstr>Products in Market</vt:lpstr>
      <vt:lpstr>Novelty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Chaitanya Chauhan</cp:lastModifiedBy>
  <cp:revision>1242</cp:revision>
  <cp:lastPrinted>2020-10-21T13:26:20Z</cp:lastPrinted>
  <dcterms:created xsi:type="dcterms:W3CDTF">2020-08-16T20:11:52Z</dcterms:created>
  <dcterms:modified xsi:type="dcterms:W3CDTF">2022-10-11T02:26:54Z</dcterms:modified>
  <cp:contentStatus/>
</cp:coreProperties>
</file>