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1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115E29-9C02-476B-AF06-CF4C9014A791}" v="9" dt="2024-02-12T02:32:35.9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34DA2-3EEA-77EB-FB5F-DB33A9B100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758895-E401-088A-5069-219AE00141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549CDD-B838-AF87-5405-A903C7ED7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1E9C9-3771-447A-9B57-E14CBF6D0C03}" type="datetimeFigureOut">
              <a:rPr lang="en-MY" smtClean="0"/>
              <a:t>12/2/2024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E941C2-2B8C-04E0-19B7-2F22C282E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7139DE-8ADF-6859-7925-C788DE9D4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C6836-FBEE-496E-B7AC-B1DEF1B6400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059499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0C97B-3A7E-10EA-48F9-1C7A3A9F8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8929FF-70F6-825E-C1C2-E7AC8194A4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9FA25-07C2-24BC-60F7-15827FCA3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1E9C9-3771-447A-9B57-E14CBF6D0C03}" type="datetimeFigureOut">
              <a:rPr lang="en-MY" smtClean="0"/>
              <a:t>12/2/2024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505DFF-0F0B-E88A-6E31-5FB47AE72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59DC75-15D4-EADD-A901-F383D5E43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C6836-FBEE-496E-B7AC-B1DEF1B6400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33244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CB0FA7-A5C8-D113-D1DE-BB8E94D880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FB0C2E-AA78-73B1-AC9A-B330E4BB54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322CEC-2F44-FA10-F782-309CDBBE5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1E9C9-3771-447A-9B57-E14CBF6D0C03}" type="datetimeFigureOut">
              <a:rPr lang="en-MY" smtClean="0"/>
              <a:t>12/2/2024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2A9C4B-97A6-E221-AD5D-350DBCC26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AD14F0-88A8-93D1-5E97-BCCC4B3E4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C6836-FBEE-496E-B7AC-B1DEF1B6400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732376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D554D-FC8A-5903-58D7-9A74D03A8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20255-7B80-8B73-712D-71CA09805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5E068E-748D-7AF2-2E8F-9720192BA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1E9C9-3771-447A-9B57-E14CBF6D0C03}" type="datetimeFigureOut">
              <a:rPr lang="en-MY" smtClean="0"/>
              <a:t>12/2/2024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FC71BA-5158-F1AD-2976-BE490DD67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C412A-F7F7-1A20-8711-4D7ED2800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C6836-FBEE-496E-B7AC-B1DEF1B6400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39239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689C5-8C0A-C66C-8E16-04E3E0FDB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8D8A41-9FB6-5852-894B-4BD7456E2E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4274F-9DF8-9441-1C7E-5542C36BC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1E9C9-3771-447A-9B57-E14CBF6D0C03}" type="datetimeFigureOut">
              <a:rPr lang="en-MY" smtClean="0"/>
              <a:t>12/2/2024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06F7D6-4DDF-D006-2BF0-E9E849806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B337BD-D910-B6F7-C1B9-EEF58C134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C6836-FBEE-496E-B7AC-B1DEF1B6400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687383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63885-09E2-3901-9368-2E52B46F5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5E58-D1D8-7FEA-E854-22DC142AE5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C2C1C4-47D9-2C14-EED4-2CAF584541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CC3930-5157-0BE4-54F9-97E9158C4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1E9C9-3771-447A-9B57-E14CBF6D0C03}" type="datetimeFigureOut">
              <a:rPr lang="en-MY" smtClean="0"/>
              <a:t>12/2/2024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58CD3A-A747-CD83-D320-D1AA4AFE5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C2B508-68FD-2906-2115-D5F38182E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C6836-FBEE-496E-B7AC-B1DEF1B6400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0075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10A63-3978-644D-F4CC-1DE4970BF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A2E3A-D05F-934E-72E9-3CCBAF996F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CE192C-3251-4899-4A55-37C24B1E12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AE1200-250C-3058-2ACC-98A67D3EA2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3E61C-6A1F-8119-E95D-4A983EC190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D27FD7-7E0F-E3C2-C7D9-4432070A2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1E9C9-3771-447A-9B57-E14CBF6D0C03}" type="datetimeFigureOut">
              <a:rPr lang="en-MY" smtClean="0"/>
              <a:t>12/2/2024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DDB5E8-19C3-5071-1FEA-A86921FF4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4438C-59AF-9B89-FD87-5E8A88131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C6836-FBEE-496E-B7AC-B1DEF1B6400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605146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9DF45-D474-8250-E09A-2690486B8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4954FC-60B7-3448-7131-918EE36C2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1E9C9-3771-447A-9B57-E14CBF6D0C03}" type="datetimeFigureOut">
              <a:rPr lang="en-MY" smtClean="0"/>
              <a:t>12/2/2024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3519F6-3B8A-1DFA-5803-65F503D15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1676ED-01D9-729E-565A-D38AEC28C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C6836-FBEE-496E-B7AC-B1DEF1B6400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586773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A5E801-80D8-5760-6600-BF298BB3A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1E9C9-3771-447A-9B57-E14CBF6D0C03}" type="datetimeFigureOut">
              <a:rPr lang="en-MY" smtClean="0"/>
              <a:t>12/2/2024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2FF8BF-722F-21F4-7D20-919807112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E4C2D0-7905-0E56-5C61-2FB56FAC4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C6836-FBEE-496E-B7AC-B1DEF1B6400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02073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4F663-0D7D-3B97-BD6B-5179F74FB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CEB27-03F3-013C-7D31-5293DF0962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6D7764-9BD3-1D9A-8697-8F43E52992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FE9124-FC18-0127-1762-91EA2DA3E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1E9C9-3771-447A-9B57-E14CBF6D0C03}" type="datetimeFigureOut">
              <a:rPr lang="en-MY" smtClean="0"/>
              <a:t>12/2/2024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2F3563-5F56-4C20-A73F-8011D08C5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174316-75BC-365D-9321-BA06DAF78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C6836-FBEE-496E-B7AC-B1DEF1B6400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520902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E530E-E9F0-E255-9093-6DE1A3F4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DE6989-DDF4-5F16-CD01-744AC33D3E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F37973-D7E3-F7B5-7711-0B966916B5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B3ADCC-291A-B7B0-AE77-4AE69244C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1E9C9-3771-447A-9B57-E14CBF6D0C03}" type="datetimeFigureOut">
              <a:rPr lang="en-MY" smtClean="0"/>
              <a:t>12/2/2024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71FB2C-36A6-8218-68BC-FBED9B199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173F6E-8821-86A8-FC58-7D119B900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C6836-FBEE-496E-B7AC-B1DEF1B6400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718218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E7A083-E40F-C2F4-99BE-4AAECDD5F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449BDD-EB03-6570-CAE7-0E5CB14D45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827583-DCE4-9F4A-4AB7-214E89672D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A1E9C9-3771-447A-9B57-E14CBF6D0C03}" type="datetimeFigureOut">
              <a:rPr lang="en-MY" smtClean="0"/>
              <a:t>12/2/2024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F9A00C-C037-29C5-79FB-089CEE2A39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5D2979-5153-4B40-48C1-124D277373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4C6836-FBEE-496E-B7AC-B1DEF1B6400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364884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DE58E3-B1B6-3D24-6E67-FE9BBB2F6892}"/>
              </a:ext>
            </a:extLst>
          </p:cNvPr>
          <p:cNvSpPr txBox="1"/>
          <p:nvPr/>
        </p:nvSpPr>
        <p:spPr>
          <a:xfrm>
            <a:off x="471550" y="362536"/>
            <a:ext cx="4368602" cy="195684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dirty="0">
                <a:latin typeface="+mj-lt"/>
                <a:ea typeface="+mj-ea"/>
                <a:cs typeface="+mj-cs"/>
              </a:rPr>
              <a:t>AUTOMATIC POSITIONING FIRE WATER CANNON</a:t>
            </a:r>
          </a:p>
        </p:txBody>
      </p:sp>
      <p:sp>
        <p:nvSpPr>
          <p:cNvPr id="17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A016D7-B9E4-F225-925B-2E75818BFD53}"/>
              </a:ext>
            </a:extLst>
          </p:cNvPr>
          <p:cNvSpPr txBox="1"/>
          <p:nvPr/>
        </p:nvSpPr>
        <p:spPr>
          <a:xfrm>
            <a:off x="640080" y="4657725"/>
            <a:ext cx="4243589" cy="15358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CHONG KHENG CHEN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03DET22F1043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D1D1A4B-9F37-FF4C-D64F-0A03AC81A4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672" r="17375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922947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7E0586-AC36-93AA-205E-B3A8B62C2CB3}"/>
              </a:ext>
            </a:extLst>
          </p:cNvPr>
          <p:cNvSpPr txBox="1"/>
          <p:nvPr/>
        </p:nvSpPr>
        <p:spPr>
          <a:xfrm>
            <a:off x="572493" y="238539"/>
            <a:ext cx="11018520" cy="14344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>
                <a:latin typeface="+mj-lt"/>
                <a:ea typeface="+mj-ea"/>
                <a:cs typeface="+mj-cs"/>
              </a:rPr>
              <a:t>KETERANGAN PROJEK</a:t>
            </a:r>
          </a:p>
        </p:txBody>
      </p:sp>
      <p:sp>
        <p:nvSpPr>
          <p:cNvPr id="16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09C181-1403-07DA-DCA6-2B1267F59222}"/>
              </a:ext>
            </a:extLst>
          </p:cNvPr>
          <p:cNvSpPr txBox="1"/>
          <p:nvPr/>
        </p:nvSpPr>
        <p:spPr>
          <a:xfrm>
            <a:off x="572493" y="2071316"/>
            <a:ext cx="6713552" cy="41191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200" dirty="0"/>
              <a:t>PENYATAAN MASALAH : 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Do not put out the fire quickly when a fire breaks out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The fire cannot be discovered immediately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Unable to find fire extinguishing equipment quickly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016D38-B25D-BF4F-2016-EA5B1F6E0A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81" r="2154" b="1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390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5F1B90-D298-442B-0C07-50100F8077BF}"/>
              </a:ext>
            </a:extLst>
          </p:cNvPr>
          <p:cNvSpPr txBox="1"/>
          <p:nvPr/>
        </p:nvSpPr>
        <p:spPr>
          <a:xfrm>
            <a:off x="875522" y="1642832"/>
            <a:ext cx="4619621" cy="38436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/>
              <a:t>OBJEKTIF PROJECT: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Can quickly put out the fire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Reduce casualties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Reduce casualties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F9CE6B-B2DD-C7E0-EBB5-5C955DC994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97" r="4969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67837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064065-ED0B-12E8-A0E0-9E270FC5B1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54" r="-2" b="-2"/>
          <a:stretch/>
        </p:blipFill>
        <p:spPr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3FA0FA6-CFDB-8632-901F-4D0427FC2044}"/>
              </a:ext>
            </a:extLst>
          </p:cNvPr>
          <p:cNvSpPr txBox="1"/>
          <p:nvPr/>
        </p:nvSpPr>
        <p:spPr>
          <a:xfrm>
            <a:off x="6513788" y="2333297"/>
            <a:ext cx="4840010" cy="38436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SKOP KAJIAN 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  <a:p>
            <a:pPr marL="4000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SHOPPING MALL</a:t>
            </a:r>
          </a:p>
          <a:p>
            <a:pPr marL="4000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  <a:p>
            <a:pPr marL="4000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HALL</a:t>
            </a:r>
          </a:p>
          <a:p>
            <a:pPr marL="4000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  <a:p>
            <a:pPr marL="4000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FACTORY</a:t>
            </a:r>
          </a:p>
        </p:txBody>
      </p:sp>
    </p:spTree>
    <p:extLst>
      <p:ext uri="{BB962C8B-B14F-4D97-AF65-F5344CB8AC3E}">
        <p14:creationId xmlns:p14="http://schemas.microsoft.com/office/powerpoint/2010/main" val="572101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4230922-8373-6D41-5260-44F5110418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7443" y="740418"/>
            <a:ext cx="4846827" cy="5571065"/>
          </a:xfrm>
          <a:prstGeom prst="rect">
            <a:avLst/>
          </a:prstGeom>
          <a:ln>
            <a:noFill/>
          </a:ln>
        </p:spPr>
      </p:pic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45F2F2-66A5-FBDB-1B2C-6A77A506DC55}"/>
              </a:ext>
            </a:extLst>
          </p:cNvPr>
          <p:cNvSpPr txBox="1"/>
          <p:nvPr/>
        </p:nvSpPr>
        <p:spPr>
          <a:xfrm>
            <a:off x="1324947" y="1688841"/>
            <a:ext cx="4771053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4400" dirty="0"/>
              <a:t>KOS:</a:t>
            </a:r>
          </a:p>
          <a:p>
            <a:r>
              <a:rPr lang="en-MY" dirty="0"/>
              <a:t>1.</a:t>
            </a:r>
            <a:r>
              <a:rPr lang="en-MY" sz="2800" dirty="0"/>
              <a:t>SENSOR FIRE –RM20</a:t>
            </a:r>
          </a:p>
          <a:p>
            <a:r>
              <a:rPr lang="en-MY" sz="2800" dirty="0"/>
              <a:t>2.WATER PIPE-RM10</a:t>
            </a:r>
          </a:p>
          <a:p>
            <a:r>
              <a:rPr lang="en-MY" sz="2800" dirty="0"/>
              <a:t>3.PUMP WATER- RM 30</a:t>
            </a:r>
          </a:p>
          <a:p>
            <a:r>
              <a:rPr lang="en-MY" sz="2800" dirty="0"/>
              <a:t>4.ELECTRICAL PANEL-RM50</a:t>
            </a:r>
          </a:p>
          <a:p>
            <a:r>
              <a:rPr lang="en-MY" sz="2800" dirty="0"/>
              <a:t>TOTAL-RM110</a:t>
            </a:r>
          </a:p>
        </p:txBody>
      </p:sp>
    </p:spTree>
    <p:extLst>
      <p:ext uri="{BB962C8B-B14F-4D97-AF65-F5344CB8AC3E}">
        <p14:creationId xmlns:p14="http://schemas.microsoft.com/office/powerpoint/2010/main" val="1451052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B49BD6-DAEC-57F2-5E10-25AE98AAA87C}"/>
              </a:ext>
            </a:extLst>
          </p:cNvPr>
          <p:cNvSpPr txBox="1"/>
          <p:nvPr/>
        </p:nvSpPr>
        <p:spPr>
          <a:xfrm rot="1196388">
            <a:off x="842214" y="1568328"/>
            <a:ext cx="10507573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13800" b="1" dirty="0">
                <a:latin typeface="Algerian" panose="04020705040A02060702" pitchFamily="82" charset="0"/>
              </a:rPr>
              <a:t>THANK YOU !!!</a:t>
            </a:r>
          </a:p>
        </p:txBody>
      </p:sp>
    </p:spTree>
    <p:extLst>
      <p:ext uri="{BB962C8B-B14F-4D97-AF65-F5344CB8AC3E}">
        <p14:creationId xmlns:p14="http://schemas.microsoft.com/office/powerpoint/2010/main" val="2386187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FFC07B8E5FAEB47BCD8195579BF60EC" ma:contentTypeVersion="11" ma:contentTypeDescription="Create a new document." ma:contentTypeScope="" ma:versionID="5389ee2b03e63a22cb2700df5477b913">
  <xsd:schema xmlns:xsd="http://www.w3.org/2001/XMLSchema" xmlns:xs="http://www.w3.org/2001/XMLSchema" xmlns:p="http://schemas.microsoft.com/office/2006/metadata/properties" xmlns:ns3="768b0ec0-7bdf-42a8-b787-efb490c6333a" xmlns:ns4="dc23e37b-9d37-489a-a7b1-0666df5a487c" targetNamespace="http://schemas.microsoft.com/office/2006/metadata/properties" ma:root="true" ma:fieldsID="0cc1e2e8a7c832700aa7aff3141f2390" ns3:_="" ns4:_="">
    <xsd:import namespace="768b0ec0-7bdf-42a8-b787-efb490c6333a"/>
    <xsd:import namespace="dc23e37b-9d37-489a-a7b1-0666df5a487c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LengthInSeconds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68b0ec0-7bdf-42a8-b787-efb490c6333a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7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8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23e37b-9d37-489a-a7b1-0666df5a487c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768b0ec0-7bdf-42a8-b787-efb490c6333a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4D75D20-5844-4AFE-A87F-37192B59C3C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68b0ec0-7bdf-42a8-b787-efb490c6333a"/>
    <ds:schemaRef ds:uri="dc23e37b-9d37-489a-a7b1-0666df5a487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BA48970-1257-4404-BE61-DE7F86C04F2D}">
  <ds:schemaRefs>
    <ds:schemaRef ds:uri="http://purl.org/dc/dcmitype/"/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768b0ec0-7bdf-42a8-b787-efb490c6333a"/>
    <ds:schemaRef ds:uri="http://www.w3.org/XML/1998/namespace"/>
    <ds:schemaRef ds:uri="http://purl.org/dc/terms/"/>
    <ds:schemaRef ds:uri="http://schemas.microsoft.com/office/infopath/2007/PartnerControls"/>
    <ds:schemaRef ds:uri="dc23e37b-9d37-489a-a7b1-0666df5a487c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23C0A22D-6A17-478D-A4B8-8D765B443EC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85</Words>
  <Application>Microsoft Office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Algerian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chong kheng chen</dc:creator>
  <cp:lastModifiedBy>Chong Kheng Chen</cp:lastModifiedBy>
  <cp:revision>4</cp:revision>
  <dcterms:created xsi:type="dcterms:W3CDTF">2024-02-09T03:59:17Z</dcterms:created>
  <dcterms:modified xsi:type="dcterms:W3CDTF">2024-02-12T02:38:44Z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0x0101002FFC07B8E5FAEB47BCD8195579BF60EC</vt:lpwstr>
  </property>
</Properties>
</file>