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4D67AE-93B8-46E4-846C-B0816D3AA841}"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7CC813E-C8B6-4C7A-97BF-214656CAF881}">
      <dgm:prSet custT="1"/>
      <dgm:spPr/>
      <dgm:t>
        <a:bodyPr/>
        <a:lstStyle/>
        <a:p>
          <a:pPr>
            <a:lnSpc>
              <a:spcPct val="100000"/>
            </a:lnSpc>
          </a:pPr>
          <a:r>
            <a:rPr lang="en-US" sz="1400" b="1" dirty="0"/>
            <a:t>User-Friendly Interface</a:t>
          </a:r>
          <a:r>
            <a:rPr lang="en-US" sz="1400" dirty="0"/>
            <a:t>: Provide a mobile app (via Blynk) that allows users to </a:t>
          </a:r>
          <a:r>
            <a:rPr lang="en-US" sz="1400" b="1" dirty="0"/>
            <a:t>remotely control</a:t>
          </a:r>
          <a:r>
            <a:rPr lang="en-US" sz="1400" dirty="0"/>
            <a:t> and retrieve shoes from the storage system.  </a:t>
          </a:r>
        </a:p>
      </dgm:t>
    </dgm:pt>
    <dgm:pt modelId="{4EC5D94A-B01B-456C-B670-BFD55E351FB1}" type="parTrans" cxnId="{E947D383-8CC0-4381-8F01-9E30F9C1B44C}">
      <dgm:prSet/>
      <dgm:spPr/>
      <dgm:t>
        <a:bodyPr/>
        <a:lstStyle/>
        <a:p>
          <a:endParaRPr lang="en-US"/>
        </a:p>
      </dgm:t>
    </dgm:pt>
    <dgm:pt modelId="{0D07F877-A8BE-42B2-9071-E08CFEAA871E}" type="sibTrans" cxnId="{E947D383-8CC0-4381-8F01-9E30F9C1B44C}">
      <dgm:prSet/>
      <dgm:spPr/>
      <dgm:t>
        <a:bodyPr/>
        <a:lstStyle/>
        <a:p>
          <a:pPr>
            <a:lnSpc>
              <a:spcPct val="100000"/>
            </a:lnSpc>
          </a:pPr>
          <a:endParaRPr lang="en-US"/>
        </a:p>
      </dgm:t>
    </dgm:pt>
    <dgm:pt modelId="{07008753-A435-458D-B9F0-0E186FD6D6F4}">
      <dgm:prSet custT="1"/>
      <dgm:spPr/>
      <dgm:t>
        <a:bodyPr/>
        <a:lstStyle/>
        <a:p>
          <a:pPr>
            <a:lnSpc>
              <a:spcPct val="100000"/>
            </a:lnSpc>
          </a:pPr>
          <a:r>
            <a:rPr lang="en-US" sz="1400" b="1" dirty="0"/>
            <a:t>Modular Design</a:t>
          </a:r>
          <a:r>
            <a:rPr lang="en-US" sz="1400" dirty="0"/>
            <a:t>: Develop a customizable shoe storage system with a unified and expandable structure, allowing users to adjust modules based on space and needs.</a:t>
          </a:r>
        </a:p>
      </dgm:t>
    </dgm:pt>
    <dgm:pt modelId="{315BBE21-2BE1-4457-A47C-ED4B863D3C81}" type="parTrans" cxnId="{C0CD7C2D-34D7-4A67-BEA8-E4EDF4E9B398}">
      <dgm:prSet/>
      <dgm:spPr/>
      <dgm:t>
        <a:bodyPr/>
        <a:lstStyle/>
        <a:p>
          <a:endParaRPr lang="en-US"/>
        </a:p>
      </dgm:t>
    </dgm:pt>
    <dgm:pt modelId="{EA6AE896-AD4D-4551-98AE-DA2FB4D79E84}" type="sibTrans" cxnId="{C0CD7C2D-34D7-4A67-BEA8-E4EDF4E9B398}">
      <dgm:prSet/>
      <dgm:spPr/>
      <dgm:t>
        <a:bodyPr/>
        <a:lstStyle/>
        <a:p>
          <a:pPr>
            <a:lnSpc>
              <a:spcPct val="100000"/>
            </a:lnSpc>
          </a:pPr>
          <a:endParaRPr lang="en-US"/>
        </a:p>
      </dgm:t>
    </dgm:pt>
    <dgm:pt modelId="{9EDD154A-C462-4BB4-A91F-5DA020B6DB66}">
      <dgm:prSet custT="1"/>
      <dgm:spPr/>
      <dgm:t>
        <a:bodyPr/>
        <a:lstStyle/>
        <a:p>
          <a:pPr>
            <a:lnSpc>
              <a:spcPct val="100000"/>
            </a:lnSpc>
          </a:pPr>
          <a:r>
            <a:rPr lang="en-US" sz="1400" b="1" dirty="0"/>
            <a:t>Automation</a:t>
          </a:r>
          <a:r>
            <a:rPr lang="en-US" sz="1400" dirty="0"/>
            <a:t>: Automate the process of shoe storage and retrieval using a 3x3 grid system with 2 active compartments.</a:t>
          </a:r>
        </a:p>
      </dgm:t>
    </dgm:pt>
    <dgm:pt modelId="{B6AA9B2E-2185-4593-84E2-E4D03AF8BDFB}" type="parTrans" cxnId="{749B2B2A-2FB6-48AB-8F3D-0A37F08E62B7}">
      <dgm:prSet/>
      <dgm:spPr/>
      <dgm:t>
        <a:bodyPr/>
        <a:lstStyle/>
        <a:p>
          <a:endParaRPr lang="en-US"/>
        </a:p>
      </dgm:t>
    </dgm:pt>
    <dgm:pt modelId="{4A1F17FA-AFAB-48F2-9BC8-04D2AE9AA65A}" type="sibTrans" cxnId="{749B2B2A-2FB6-48AB-8F3D-0A37F08E62B7}">
      <dgm:prSet/>
      <dgm:spPr/>
      <dgm:t>
        <a:bodyPr/>
        <a:lstStyle/>
        <a:p>
          <a:pPr>
            <a:lnSpc>
              <a:spcPct val="100000"/>
            </a:lnSpc>
          </a:pPr>
          <a:endParaRPr lang="en-US"/>
        </a:p>
      </dgm:t>
    </dgm:pt>
    <dgm:pt modelId="{6355FFF8-8829-40B3-8CC2-15F530225C2A}">
      <dgm:prSet custT="1"/>
      <dgm:spPr/>
      <dgm:t>
        <a:bodyPr/>
        <a:lstStyle/>
        <a:p>
          <a:pPr>
            <a:lnSpc>
              <a:spcPct val="100000"/>
            </a:lnSpc>
          </a:pPr>
          <a:r>
            <a:rPr lang="en-US" sz="1400" b="1" dirty="0"/>
            <a:t>Barcode Integration</a:t>
          </a:r>
          <a:r>
            <a:rPr lang="en-US" sz="1400" dirty="0"/>
            <a:t>: Implement a barcode scanner for efficient shoe identification and placement.</a:t>
          </a:r>
        </a:p>
      </dgm:t>
    </dgm:pt>
    <dgm:pt modelId="{C15A1AD2-5DFF-45A4-8865-69F7D0216B1F}" type="parTrans" cxnId="{4C2F5159-EB7D-4C8C-94B1-07088A26A234}">
      <dgm:prSet/>
      <dgm:spPr/>
      <dgm:t>
        <a:bodyPr/>
        <a:lstStyle/>
        <a:p>
          <a:endParaRPr lang="en-US"/>
        </a:p>
      </dgm:t>
    </dgm:pt>
    <dgm:pt modelId="{BE55CAF5-08BA-4564-B5FE-199D0A1628E9}" type="sibTrans" cxnId="{4C2F5159-EB7D-4C8C-94B1-07088A26A234}">
      <dgm:prSet/>
      <dgm:spPr/>
      <dgm:t>
        <a:bodyPr/>
        <a:lstStyle/>
        <a:p>
          <a:pPr>
            <a:lnSpc>
              <a:spcPct val="100000"/>
            </a:lnSpc>
          </a:pPr>
          <a:endParaRPr lang="en-US"/>
        </a:p>
      </dgm:t>
    </dgm:pt>
    <dgm:pt modelId="{B630D9CD-61CC-4FCD-9FDD-7E632AC97FB7}">
      <dgm:prSet custT="1"/>
      <dgm:spPr/>
      <dgm:t>
        <a:bodyPr/>
        <a:lstStyle/>
        <a:p>
          <a:pPr>
            <a:lnSpc>
              <a:spcPct val="100000"/>
            </a:lnSpc>
          </a:pPr>
          <a:endParaRPr lang="en-US" sz="1400" dirty="0"/>
        </a:p>
      </dgm:t>
    </dgm:pt>
    <dgm:pt modelId="{579C30EC-BFF1-404B-9FCF-1AB461A00575}" type="parTrans" cxnId="{4F2B3938-DA2C-487B-99DF-90ED644D0AAC}">
      <dgm:prSet/>
      <dgm:spPr/>
      <dgm:t>
        <a:bodyPr/>
        <a:lstStyle/>
        <a:p>
          <a:endParaRPr lang="en-US"/>
        </a:p>
      </dgm:t>
    </dgm:pt>
    <dgm:pt modelId="{E305F39F-6962-4C9A-B864-56E14A526F79}" type="sibTrans" cxnId="{4F2B3938-DA2C-487B-99DF-90ED644D0AAC}">
      <dgm:prSet/>
      <dgm:spPr/>
      <dgm:t>
        <a:bodyPr/>
        <a:lstStyle/>
        <a:p>
          <a:pPr>
            <a:lnSpc>
              <a:spcPct val="100000"/>
            </a:lnSpc>
          </a:pPr>
          <a:endParaRPr lang="en-US"/>
        </a:p>
      </dgm:t>
    </dgm:pt>
    <dgm:pt modelId="{678F95E2-F5E0-4D4E-8068-199885BB0759}">
      <dgm:prSet custT="1"/>
      <dgm:spPr/>
      <dgm:t>
        <a:bodyPr/>
        <a:lstStyle/>
        <a:p>
          <a:pPr>
            <a:lnSpc>
              <a:spcPct val="100000"/>
            </a:lnSpc>
          </a:pPr>
          <a:r>
            <a:rPr lang="en-US" sz="1400" b="1" dirty="0"/>
            <a:t>IoT Control</a:t>
          </a:r>
          <a:r>
            <a:rPr lang="en-US" sz="1400" dirty="0"/>
            <a:t>: Utilize IoT technology via Blynk for remote operation, enhancing user convenience.</a:t>
          </a:r>
        </a:p>
      </dgm:t>
    </dgm:pt>
    <dgm:pt modelId="{406C7CE4-9DD3-40A7-BD03-2A8628B961BD}" type="parTrans" cxnId="{DBCCE1E4-42E5-4460-B244-239F74F5723B}">
      <dgm:prSet/>
      <dgm:spPr/>
      <dgm:t>
        <a:bodyPr/>
        <a:lstStyle/>
        <a:p>
          <a:endParaRPr lang="en-US"/>
        </a:p>
      </dgm:t>
    </dgm:pt>
    <dgm:pt modelId="{C85B1F35-9719-4115-A426-DF5DFF0A0905}" type="sibTrans" cxnId="{DBCCE1E4-42E5-4460-B244-239F74F5723B}">
      <dgm:prSet/>
      <dgm:spPr/>
      <dgm:t>
        <a:bodyPr/>
        <a:lstStyle/>
        <a:p>
          <a:endParaRPr lang="en-US"/>
        </a:p>
      </dgm:t>
    </dgm:pt>
    <dgm:pt modelId="{31AA3946-8D07-4D47-A148-655332674AE7}" type="pres">
      <dgm:prSet presAssocID="{894D67AE-93B8-46E4-846C-B0816D3AA841}" presName="root" presStyleCnt="0">
        <dgm:presLayoutVars>
          <dgm:dir/>
          <dgm:resizeHandles val="exact"/>
        </dgm:presLayoutVars>
      </dgm:prSet>
      <dgm:spPr/>
    </dgm:pt>
    <dgm:pt modelId="{6E73D63E-3DB4-44C5-8844-91C229BF4B64}" type="pres">
      <dgm:prSet presAssocID="{894D67AE-93B8-46E4-846C-B0816D3AA841}" presName="container" presStyleCnt="0">
        <dgm:presLayoutVars>
          <dgm:dir/>
          <dgm:resizeHandles val="exact"/>
        </dgm:presLayoutVars>
      </dgm:prSet>
      <dgm:spPr/>
    </dgm:pt>
    <dgm:pt modelId="{D493EC1E-9084-4F0F-B16B-A811ADD2BE42}" type="pres">
      <dgm:prSet presAssocID="{97CC813E-C8B6-4C7A-97BF-214656CAF881}" presName="compNode" presStyleCnt="0"/>
      <dgm:spPr/>
    </dgm:pt>
    <dgm:pt modelId="{0420EA20-73DE-4E31-B690-4AB885461BBB}" type="pres">
      <dgm:prSet presAssocID="{97CC813E-C8B6-4C7A-97BF-214656CAF881}" presName="iconBgRect" presStyleLbl="bgShp" presStyleIdx="0" presStyleCnt="6" custLinFactX="189614" custLinFactNeighborX="200000" custLinFactNeighborY="-12742"/>
      <dgm:spPr/>
    </dgm:pt>
    <dgm:pt modelId="{FF0E2477-8528-40B2-A867-BE272B96794E}" type="pres">
      <dgm:prSet presAssocID="{97CC813E-C8B6-4C7A-97BF-214656CAF881}" presName="iconRect" presStyleLbl="node1" presStyleIdx="0" presStyleCnt="6" custLinFactX="300000" custLinFactNeighborX="365547" custLinFactNeighborY="-2196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BBBEE4E9-4BCD-4DE4-8C6A-3D04B756E204}" type="pres">
      <dgm:prSet presAssocID="{97CC813E-C8B6-4C7A-97BF-214656CAF881}" presName="spaceRect" presStyleCnt="0"/>
      <dgm:spPr/>
    </dgm:pt>
    <dgm:pt modelId="{BC4A2399-A20C-478D-9E67-BCDCA72896C2}" type="pres">
      <dgm:prSet presAssocID="{97CC813E-C8B6-4C7A-97BF-214656CAF881}" presName="textRect" presStyleLbl="revTx" presStyleIdx="0" presStyleCnt="6" custScaleX="122023" custScaleY="135195" custLinFactX="83373" custLinFactNeighborX="100000" custLinFactNeighborY="-12742">
        <dgm:presLayoutVars>
          <dgm:chMax val="1"/>
          <dgm:chPref val="1"/>
        </dgm:presLayoutVars>
      </dgm:prSet>
      <dgm:spPr/>
    </dgm:pt>
    <dgm:pt modelId="{1A74A9BC-25EF-4B6C-96E1-31B48B48C043}" type="pres">
      <dgm:prSet presAssocID="{0D07F877-A8BE-42B2-9071-E08CFEAA871E}" presName="sibTrans" presStyleLbl="sibTrans2D1" presStyleIdx="0" presStyleCnt="0"/>
      <dgm:spPr/>
    </dgm:pt>
    <dgm:pt modelId="{0176976C-7B41-43B4-8AB5-F9758EE44D88}" type="pres">
      <dgm:prSet presAssocID="{07008753-A435-458D-B9F0-0E186FD6D6F4}" presName="compNode" presStyleCnt="0"/>
      <dgm:spPr/>
    </dgm:pt>
    <dgm:pt modelId="{84D63939-EEB0-4F8D-A2D1-EDA197EE82A5}" type="pres">
      <dgm:prSet presAssocID="{07008753-A435-458D-B9F0-0E186FD6D6F4}" presName="iconBgRect" presStyleLbl="bgShp" presStyleIdx="1" presStyleCnt="6" custLinFactX="-200000" custLinFactNeighborX="-236210" custLinFactNeighborY="-3502"/>
      <dgm:spPr/>
    </dgm:pt>
    <dgm:pt modelId="{83CE57E9-423F-47E9-B988-8F24037D0275}" type="pres">
      <dgm:prSet presAssocID="{07008753-A435-458D-B9F0-0E186FD6D6F4}" presName="iconRect" presStyleLbl="node1" presStyleIdx="1" presStyleCnt="6" custLinFactX="-256001" custLinFactNeighborX="-300000" custLinFactNeighborY="620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oe"/>
        </a:ext>
      </dgm:extLst>
    </dgm:pt>
    <dgm:pt modelId="{BB8CACC4-93F8-46BA-9C28-CB0E8B2B53D8}" type="pres">
      <dgm:prSet presAssocID="{07008753-A435-458D-B9F0-0E186FD6D6F4}" presName="spaceRect" presStyleCnt="0"/>
      <dgm:spPr/>
    </dgm:pt>
    <dgm:pt modelId="{9C6070C3-8EC7-42D2-BACE-E408D80858DC}" type="pres">
      <dgm:prSet presAssocID="{07008753-A435-458D-B9F0-0E186FD6D6F4}" presName="textRect" presStyleLbl="revTx" presStyleIdx="1" presStyleCnt="6" custScaleY="168741" custLinFactX="-77497" custLinFactNeighborX="-100000" custLinFactNeighborY="-12742">
        <dgm:presLayoutVars>
          <dgm:chMax val="1"/>
          <dgm:chPref val="1"/>
        </dgm:presLayoutVars>
      </dgm:prSet>
      <dgm:spPr/>
    </dgm:pt>
    <dgm:pt modelId="{2282CB45-C00E-45C5-BCB4-F5855F48FDF2}" type="pres">
      <dgm:prSet presAssocID="{EA6AE896-AD4D-4551-98AE-DA2FB4D79E84}" presName="sibTrans" presStyleLbl="sibTrans2D1" presStyleIdx="0" presStyleCnt="0"/>
      <dgm:spPr/>
    </dgm:pt>
    <dgm:pt modelId="{15432590-2091-472F-91A3-41CA173C442F}" type="pres">
      <dgm:prSet presAssocID="{9EDD154A-C462-4BB4-A91F-5DA020B6DB66}" presName="compNode" presStyleCnt="0"/>
      <dgm:spPr/>
    </dgm:pt>
    <dgm:pt modelId="{F8502509-B31C-4FA6-BA3C-A08FCD2269BD}" type="pres">
      <dgm:prSet presAssocID="{9EDD154A-C462-4BB4-A91F-5DA020B6DB66}" presName="iconBgRect" presStyleLbl="bgShp" presStyleIdx="2" presStyleCnt="6"/>
      <dgm:spPr/>
    </dgm:pt>
    <dgm:pt modelId="{AB917A4C-670C-4916-AB48-ACCB2C029356}" type="pres">
      <dgm:prSet presAssocID="{9EDD154A-C462-4BB4-A91F-5DA020B6DB6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6E481FD5-4E98-4182-9B73-424BD2D2D363}" type="pres">
      <dgm:prSet presAssocID="{9EDD154A-C462-4BB4-A91F-5DA020B6DB66}" presName="spaceRect" presStyleCnt="0"/>
      <dgm:spPr/>
    </dgm:pt>
    <dgm:pt modelId="{8A6D5820-ED7B-4D72-AF44-73F8C0257AC6}" type="pres">
      <dgm:prSet presAssocID="{9EDD154A-C462-4BB4-A91F-5DA020B6DB66}" presName="textRect" presStyleLbl="revTx" presStyleIdx="2" presStyleCnt="6">
        <dgm:presLayoutVars>
          <dgm:chMax val="1"/>
          <dgm:chPref val="1"/>
        </dgm:presLayoutVars>
      </dgm:prSet>
      <dgm:spPr/>
    </dgm:pt>
    <dgm:pt modelId="{4ED05F15-6196-4DDC-929B-885B890E6011}" type="pres">
      <dgm:prSet presAssocID="{4A1F17FA-AFAB-48F2-9BC8-04D2AE9AA65A}" presName="sibTrans" presStyleLbl="sibTrans2D1" presStyleIdx="0" presStyleCnt="0"/>
      <dgm:spPr/>
    </dgm:pt>
    <dgm:pt modelId="{932FBED4-36B5-4475-A2C9-1C0D02661243}" type="pres">
      <dgm:prSet presAssocID="{6355FFF8-8829-40B3-8CC2-15F530225C2A}" presName="compNode" presStyleCnt="0"/>
      <dgm:spPr/>
    </dgm:pt>
    <dgm:pt modelId="{330FED2B-ABA2-40C4-86D7-46EF844BA535}" type="pres">
      <dgm:prSet presAssocID="{6355FFF8-8829-40B3-8CC2-15F530225C2A}" presName="iconBgRect" presStyleLbl="bgShp" presStyleIdx="3" presStyleCnt="6" custLinFactNeighborX="9910" custLinFactNeighborY="-35924"/>
      <dgm:spPr/>
    </dgm:pt>
    <dgm:pt modelId="{256079BA-641E-4237-B159-50014370DD7B}" type="pres">
      <dgm:prSet presAssocID="{6355FFF8-8829-40B3-8CC2-15F530225C2A}" presName="iconRect" presStyleLbl="node1" presStyleIdx="3" presStyleCnt="6" custLinFactNeighborX="19221" custLinFactNeighborY="-6105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code"/>
        </a:ext>
      </dgm:extLst>
    </dgm:pt>
    <dgm:pt modelId="{3964F4DA-F7DB-4889-A326-CD91A154CFBB}" type="pres">
      <dgm:prSet presAssocID="{6355FFF8-8829-40B3-8CC2-15F530225C2A}" presName="spaceRect" presStyleCnt="0"/>
      <dgm:spPr/>
    </dgm:pt>
    <dgm:pt modelId="{B100D496-2184-433E-9754-189DA33A3D11}" type="pres">
      <dgm:prSet presAssocID="{6355FFF8-8829-40B3-8CC2-15F530225C2A}" presName="textRect" presStyleLbl="revTx" presStyleIdx="3" presStyleCnt="6" custLinFactNeighborX="5255" custLinFactNeighborY="-35925">
        <dgm:presLayoutVars>
          <dgm:chMax val="1"/>
          <dgm:chPref val="1"/>
        </dgm:presLayoutVars>
      </dgm:prSet>
      <dgm:spPr/>
    </dgm:pt>
    <dgm:pt modelId="{B7FEFE3E-5448-417E-A816-CABC0E3F1637}" type="pres">
      <dgm:prSet presAssocID="{BE55CAF5-08BA-4564-B5FE-199D0A1628E9}" presName="sibTrans" presStyleLbl="sibTrans2D1" presStyleIdx="0" presStyleCnt="0"/>
      <dgm:spPr/>
    </dgm:pt>
    <dgm:pt modelId="{E777876A-52D6-4505-9069-2F8F3A4E3331}" type="pres">
      <dgm:prSet presAssocID="{B630D9CD-61CC-4FCD-9FDD-7E632AC97FB7}" presName="compNode" presStyleCnt="0"/>
      <dgm:spPr/>
    </dgm:pt>
    <dgm:pt modelId="{8B8525F1-9E69-4320-A54A-216C96F351AF}" type="pres">
      <dgm:prSet presAssocID="{B630D9CD-61CC-4FCD-9FDD-7E632AC97FB7}" presName="iconBgRect" presStyleLbl="bgShp" presStyleIdx="4" presStyleCnt="6" custLinFactY="82659" custLinFactNeighborX="40" custLinFactNeighborY="100000"/>
      <dgm:spPr>
        <a:noFill/>
      </dgm:spPr>
    </dgm:pt>
    <dgm:pt modelId="{660092A2-A725-48B8-8668-0E53C133473E}" type="pres">
      <dgm:prSet presAssocID="{B630D9CD-61CC-4FCD-9FDD-7E632AC97FB7}" presName="iconRect" presStyleLbl="node1" presStyleIdx="4" presStyleCnt="6" custLinFactX="-303292" custLinFactY="-185585" custLinFactNeighborX="-400000" custLinFactNeighborY="-200000"/>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oot"/>
        </a:ext>
      </dgm:extLst>
    </dgm:pt>
    <dgm:pt modelId="{9C01FE17-42F1-487D-BABF-380EACBEA78C}" type="pres">
      <dgm:prSet presAssocID="{B630D9CD-61CC-4FCD-9FDD-7E632AC97FB7}" presName="spaceRect" presStyleCnt="0"/>
      <dgm:spPr/>
    </dgm:pt>
    <dgm:pt modelId="{CE7AA95F-8B19-4D05-93DB-996188B25458}" type="pres">
      <dgm:prSet presAssocID="{B630D9CD-61CC-4FCD-9FDD-7E632AC97FB7}" presName="textRect" presStyleLbl="revTx" presStyleIdx="4" presStyleCnt="6" custScaleY="130327" custLinFactNeighborX="-31007" custLinFactNeighborY="3207">
        <dgm:presLayoutVars>
          <dgm:chMax val="1"/>
          <dgm:chPref val="1"/>
        </dgm:presLayoutVars>
      </dgm:prSet>
      <dgm:spPr/>
    </dgm:pt>
    <dgm:pt modelId="{0AF45B3E-AFDA-414A-B954-EEBF1F714A2A}" type="pres">
      <dgm:prSet presAssocID="{E305F39F-6962-4C9A-B864-56E14A526F79}" presName="sibTrans" presStyleLbl="sibTrans2D1" presStyleIdx="0" presStyleCnt="0"/>
      <dgm:spPr/>
    </dgm:pt>
    <dgm:pt modelId="{B9514788-9A78-436A-953A-7D669F47404A}" type="pres">
      <dgm:prSet presAssocID="{678F95E2-F5E0-4D4E-8068-199885BB0759}" presName="compNode" presStyleCnt="0"/>
      <dgm:spPr/>
    </dgm:pt>
    <dgm:pt modelId="{DDC95C08-8C56-4251-A5C4-3AD76D1BA59F}" type="pres">
      <dgm:prSet presAssocID="{678F95E2-F5E0-4D4E-8068-199885BB0759}" presName="iconBgRect" presStyleLbl="bgShp" presStyleIdx="5" presStyleCnt="6" custLinFactX="-197646" custLinFactNeighborX="-200000" custLinFactNeighborY="-47091"/>
      <dgm:spPr/>
    </dgm:pt>
    <dgm:pt modelId="{9F28CE73-D816-4594-8170-E43E0530093C}" type="pres">
      <dgm:prSet presAssocID="{678F95E2-F5E0-4D4E-8068-199885BB0759}" presName="iconRect" presStyleLbl="node1" presStyleIdx="5" presStyleCnt="6" custLinFactX="-300000" custLinFactNeighborX="-381325" custLinFactNeighborY="-88859"/>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obot"/>
        </a:ext>
      </dgm:extLst>
    </dgm:pt>
    <dgm:pt modelId="{E405D977-D608-4E56-8544-76C52DE9178E}" type="pres">
      <dgm:prSet presAssocID="{678F95E2-F5E0-4D4E-8068-199885BB0759}" presName="spaceRect" presStyleCnt="0"/>
      <dgm:spPr/>
    </dgm:pt>
    <dgm:pt modelId="{610F4555-57EF-4E0B-8316-CAB24E363284}" type="pres">
      <dgm:prSet presAssocID="{678F95E2-F5E0-4D4E-8068-199885BB0759}" presName="textRect" presStyleLbl="revTx" presStyleIdx="5" presStyleCnt="6" custLinFactX="-67647" custLinFactNeighborX="-100000" custLinFactNeighborY="-49569">
        <dgm:presLayoutVars>
          <dgm:chMax val="1"/>
          <dgm:chPref val="1"/>
        </dgm:presLayoutVars>
      </dgm:prSet>
      <dgm:spPr/>
    </dgm:pt>
  </dgm:ptLst>
  <dgm:cxnLst>
    <dgm:cxn modelId="{743FD614-898D-4093-8E22-4FEAF2278BCA}" type="presOf" srcId="{0D07F877-A8BE-42B2-9071-E08CFEAA871E}" destId="{1A74A9BC-25EF-4B6C-96E1-31B48B48C043}" srcOrd="0" destOrd="0" presId="urn:microsoft.com/office/officeart/2018/2/layout/IconCircleList"/>
    <dgm:cxn modelId="{749B2B2A-2FB6-48AB-8F3D-0A37F08E62B7}" srcId="{894D67AE-93B8-46E4-846C-B0816D3AA841}" destId="{9EDD154A-C462-4BB4-A91F-5DA020B6DB66}" srcOrd="2" destOrd="0" parTransId="{B6AA9B2E-2185-4593-84E2-E4D03AF8BDFB}" sibTransId="{4A1F17FA-AFAB-48F2-9BC8-04D2AE9AA65A}"/>
    <dgm:cxn modelId="{C0CD7C2D-34D7-4A67-BEA8-E4EDF4E9B398}" srcId="{894D67AE-93B8-46E4-846C-B0816D3AA841}" destId="{07008753-A435-458D-B9F0-0E186FD6D6F4}" srcOrd="1" destOrd="0" parTransId="{315BBE21-2BE1-4457-A47C-ED4B863D3C81}" sibTransId="{EA6AE896-AD4D-4551-98AE-DA2FB4D79E84}"/>
    <dgm:cxn modelId="{7309F232-AAC2-440C-BF0E-B53FF434EC96}" type="presOf" srcId="{E305F39F-6962-4C9A-B864-56E14A526F79}" destId="{0AF45B3E-AFDA-414A-B954-EEBF1F714A2A}" srcOrd="0" destOrd="0" presId="urn:microsoft.com/office/officeart/2018/2/layout/IconCircleList"/>
    <dgm:cxn modelId="{C7731634-6B96-4FEA-AB03-F469C6E0C921}" type="presOf" srcId="{4A1F17FA-AFAB-48F2-9BC8-04D2AE9AA65A}" destId="{4ED05F15-6196-4DDC-929B-885B890E6011}" srcOrd="0" destOrd="0" presId="urn:microsoft.com/office/officeart/2018/2/layout/IconCircleList"/>
    <dgm:cxn modelId="{4F2B3938-DA2C-487B-99DF-90ED644D0AAC}" srcId="{894D67AE-93B8-46E4-846C-B0816D3AA841}" destId="{B630D9CD-61CC-4FCD-9FDD-7E632AC97FB7}" srcOrd="4" destOrd="0" parTransId="{579C30EC-BFF1-404B-9FCF-1AB461A00575}" sibTransId="{E305F39F-6962-4C9A-B864-56E14A526F79}"/>
    <dgm:cxn modelId="{22727838-6DD2-40D2-A6A3-8C6F3C8CE86D}" type="presOf" srcId="{B630D9CD-61CC-4FCD-9FDD-7E632AC97FB7}" destId="{CE7AA95F-8B19-4D05-93DB-996188B25458}" srcOrd="0" destOrd="0" presId="urn:microsoft.com/office/officeart/2018/2/layout/IconCircleList"/>
    <dgm:cxn modelId="{8F223741-0154-4D3C-8AC9-C9D2F1488E38}" type="presOf" srcId="{EA6AE896-AD4D-4551-98AE-DA2FB4D79E84}" destId="{2282CB45-C00E-45C5-BCB4-F5855F48FDF2}" srcOrd="0" destOrd="0" presId="urn:microsoft.com/office/officeart/2018/2/layout/IconCircleList"/>
    <dgm:cxn modelId="{0B2A576B-0DB5-4456-9DF8-668283DE4BCD}" type="presOf" srcId="{894D67AE-93B8-46E4-846C-B0816D3AA841}" destId="{31AA3946-8D07-4D47-A148-655332674AE7}" srcOrd="0" destOrd="0" presId="urn:microsoft.com/office/officeart/2018/2/layout/IconCircleList"/>
    <dgm:cxn modelId="{BFA37571-674F-4EB0-A33B-9FE98A94B557}" type="presOf" srcId="{BE55CAF5-08BA-4564-B5FE-199D0A1628E9}" destId="{B7FEFE3E-5448-417E-A816-CABC0E3F1637}" srcOrd="0" destOrd="0" presId="urn:microsoft.com/office/officeart/2018/2/layout/IconCircleList"/>
    <dgm:cxn modelId="{4C2F5159-EB7D-4C8C-94B1-07088A26A234}" srcId="{894D67AE-93B8-46E4-846C-B0816D3AA841}" destId="{6355FFF8-8829-40B3-8CC2-15F530225C2A}" srcOrd="3" destOrd="0" parTransId="{C15A1AD2-5DFF-45A4-8865-69F7D0216B1F}" sibTransId="{BE55CAF5-08BA-4564-B5FE-199D0A1628E9}"/>
    <dgm:cxn modelId="{E947D383-8CC0-4381-8F01-9E30F9C1B44C}" srcId="{894D67AE-93B8-46E4-846C-B0816D3AA841}" destId="{97CC813E-C8B6-4C7A-97BF-214656CAF881}" srcOrd="0" destOrd="0" parTransId="{4EC5D94A-B01B-456C-B670-BFD55E351FB1}" sibTransId="{0D07F877-A8BE-42B2-9071-E08CFEAA871E}"/>
    <dgm:cxn modelId="{0F5A82A1-5637-48B6-BDC6-F1CD6543E1E0}" type="presOf" srcId="{678F95E2-F5E0-4D4E-8068-199885BB0759}" destId="{610F4555-57EF-4E0B-8316-CAB24E363284}" srcOrd="0" destOrd="0" presId="urn:microsoft.com/office/officeart/2018/2/layout/IconCircleList"/>
    <dgm:cxn modelId="{3B9881AE-6FA5-45C5-BEDD-499492BF0EBE}" type="presOf" srcId="{9EDD154A-C462-4BB4-A91F-5DA020B6DB66}" destId="{8A6D5820-ED7B-4D72-AF44-73F8C0257AC6}" srcOrd="0" destOrd="0" presId="urn:microsoft.com/office/officeart/2018/2/layout/IconCircleList"/>
    <dgm:cxn modelId="{0B3661BF-EA50-4F37-86C5-D197647379DB}" type="presOf" srcId="{6355FFF8-8829-40B3-8CC2-15F530225C2A}" destId="{B100D496-2184-433E-9754-189DA33A3D11}" srcOrd="0" destOrd="0" presId="urn:microsoft.com/office/officeart/2018/2/layout/IconCircleList"/>
    <dgm:cxn modelId="{DBCCE1E4-42E5-4460-B244-239F74F5723B}" srcId="{894D67AE-93B8-46E4-846C-B0816D3AA841}" destId="{678F95E2-F5E0-4D4E-8068-199885BB0759}" srcOrd="5" destOrd="0" parTransId="{406C7CE4-9DD3-40A7-BD03-2A8628B961BD}" sibTransId="{C85B1F35-9719-4115-A426-DF5DFF0A0905}"/>
    <dgm:cxn modelId="{89D52FEA-7A0E-40B3-B4EB-2E2C5672A223}" type="presOf" srcId="{97CC813E-C8B6-4C7A-97BF-214656CAF881}" destId="{BC4A2399-A20C-478D-9E67-BCDCA72896C2}" srcOrd="0" destOrd="0" presId="urn:microsoft.com/office/officeart/2018/2/layout/IconCircleList"/>
    <dgm:cxn modelId="{554D6DF6-EBAD-4A8D-B4A1-444F45B66A34}" type="presOf" srcId="{07008753-A435-458D-B9F0-0E186FD6D6F4}" destId="{9C6070C3-8EC7-42D2-BACE-E408D80858DC}" srcOrd="0" destOrd="0" presId="urn:microsoft.com/office/officeart/2018/2/layout/IconCircleList"/>
    <dgm:cxn modelId="{714EF1F6-B6D1-4437-AEB8-7346C7738274}" type="presParOf" srcId="{31AA3946-8D07-4D47-A148-655332674AE7}" destId="{6E73D63E-3DB4-44C5-8844-91C229BF4B64}" srcOrd="0" destOrd="0" presId="urn:microsoft.com/office/officeart/2018/2/layout/IconCircleList"/>
    <dgm:cxn modelId="{24B8D431-8984-4981-851C-F02730EBC88A}" type="presParOf" srcId="{6E73D63E-3DB4-44C5-8844-91C229BF4B64}" destId="{D493EC1E-9084-4F0F-B16B-A811ADD2BE42}" srcOrd="0" destOrd="0" presId="urn:microsoft.com/office/officeart/2018/2/layout/IconCircleList"/>
    <dgm:cxn modelId="{852B5D56-00E4-441C-804D-9876D9BF4A3C}" type="presParOf" srcId="{D493EC1E-9084-4F0F-B16B-A811ADD2BE42}" destId="{0420EA20-73DE-4E31-B690-4AB885461BBB}" srcOrd="0" destOrd="0" presId="urn:microsoft.com/office/officeart/2018/2/layout/IconCircleList"/>
    <dgm:cxn modelId="{48C3B70B-AE1C-44D0-A5A6-0D2D9D166440}" type="presParOf" srcId="{D493EC1E-9084-4F0F-B16B-A811ADD2BE42}" destId="{FF0E2477-8528-40B2-A867-BE272B96794E}" srcOrd="1" destOrd="0" presId="urn:microsoft.com/office/officeart/2018/2/layout/IconCircleList"/>
    <dgm:cxn modelId="{C17A82DC-649B-4D93-B046-319B1F1AC2DB}" type="presParOf" srcId="{D493EC1E-9084-4F0F-B16B-A811ADD2BE42}" destId="{BBBEE4E9-4BCD-4DE4-8C6A-3D04B756E204}" srcOrd="2" destOrd="0" presId="urn:microsoft.com/office/officeart/2018/2/layout/IconCircleList"/>
    <dgm:cxn modelId="{BF16BABC-B5B4-4CE0-8CF5-A3FF9DF3FCB6}" type="presParOf" srcId="{D493EC1E-9084-4F0F-B16B-A811ADD2BE42}" destId="{BC4A2399-A20C-478D-9E67-BCDCA72896C2}" srcOrd="3" destOrd="0" presId="urn:microsoft.com/office/officeart/2018/2/layout/IconCircleList"/>
    <dgm:cxn modelId="{991C42A2-E99B-4C4B-8630-9993903D61D3}" type="presParOf" srcId="{6E73D63E-3DB4-44C5-8844-91C229BF4B64}" destId="{1A74A9BC-25EF-4B6C-96E1-31B48B48C043}" srcOrd="1" destOrd="0" presId="urn:microsoft.com/office/officeart/2018/2/layout/IconCircleList"/>
    <dgm:cxn modelId="{3D41953E-36B7-4297-AF56-460534F90ABE}" type="presParOf" srcId="{6E73D63E-3DB4-44C5-8844-91C229BF4B64}" destId="{0176976C-7B41-43B4-8AB5-F9758EE44D88}" srcOrd="2" destOrd="0" presId="urn:microsoft.com/office/officeart/2018/2/layout/IconCircleList"/>
    <dgm:cxn modelId="{9EB1E356-F14B-46DD-BA48-F18B22708403}" type="presParOf" srcId="{0176976C-7B41-43B4-8AB5-F9758EE44D88}" destId="{84D63939-EEB0-4F8D-A2D1-EDA197EE82A5}" srcOrd="0" destOrd="0" presId="urn:microsoft.com/office/officeart/2018/2/layout/IconCircleList"/>
    <dgm:cxn modelId="{5EA51700-FEF7-4ECD-8910-10B3F0EF53FC}" type="presParOf" srcId="{0176976C-7B41-43B4-8AB5-F9758EE44D88}" destId="{83CE57E9-423F-47E9-B988-8F24037D0275}" srcOrd="1" destOrd="0" presId="urn:microsoft.com/office/officeart/2018/2/layout/IconCircleList"/>
    <dgm:cxn modelId="{08102258-0FD8-4CEF-8373-25117694536C}" type="presParOf" srcId="{0176976C-7B41-43B4-8AB5-F9758EE44D88}" destId="{BB8CACC4-93F8-46BA-9C28-CB0E8B2B53D8}" srcOrd="2" destOrd="0" presId="urn:microsoft.com/office/officeart/2018/2/layout/IconCircleList"/>
    <dgm:cxn modelId="{3628AD66-135D-4486-81EC-200395440ACB}" type="presParOf" srcId="{0176976C-7B41-43B4-8AB5-F9758EE44D88}" destId="{9C6070C3-8EC7-42D2-BACE-E408D80858DC}" srcOrd="3" destOrd="0" presId="urn:microsoft.com/office/officeart/2018/2/layout/IconCircleList"/>
    <dgm:cxn modelId="{BA8B2350-44E6-4FF5-84C5-69FDED3A790C}" type="presParOf" srcId="{6E73D63E-3DB4-44C5-8844-91C229BF4B64}" destId="{2282CB45-C00E-45C5-BCB4-F5855F48FDF2}" srcOrd="3" destOrd="0" presId="urn:microsoft.com/office/officeart/2018/2/layout/IconCircleList"/>
    <dgm:cxn modelId="{7753D2B8-6932-463F-8E8E-A7EF832BE51F}" type="presParOf" srcId="{6E73D63E-3DB4-44C5-8844-91C229BF4B64}" destId="{15432590-2091-472F-91A3-41CA173C442F}" srcOrd="4" destOrd="0" presId="urn:microsoft.com/office/officeart/2018/2/layout/IconCircleList"/>
    <dgm:cxn modelId="{D299BACC-CA18-445E-A4B9-09B3754FA8A2}" type="presParOf" srcId="{15432590-2091-472F-91A3-41CA173C442F}" destId="{F8502509-B31C-4FA6-BA3C-A08FCD2269BD}" srcOrd="0" destOrd="0" presId="urn:microsoft.com/office/officeart/2018/2/layout/IconCircleList"/>
    <dgm:cxn modelId="{067C6E46-EC7C-45B9-8C4F-12ECFB7FB474}" type="presParOf" srcId="{15432590-2091-472F-91A3-41CA173C442F}" destId="{AB917A4C-670C-4916-AB48-ACCB2C029356}" srcOrd="1" destOrd="0" presId="urn:microsoft.com/office/officeart/2018/2/layout/IconCircleList"/>
    <dgm:cxn modelId="{1F8A9034-9257-4677-AD24-9B0E2F960349}" type="presParOf" srcId="{15432590-2091-472F-91A3-41CA173C442F}" destId="{6E481FD5-4E98-4182-9B73-424BD2D2D363}" srcOrd="2" destOrd="0" presId="urn:microsoft.com/office/officeart/2018/2/layout/IconCircleList"/>
    <dgm:cxn modelId="{E36A0067-53F1-435A-B151-8A5FD466DDC0}" type="presParOf" srcId="{15432590-2091-472F-91A3-41CA173C442F}" destId="{8A6D5820-ED7B-4D72-AF44-73F8C0257AC6}" srcOrd="3" destOrd="0" presId="urn:microsoft.com/office/officeart/2018/2/layout/IconCircleList"/>
    <dgm:cxn modelId="{F495027E-CEE8-47ED-950C-09615A71221E}" type="presParOf" srcId="{6E73D63E-3DB4-44C5-8844-91C229BF4B64}" destId="{4ED05F15-6196-4DDC-929B-885B890E6011}" srcOrd="5" destOrd="0" presId="urn:microsoft.com/office/officeart/2018/2/layout/IconCircleList"/>
    <dgm:cxn modelId="{6362C8A5-D086-4A1F-868C-C2BC31CB2F06}" type="presParOf" srcId="{6E73D63E-3DB4-44C5-8844-91C229BF4B64}" destId="{932FBED4-36B5-4475-A2C9-1C0D02661243}" srcOrd="6" destOrd="0" presId="urn:microsoft.com/office/officeart/2018/2/layout/IconCircleList"/>
    <dgm:cxn modelId="{A4901A13-EE53-439B-87D1-3C73A89D0182}" type="presParOf" srcId="{932FBED4-36B5-4475-A2C9-1C0D02661243}" destId="{330FED2B-ABA2-40C4-86D7-46EF844BA535}" srcOrd="0" destOrd="0" presId="urn:microsoft.com/office/officeart/2018/2/layout/IconCircleList"/>
    <dgm:cxn modelId="{FDADD21F-12DE-4595-BE34-5A185EF619E7}" type="presParOf" srcId="{932FBED4-36B5-4475-A2C9-1C0D02661243}" destId="{256079BA-641E-4237-B159-50014370DD7B}" srcOrd="1" destOrd="0" presId="urn:microsoft.com/office/officeart/2018/2/layout/IconCircleList"/>
    <dgm:cxn modelId="{8654AB53-6886-4CAC-86F1-8F42AF4FE595}" type="presParOf" srcId="{932FBED4-36B5-4475-A2C9-1C0D02661243}" destId="{3964F4DA-F7DB-4889-A326-CD91A154CFBB}" srcOrd="2" destOrd="0" presId="urn:microsoft.com/office/officeart/2018/2/layout/IconCircleList"/>
    <dgm:cxn modelId="{729D5081-A11E-43A9-9EAB-75D403A42CAB}" type="presParOf" srcId="{932FBED4-36B5-4475-A2C9-1C0D02661243}" destId="{B100D496-2184-433E-9754-189DA33A3D11}" srcOrd="3" destOrd="0" presId="urn:microsoft.com/office/officeart/2018/2/layout/IconCircleList"/>
    <dgm:cxn modelId="{529A3C1B-0810-4AC8-8B1C-9132967E81F1}" type="presParOf" srcId="{6E73D63E-3DB4-44C5-8844-91C229BF4B64}" destId="{B7FEFE3E-5448-417E-A816-CABC0E3F1637}" srcOrd="7" destOrd="0" presId="urn:microsoft.com/office/officeart/2018/2/layout/IconCircleList"/>
    <dgm:cxn modelId="{294109D0-448A-4ECB-A2B4-39A071A5B695}" type="presParOf" srcId="{6E73D63E-3DB4-44C5-8844-91C229BF4B64}" destId="{E777876A-52D6-4505-9069-2F8F3A4E3331}" srcOrd="8" destOrd="0" presId="urn:microsoft.com/office/officeart/2018/2/layout/IconCircleList"/>
    <dgm:cxn modelId="{B3882FB4-20AF-4EAB-9B13-6E207C3C5EA3}" type="presParOf" srcId="{E777876A-52D6-4505-9069-2F8F3A4E3331}" destId="{8B8525F1-9E69-4320-A54A-216C96F351AF}" srcOrd="0" destOrd="0" presId="urn:microsoft.com/office/officeart/2018/2/layout/IconCircleList"/>
    <dgm:cxn modelId="{B2E87C8C-5611-4A10-AD8A-C0817AB38DCB}" type="presParOf" srcId="{E777876A-52D6-4505-9069-2F8F3A4E3331}" destId="{660092A2-A725-48B8-8668-0E53C133473E}" srcOrd="1" destOrd="0" presId="urn:microsoft.com/office/officeart/2018/2/layout/IconCircleList"/>
    <dgm:cxn modelId="{69AB9DE6-96E1-452D-B1C9-A6C994C6317E}" type="presParOf" srcId="{E777876A-52D6-4505-9069-2F8F3A4E3331}" destId="{9C01FE17-42F1-487D-BABF-380EACBEA78C}" srcOrd="2" destOrd="0" presId="urn:microsoft.com/office/officeart/2018/2/layout/IconCircleList"/>
    <dgm:cxn modelId="{BB5B72F3-B84E-4001-B78A-1929FABBAEA7}" type="presParOf" srcId="{E777876A-52D6-4505-9069-2F8F3A4E3331}" destId="{CE7AA95F-8B19-4D05-93DB-996188B25458}" srcOrd="3" destOrd="0" presId="urn:microsoft.com/office/officeart/2018/2/layout/IconCircleList"/>
    <dgm:cxn modelId="{FE5A28A1-194C-450C-8206-CAD362D8E88A}" type="presParOf" srcId="{6E73D63E-3DB4-44C5-8844-91C229BF4B64}" destId="{0AF45B3E-AFDA-414A-B954-EEBF1F714A2A}" srcOrd="9" destOrd="0" presId="urn:microsoft.com/office/officeart/2018/2/layout/IconCircleList"/>
    <dgm:cxn modelId="{6A3F20E4-FC8C-493A-B14C-0DDEDFFA4434}" type="presParOf" srcId="{6E73D63E-3DB4-44C5-8844-91C229BF4B64}" destId="{B9514788-9A78-436A-953A-7D669F47404A}" srcOrd="10" destOrd="0" presId="urn:microsoft.com/office/officeart/2018/2/layout/IconCircleList"/>
    <dgm:cxn modelId="{E252CC84-A7B4-44B1-B4BA-16E0A6DAC0EF}" type="presParOf" srcId="{B9514788-9A78-436A-953A-7D669F47404A}" destId="{DDC95C08-8C56-4251-A5C4-3AD76D1BA59F}" srcOrd="0" destOrd="0" presId="urn:microsoft.com/office/officeart/2018/2/layout/IconCircleList"/>
    <dgm:cxn modelId="{AAAE55CC-3DC5-41F6-AEB2-F721A0AB0FCA}" type="presParOf" srcId="{B9514788-9A78-436A-953A-7D669F47404A}" destId="{9F28CE73-D816-4594-8170-E43E0530093C}" srcOrd="1" destOrd="0" presId="urn:microsoft.com/office/officeart/2018/2/layout/IconCircleList"/>
    <dgm:cxn modelId="{FAE953D0-5F9C-40DA-A792-04D1D667115C}" type="presParOf" srcId="{B9514788-9A78-436A-953A-7D669F47404A}" destId="{E405D977-D608-4E56-8544-76C52DE9178E}" srcOrd="2" destOrd="0" presId="urn:microsoft.com/office/officeart/2018/2/layout/IconCircleList"/>
    <dgm:cxn modelId="{89E5659F-1FFA-47A4-8DC4-4781DFEC6DAA}" type="presParOf" srcId="{B9514788-9A78-436A-953A-7D669F47404A}" destId="{610F4555-57EF-4E0B-8316-CAB24E363284}" srcOrd="3" destOrd="0" presId="urn:microsoft.com/office/officeart/2018/2/layout/IconCircleList"/>
  </dgm:cxnLst>
  <dgm:bg>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267B80-D2A7-4E0B-9B2D-F45F8AFD5DC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96D0E549-D274-4E0E-804F-72A0A1574D2D}">
      <dgm:prSet/>
      <dgm:spPr/>
      <dgm:t>
        <a:bodyPr/>
        <a:lstStyle/>
        <a:p>
          <a:pPr>
            <a:lnSpc>
              <a:spcPct val="100000"/>
            </a:lnSpc>
          </a:pPr>
          <a:r>
            <a:rPr lang="en-US" b="0" i="0" baseline="0">
              <a:solidFill>
                <a:schemeClr val="bg1"/>
              </a:solidFill>
            </a:rPr>
            <a:t>Focus on a 5-compartment system using a 3x3 grid.</a:t>
          </a:r>
          <a:endParaRPr lang="en-US" dirty="0">
            <a:solidFill>
              <a:schemeClr val="bg1"/>
            </a:solidFill>
          </a:endParaRPr>
        </a:p>
      </dgm:t>
    </dgm:pt>
    <dgm:pt modelId="{74176159-DA6A-4E7F-A56F-D7CB999129EA}" type="parTrans" cxnId="{B62582F2-2677-4E07-9C18-5C755112CBEE}">
      <dgm:prSet/>
      <dgm:spPr/>
      <dgm:t>
        <a:bodyPr/>
        <a:lstStyle/>
        <a:p>
          <a:endParaRPr lang="en-US"/>
        </a:p>
      </dgm:t>
    </dgm:pt>
    <dgm:pt modelId="{60D6E391-F9F0-4D1D-8FE7-2AF4CB4EC7D5}" type="sibTrans" cxnId="{B62582F2-2677-4E07-9C18-5C755112CBEE}">
      <dgm:prSet/>
      <dgm:spPr/>
      <dgm:t>
        <a:bodyPr/>
        <a:lstStyle/>
        <a:p>
          <a:pPr>
            <a:lnSpc>
              <a:spcPct val="100000"/>
            </a:lnSpc>
          </a:pPr>
          <a:endParaRPr lang="en-US"/>
        </a:p>
      </dgm:t>
    </dgm:pt>
    <dgm:pt modelId="{8673D514-4B13-4AE3-AA3F-5921FA67D1AF}">
      <dgm:prSet/>
      <dgm:spPr/>
      <dgm:t>
        <a:bodyPr/>
        <a:lstStyle/>
        <a:p>
          <a:pPr>
            <a:lnSpc>
              <a:spcPct val="100000"/>
            </a:lnSpc>
          </a:pPr>
          <a:r>
            <a:rPr lang="en-US" b="0" i="0" baseline="0">
              <a:solidFill>
                <a:schemeClr val="bg1"/>
              </a:solidFill>
            </a:rPr>
            <a:t>Utilization of stepper motors (X, Y, Z axes) for compartment navigation.</a:t>
          </a:r>
          <a:endParaRPr lang="en-US">
            <a:solidFill>
              <a:schemeClr val="bg1"/>
            </a:solidFill>
          </a:endParaRPr>
        </a:p>
      </dgm:t>
    </dgm:pt>
    <dgm:pt modelId="{770B96BE-59D6-46CE-84F1-650C03387558}" type="parTrans" cxnId="{BDA18624-AB25-49D0-A4C6-154794D99820}">
      <dgm:prSet/>
      <dgm:spPr/>
      <dgm:t>
        <a:bodyPr/>
        <a:lstStyle/>
        <a:p>
          <a:endParaRPr lang="en-US"/>
        </a:p>
      </dgm:t>
    </dgm:pt>
    <dgm:pt modelId="{C72EE181-7C46-4A9B-B416-547C1EEA2F48}" type="sibTrans" cxnId="{BDA18624-AB25-49D0-A4C6-154794D99820}">
      <dgm:prSet/>
      <dgm:spPr/>
      <dgm:t>
        <a:bodyPr/>
        <a:lstStyle/>
        <a:p>
          <a:pPr>
            <a:lnSpc>
              <a:spcPct val="100000"/>
            </a:lnSpc>
          </a:pPr>
          <a:endParaRPr lang="en-US"/>
        </a:p>
      </dgm:t>
    </dgm:pt>
    <dgm:pt modelId="{66B644A0-83DA-4E12-B5BA-DD86F603C80E}">
      <dgm:prSet/>
      <dgm:spPr/>
      <dgm:t>
        <a:bodyPr/>
        <a:lstStyle/>
        <a:p>
          <a:pPr>
            <a:lnSpc>
              <a:spcPct val="100000"/>
            </a:lnSpc>
          </a:pPr>
          <a:r>
            <a:rPr lang="en-US" b="0" i="0" baseline="0">
              <a:solidFill>
                <a:schemeClr val="bg1"/>
              </a:solidFill>
            </a:rPr>
            <a:t>Use of ESP32 and A4988 drivers to control motor movement.</a:t>
          </a:r>
          <a:endParaRPr lang="en-US">
            <a:solidFill>
              <a:schemeClr val="bg1"/>
            </a:solidFill>
          </a:endParaRPr>
        </a:p>
      </dgm:t>
    </dgm:pt>
    <dgm:pt modelId="{FBB6E319-60D3-4BCD-A778-BD724FB8807D}" type="parTrans" cxnId="{07E51B96-41DA-4E31-A980-6C7695376BC7}">
      <dgm:prSet/>
      <dgm:spPr/>
      <dgm:t>
        <a:bodyPr/>
        <a:lstStyle/>
        <a:p>
          <a:endParaRPr lang="en-US"/>
        </a:p>
      </dgm:t>
    </dgm:pt>
    <dgm:pt modelId="{ABA039E8-FDE4-4E17-B0E6-F1295F337294}" type="sibTrans" cxnId="{07E51B96-41DA-4E31-A980-6C7695376BC7}">
      <dgm:prSet/>
      <dgm:spPr/>
      <dgm:t>
        <a:bodyPr/>
        <a:lstStyle/>
        <a:p>
          <a:pPr>
            <a:lnSpc>
              <a:spcPct val="100000"/>
            </a:lnSpc>
          </a:pPr>
          <a:endParaRPr lang="en-US"/>
        </a:p>
      </dgm:t>
    </dgm:pt>
    <dgm:pt modelId="{CEB3316C-059B-48FE-88A0-0AB6E475F591}">
      <dgm:prSet/>
      <dgm:spPr/>
      <dgm:t>
        <a:bodyPr/>
        <a:lstStyle/>
        <a:p>
          <a:pPr>
            <a:lnSpc>
              <a:spcPct val="100000"/>
            </a:lnSpc>
          </a:pPr>
          <a:r>
            <a:rPr lang="en-US" b="0" i="0" baseline="0">
              <a:solidFill>
                <a:schemeClr val="bg1"/>
              </a:solidFill>
            </a:rPr>
            <a:t>Integration of trigger switches for homing (0,0,0) axis detection.</a:t>
          </a:r>
          <a:endParaRPr lang="en-US">
            <a:solidFill>
              <a:schemeClr val="bg1"/>
            </a:solidFill>
          </a:endParaRPr>
        </a:p>
      </dgm:t>
    </dgm:pt>
    <dgm:pt modelId="{E63A29E6-07A4-44DD-8068-F00E135E677A}" type="parTrans" cxnId="{A7494DE1-893E-4017-A4D1-A387FB2B6F27}">
      <dgm:prSet/>
      <dgm:spPr/>
      <dgm:t>
        <a:bodyPr/>
        <a:lstStyle/>
        <a:p>
          <a:endParaRPr lang="en-US"/>
        </a:p>
      </dgm:t>
    </dgm:pt>
    <dgm:pt modelId="{CD629EC9-2067-424E-9570-8AA8D7FAA838}" type="sibTrans" cxnId="{A7494DE1-893E-4017-A4D1-A387FB2B6F27}">
      <dgm:prSet/>
      <dgm:spPr/>
      <dgm:t>
        <a:bodyPr/>
        <a:lstStyle/>
        <a:p>
          <a:pPr>
            <a:lnSpc>
              <a:spcPct val="100000"/>
            </a:lnSpc>
          </a:pPr>
          <a:endParaRPr lang="en-US"/>
        </a:p>
      </dgm:t>
    </dgm:pt>
    <dgm:pt modelId="{BAB2FC9B-8F74-4381-96C2-0D26D3326DA0}">
      <dgm:prSet/>
      <dgm:spPr/>
      <dgm:t>
        <a:bodyPr/>
        <a:lstStyle/>
        <a:p>
          <a:pPr>
            <a:lnSpc>
              <a:spcPct val="100000"/>
            </a:lnSpc>
          </a:pPr>
          <a:endParaRPr lang="en-US" dirty="0">
            <a:solidFill>
              <a:schemeClr val="bg1"/>
            </a:solidFill>
          </a:endParaRPr>
        </a:p>
      </dgm:t>
    </dgm:pt>
    <dgm:pt modelId="{9D7B7591-0CC6-43D9-805D-EC319A7813DD}" type="parTrans" cxnId="{B6DECAD0-886E-434B-AE01-2B5BE613CA43}">
      <dgm:prSet/>
      <dgm:spPr/>
      <dgm:t>
        <a:bodyPr/>
        <a:lstStyle/>
        <a:p>
          <a:endParaRPr lang="en-US"/>
        </a:p>
      </dgm:t>
    </dgm:pt>
    <dgm:pt modelId="{E8FA65F1-C33C-4E6F-91BC-2D4B3FABE275}" type="sibTrans" cxnId="{B6DECAD0-886E-434B-AE01-2B5BE613CA43}">
      <dgm:prSet/>
      <dgm:spPr/>
      <dgm:t>
        <a:bodyPr/>
        <a:lstStyle/>
        <a:p>
          <a:pPr>
            <a:lnSpc>
              <a:spcPct val="100000"/>
            </a:lnSpc>
          </a:pPr>
          <a:endParaRPr lang="en-US"/>
        </a:p>
      </dgm:t>
    </dgm:pt>
    <dgm:pt modelId="{33B288FE-DF96-4EEA-A275-323531974EFF}">
      <dgm:prSet/>
      <dgm:spPr/>
      <dgm:t>
        <a:bodyPr/>
        <a:lstStyle/>
        <a:p>
          <a:pPr>
            <a:lnSpc>
              <a:spcPct val="100000"/>
            </a:lnSpc>
          </a:pPr>
          <a:r>
            <a:rPr lang="en-US" b="0" i="0" baseline="0">
              <a:solidFill>
                <a:schemeClr val="bg1"/>
              </a:solidFill>
            </a:rPr>
            <a:t>Blynk integration for remote control via mobile devices. </a:t>
          </a:r>
          <a:endParaRPr lang="en-US">
            <a:solidFill>
              <a:schemeClr val="bg1"/>
            </a:solidFill>
          </a:endParaRPr>
        </a:p>
      </dgm:t>
    </dgm:pt>
    <dgm:pt modelId="{7BF4A077-DC8F-43F8-844F-37A47CD60F67}" type="parTrans" cxnId="{A96490AD-4686-4A78-B559-BEB7EEC88EEB}">
      <dgm:prSet/>
      <dgm:spPr/>
      <dgm:t>
        <a:bodyPr/>
        <a:lstStyle/>
        <a:p>
          <a:endParaRPr lang="en-US"/>
        </a:p>
      </dgm:t>
    </dgm:pt>
    <dgm:pt modelId="{2D0122FF-570F-4965-8B13-85AD09EAD35C}" type="sibTrans" cxnId="{A96490AD-4686-4A78-B559-BEB7EEC88EEB}">
      <dgm:prSet/>
      <dgm:spPr/>
      <dgm:t>
        <a:bodyPr/>
        <a:lstStyle/>
        <a:p>
          <a:endParaRPr lang="en-US"/>
        </a:p>
      </dgm:t>
    </dgm:pt>
    <dgm:pt modelId="{6A247155-087B-4C20-8BED-933B94B32A24}" type="pres">
      <dgm:prSet presAssocID="{8F267B80-D2A7-4E0B-9B2D-F45F8AFD5DC7}" presName="root" presStyleCnt="0">
        <dgm:presLayoutVars>
          <dgm:dir/>
          <dgm:resizeHandles val="exact"/>
        </dgm:presLayoutVars>
      </dgm:prSet>
      <dgm:spPr/>
    </dgm:pt>
    <dgm:pt modelId="{8A281F49-34A5-4A61-B9A4-1A772B3B3DD0}" type="pres">
      <dgm:prSet presAssocID="{8F267B80-D2A7-4E0B-9B2D-F45F8AFD5DC7}" presName="container" presStyleCnt="0">
        <dgm:presLayoutVars>
          <dgm:dir/>
          <dgm:resizeHandles val="exact"/>
        </dgm:presLayoutVars>
      </dgm:prSet>
      <dgm:spPr/>
    </dgm:pt>
    <dgm:pt modelId="{8DB626FB-2A75-4CEE-9A41-E5653DAF17E2}" type="pres">
      <dgm:prSet presAssocID="{96D0E549-D274-4E0E-804F-72A0A1574D2D}" presName="compNode" presStyleCnt="0"/>
      <dgm:spPr/>
    </dgm:pt>
    <dgm:pt modelId="{FD1C3CE3-4E58-4909-8AAF-669BC90FE8B0}" type="pres">
      <dgm:prSet presAssocID="{96D0E549-D274-4E0E-804F-72A0A1574D2D}" presName="iconBgRect" presStyleLbl="bgShp" presStyleIdx="0" presStyleCnt="6"/>
      <dgm:spPr/>
    </dgm:pt>
    <dgm:pt modelId="{37B8B4F6-F900-4B2E-921F-6A99FC7D5779}" type="pres">
      <dgm:prSet presAssocID="{96D0E549-D274-4E0E-804F-72A0A1574D2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elescope"/>
        </a:ext>
      </dgm:extLst>
    </dgm:pt>
    <dgm:pt modelId="{7C17E2DE-6842-4F52-88CF-FDA5D9A94ACE}" type="pres">
      <dgm:prSet presAssocID="{96D0E549-D274-4E0E-804F-72A0A1574D2D}" presName="spaceRect" presStyleCnt="0"/>
      <dgm:spPr/>
    </dgm:pt>
    <dgm:pt modelId="{A0B85694-C14A-4FB8-AB11-2874D1C3543D}" type="pres">
      <dgm:prSet presAssocID="{96D0E549-D274-4E0E-804F-72A0A1574D2D}" presName="textRect" presStyleLbl="revTx" presStyleIdx="0" presStyleCnt="6">
        <dgm:presLayoutVars>
          <dgm:chMax val="1"/>
          <dgm:chPref val="1"/>
        </dgm:presLayoutVars>
      </dgm:prSet>
      <dgm:spPr/>
    </dgm:pt>
    <dgm:pt modelId="{86C30CBE-6C1C-4A7F-9F83-CFF8C4841F73}" type="pres">
      <dgm:prSet presAssocID="{60D6E391-F9F0-4D1D-8FE7-2AF4CB4EC7D5}" presName="sibTrans" presStyleLbl="sibTrans2D1" presStyleIdx="0" presStyleCnt="0"/>
      <dgm:spPr/>
    </dgm:pt>
    <dgm:pt modelId="{6DE51A87-9039-40A2-A046-4F2F22DB483B}" type="pres">
      <dgm:prSet presAssocID="{8673D514-4B13-4AE3-AA3F-5921FA67D1AF}" presName="compNode" presStyleCnt="0"/>
      <dgm:spPr/>
    </dgm:pt>
    <dgm:pt modelId="{0FE8A652-DD6D-4321-A327-18F9851B4308}" type="pres">
      <dgm:prSet presAssocID="{8673D514-4B13-4AE3-AA3F-5921FA67D1AF}" presName="iconBgRect" presStyleLbl="bgShp" presStyleIdx="1" presStyleCnt="6"/>
      <dgm:spPr/>
    </dgm:pt>
    <dgm:pt modelId="{A31E9C40-BFB8-4A10-8C8D-DBDEFA4029CF}" type="pres">
      <dgm:prSet presAssocID="{8673D514-4B13-4AE3-AA3F-5921FA67D1A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Igloo"/>
        </a:ext>
      </dgm:extLst>
    </dgm:pt>
    <dgm:pt modelId="{F1553C55-E138-4F00-A3DF-158C81DD4DA9}" type="pres">
      <dgm:prSet presAssocID="{8673D514-4B13-4AE3-AA3F-5921FA67D1AF}" presName="spaceRect" presStyleCnt="0"/>
      <dgm:spPr/>
    </dgm:pt>
    <dgm:pt modelId="{DB1DC398-9C88-480D-BCF0-2137B2B48F2C}" type="pres">
      <dgm:prSet presAssocID="{8673D514-4B13-4AE3-AA3F-5921FA67D1AF}" presName="textRect" presStyleLbl="revTx" presStyleIdx="1" presStyleCnt="6">
        <dgm:presLayoutVars>
          <dgm:chMax val="1"/>
          <dgm:chPref val="1"/>
        </dgm:presLayoutVars>
      </dgm:prSet>
      <dgm:spPr/>
    </dgm:pt>
    <dgm:pt modelId="{5FED5713-E707-422E-991D-CD08AC00530B}" type="pres">
      <dgm:prSet presAssocID="{C72EE181-7C46-4A9B-B416-547C1EEA2F48}" presName="sibTrans" presStyleLbl="sibTrans2D1" presStyleIdx="0" presStyleCnt="0"/>
      <dgm:spPr/>
    </dgm:pt>
    <dgm:pt modelId="{1F0650A8-67E8-4B1A-A078-C3810E87AD39}" type="pres">
      <dgm:prSet presAssocID="{66B644A0-83DA-4E12-B5BA-DD86F603C80E}" presName="compNode" presStyleCnt="0"/>
      <dgm:spPr/>
    </dgm:pt>
    <dgm:pt modelId="{B87C7F62-44D8-4A29-999E-526558A44E56}" type="pres">
      <dgm:prSet presAssocID="{66B644A0-83DA-4E12-B5BA-DD86F603C80E}" presName="iconBgRect" presStyleLbl="bgShp" presStyleIdx="2" presStyleCnt="6"/>
      <dgm:spPr/>
    </dgm:pt>
    <dgm:pt modelId="{699F0EE9-99FA-4CB9-839F-00C7552C32C5}" type="pres">
      <dgm:prSet presAssocID="{66B644A0-83DA-4E12-B5BA-DD86F603C80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cooter"/>
        </a:ext>
      </dgm:extLst>
    </dgm:pt>
    <dgm:pt modelId="{F65024F6-06AD-42EF-8D71-4B2DA8D5AAD6}" type="pres">
      <dgm:prSet presAssocID="{66B644A0-83DA-4E12-B5BA-DD86F603C80E}" presName="spaceRect" presStyleCnt="0"/>
      <dgm:spPr/>
    </dgm:pt>
    <dgm:pt modelId="{D6D5C914-FA79-42C6-A295-F302F240750F}" type="pres">
      <dgm:prSet presAssocID="{66B644A0-83DA-4E12-B5BA-DD86F603C80E}" presName="textRect" presStyleLbl="revTx" presStyleIdx="2" presStyleCnt="6">
        <dgm:presLayoutVars>
          <dgm:chMax val="1"/>
          <dgm:chPref val="1"/>
        </dgm:presLayoutVars>
      </dgm:prSet>
      <dgm:spPr/>
    </dgm:pt>
    <dgm:pt modelId="{27F4A2E6-D0F1-459E-9439-2AD630B993DA}" type="pres">
      <dgm:prSet presAssocID="{ABA039E8-FDE4-4E17-B0E6-F1295F337294}" presName="sibTrans" presStyleLbl="sibTrans2D1" presStyleIdx="0" presStyleCnt="0"/>
      <dgm:spPr/>
    </dgm:pt>
    <dgm:pt modelId="{05160E0F-A92B-4EC8-B395-62C477843A33}" type="pres">
      <dgm:prSet presAssocID="{CEB3316C-059B-48FE-88A0-0AB6E475F591}" presName="compNode" presStyleCnt="0"/>
      <dgm:spPr/>
    </dgm:pt>
    <dgm:pt modelId="{CC35A35F-D141-4F15-8D40-29230F5E22EB}" type="pres">
      <dgm:prSet presAssocID="{CEB3316C-059B-48FE-88A0-0AB6E475F591}" presName="iconBgRect" presStyleLbl="bgShp" presStyleIdx="3" presStyleCnt="6"/>
      <dgm:spPr/>
    </dgm:pt>
    <dgm:pt modelId="{D400F8CB-CA79-4982-A2B4-0425A0698855}" type="pres">
      <dgm:prSet presAssocID="{CEB3316C-059B-48FE-88A0-0AB6E475F59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isconnected"/>
        </a:ext>
      </dgm:extLst>
    </dgm:pt>
    <dgm:pt modelId="{22F3CA2C-2FD5-4A9D-8F57-FF2538BB68B0}" type="pres">
      <dgm:prSet presAssocID="{CEB3316C-059B-48FE-88A0-0AB6E475F591}" presName="spaceRect" presStyleCnt="0"/>
      <dgm:spPr/>
    </dgm:pt>
    <dgm:pt modelId="{32826F6C-2F39-4087-8343-660BE389C2C8}" type="pres">
      <dgm:prSet presAssocID="{CEB3316C-059B-48FE-88A0-0AB6E475F591}" presName="textRect" presStyleLbl="revTx" presStyleIdx="3" presStyleCnt="6">
        <dgm:presLayoutVars>
          <dgm:chMax val="1"/>
          <dgm:chPref val="1"/>
        </dgm:presLayoutVars>
      </dgm:prSet>
      <dgm:spPr/>
    </dgm:pt>
    <dgm:pt modelId="{578EABEF-EBAB-4805-8C35-CACDF9C8EB20}" type="pres">
      <dgm:prSet presAssocID="{CD629EC9-2067-424E-9570-8AA8D7FAA838}" presName="sibTrans" presStyleLbl="sibTrans2D1" presStyleIdx="0" presStyleCnt="0"/>
      <dgm:spPr/>
    </dgm:pt>
    <dgm:pt modelId="{B567D1AB-266F-4E3D-9A96-CC789538F40A}" type="pres">
      <dgm:prSet presAssocID="{BAB2FC9B-8F74-4381-96C2-0D26D3326DA0}" presName="compNode" presStyleCnt="0"/>
      <dgm:spPr/>
    </dgm:pt>
    <dgm:pt modelId="{37510E16-CA4A-4985-B4AB-4C224BAA2A0D}" type="pres">
      <dgm:prSet presAssocID="{BAB2FC9B-8F74-4381-96C2-0D26D3326DA0}" presName="iconBgRect" presStyleLbl="bgShp" presStyleIdx="4" presStyleCnt="6" custLinFactNeighborX="28606" custLinFactNeighborY="46703"/>
      <dgm:spPr/>
    </dgm:pt>
    <dgm:pt modelId="{DF316099-C0B9-407D-8A67-2F2E4988044F}" type="pres">
      <dgm:prSet presAssocID="{BAB2FC9B-8F74-4381-96C2-0D26D3326DA0}" presName="iconRect" presStyleLbl="node1" presStyleIdx="4" presStyleCnt="6"/>
      <dgm:spPr/>
    </dgm:pt>
    <dgm:pt modelId="{3332687B-F4BF-4D84-BDE7-31D5952E198A}" type="pres">
      <dgm:prSet presAssocID="{BAB2FC9B-8F74-4381-96C2-0D26D3326DA0}" presName="spaceRect" presStyleCnt="0"/>
      <dgm:spPr/>
    </dgm:pt>
    <dgm:pt modelId="{5F0115DF-6EB8-48FE-8298-263888E8E54E}" type="pres">
      <dgm:prSet presAssocID="{BAB2FC9B-8F74-4381-96C2-0D26D3326DA0}" presName="textRect" presStyleLbl="revTx" presStyleIdx="4" presStyleCnt="6">
        <dgm:presLayoutVars>
          <dgm:chMax val="1"/>
          <dgm:chPref val="1"/>
        </dgm:presLayoutVars>
      </dgm:prSet>
      <dgm:spPr/>
    </dgm:pt>
    <dgm:pt modelId="{4954337F-D637-4273-A3D7-C1BD2A445FC6}" type="pres">
      <dgm:prSet presAssocID="{E8FA65F1-C33C-4E6F-91BC-2D4B3FABE275}" presName="sibTrans" presStyleLbl="sibTrans2D1" presStyleIdx="0" presStyleCnt="0"/>
      <dgm:spPr/>
    </dgm:pt>
    <dgm:pt modelId="{7AF5959D-5A6F-4248-B81A-2CCDB3BE6235}" type="pres">
      <dgm:prSet presAssocID="{33B288FE-DF96-4EEA-A275-323531974EFF}" presName="compNode" presStyleCnt="0"/>
      <dgm:spPr/>
    </dgm:pt>
    <dgm:pt modelId="{35C0909E-03C7-4AD3-A3ED-750CC3062078}" type="pres">
      <dgm:prSet presAssocID="{33B288FE-DF96-4EEA-A275-323531974EFF}" presName="iconBgRect" presStyleLbl="bgShp" presStyleIdx="5" presStyleCnt="6"/>
      <dgm:spPr/>
    </dgm:pt>
    <dgm:pt modelId="{93D0E4AA-7E1B-484A-BBA1-311E3392B3F4}" type="pres">
      <dgm:prSet presAssocID="{33B288FE-DF96-4EEA-A275-323531974EFF}" presName="iconRect" presStyleLbl="node1" presStyleIdx="5"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Remote control"/>
        </a:ext>
      </dgm:extLst>
    </dgm:pt>
    <dgm:pt modelId="{D34FB306-DE0B-4689-8288-0D6B67C661CD}" type="pres">
      <dgm:prSet presAssocID="{33B288FE-DF96-4EEA-A275-323531974EFF}" presName="spaceRect" presStyleCnt="0"/>
      <dgm:spPr/>
    </dgm:pt>
    <dgm:pt modelId="{523F675E-5031-4843-8E54-39583BCDEEEB}" type="pres">
      <dgm:prSet presAssocID="{33B288FE-DF96-4EEA-A275-323531974EFF}" presName="textRect" presStyleLbl="revTx" presStyleIdx="5" presStyleCnt="6">
        <dgm:presLayoutVars>
          <dgm:chMax val="1"/>
          <dgm:chPref val="1"/>
        </dgm:presLayoutVars>
      </dgm:prSet>
      <dgm:spPr/>
    </dgm:pt>
  </dgm:ptLst>
  <dgm:cxnLst>
    <dgm:cxn modelId="{367FC605-A58A-430F-8C04-4BC74421EC77}" type="presOf" srcId="{E8FA65F1-C33C-4E6F-91BC-2D4B3FABE275}" destId="{4954337F-D637-4273-A3D7-C1BD2A445FC6}" srcOrd="0" destOrd="0" presId="urn:microsoft.com/office/officeart/2018/2/layout/IconCircleList"/>
    <dgm:cxn modelId="{5DAB020A-F011-4CF1-B16B-9CED951A7CEF}" type="presOf" srcId="{96D0E549-D274-4E0E-804F-72A0A1574D2D}" destId="{A0B85694-C14A-4FB8-AB11-2874D1C3543D}" srcOrd="0" destOrd="0" presId="urn:microsoft.com/office/officeart/2018/2/layout/IconCircleList"/>
    <dgm:cxn modelId="{BDA18624-AB25-49D0-A4C6-154794D99820}" srcId="{8F267B80-D2A7-4E0B-9B2D-F45F8AFD5DC7}" destId="{8673D514-4B13-4AE3-AA3F-5921FA67D1AF}" srcOrd="1" destOrd="0" parTransId="{770B96BE-59D6-46CE-84F1-650C03387558}" sibTransId="{C72EE181-7C46-4A9B-B416-547C1EEA2F48}"/>
    <dgm:cxn modelId="{AF96C22E-9230-4729-B2B5-6E42B5A1C558}" type="presOf" srcId="{66B644A0-83DA-4E12-B5BA-DD86F603C80E}" destId="{D6D5C914-FA79-42C6-A295-F302F240750F}" srcOrd="0" destOrd="0" presId="urn:microsoft.com/office/officeart/2018/2/layout/IconCircleList"/>
    <dgm:cxn modelId="{BABD273C-49C8-419A-876B-F541EBD41626}" type="presOf" srcId="{CD629EC9-2067-424E-9570-8AA8D7FAA838}" destId="{578EABEF-EBAB-4805-8C35-CACDF9C8EB20}" srcOrd="0" destOrd="0" presId="urn:microsoft.com/office/officeart/2018/2/layout/IconCircleList"/>
    <dgm:cxn modelId="{253C633F-49EC-4DE8-9002-DD943AE6756D}" type="presOf" srcId="{BAB2FC9B-8F74-4381-96C2-0D26D3326DA0}" destId="{5F0115DF-6EB8-48FE-8298-263888E8E54E}" srcOrd="0" destOrd="0" presId="urn:microsoft.com/office/officeart/2018/2/layout/IconCircleList"/>
    <dgm:cxn modelId="{150FC94C-A7DA-4388-8BB0-650FFBB95802}" type="presOf" srcId="{ABA039E8-FDE4-4E17-B0E6-F1295F337294}" destId="{27F4A2E6-D0F1-459E-9439-2AD630B993DA}" srcOrd="0" destOrd="0" presId="urn:microsoft.com/office/officeart/2018/2/layout/IconCircleList"/>
    <dgm:cxn modelId="{07E51B96-41DA-4E31-A980-6C7695376BC7}" srcId="{8F267B80-D2A7-4E0B-9B2D-F45F8AFD5DC7}" destId="{66B644A0-83DA-4E12-B5BA-DD86F603C80E}" srcOrd="2" destOrd="0" parTransId="{FBB6E319-60D3-4BCD-A778-BD724FB8807D}" sibTransId="{ABA039E8-FDE4-4E17-B0E6-F1295F337294}"/>
    <dgm:cxn modelId="{6EC810AB-A5F2-4A24-8A29-1CA765B823C7}" type="presOf" srcId="{8F267B80-D2A7-4E0B-9B2D-F45F8AFD5DC7}" destId="{6A247155-087B-4C20-8BED-933B94B32A24}" srcOrd="0" destOrd="0" presId="urn:microsoft.com/office/officeart/2018/2/layout/IconCircleList"/>
    <dgm:cxn modelId="{7D17A7AC-2198-40CA-9B17-7809CC418EEC}" type="presOf" srcId="{33B288FE-DF96-4EEA-A275-323531974EFF}" destId="{523F675E-5031-4843-8E54-39583BCDEEEB}" srcOrd="0" destOrd="0" presId="urn:microsoft.com/office/officeart/2018/2/layout/IconCircleList"/>
    <dgm:cxn modelId="{45C4DCAC-BCFB-4DB4-BA7E-BD8E232362F2}" type="presOf" srcId="{8673D514-4B13-4AE3-AA3F-5921FA67D1AF}" destId="{DB1DC398-9C88-480D-BCF0-2137B2B48F2C}" srcOrd="0" destOrd="0" presId="urn:microsoft.com/office/officeart/2018/2/layout/IconCircleList"/>
    <dgm:cxn modelId="{A96490AD-4686-4A78-B559-BEB7EEC88EEB}" srcId="{8F267B80-D2A7-4E0B-9B2D-F45F8AFD5DC7}" destId="{33B288FE-DF96-4EEA-A275-323531974EFF}" srcOrd="5" destOrd="0" parTransId="{7BF4A077-DC8F-43F8-844F-37A47CD60F67}" sibTransId="{2D0122FF-570F-4965-8B13-85AD09EAD35C}"/>
    <dgm:cxn modelId="{733EC6AF-90EB-4A86-B39F-236AD639186F}" type="presOf" srcId="{CEB3316C-059B-48FE-88A0-0AB6E475F591}" destId="{32826F6C-2F39-4087-8343-660BE389C2C8}" srcOrd="0" destOrd="0" presId="urn:microsoft.com/office/officeart/2018/2/layout/IconCircleList"/>
    <dgm:cxn modelId="{A72158CF-6EFF-453B-B279-205636C40BD2}" type="presOf" srcId="{60D6E391-F9F0-4D1D-8FE7-2AF4CB4EC7D5}" destId="{86C30CBE-6C1C-4A7F-9F83-CFF8C4841F73}" srcOrd="0" destOrd="0" presId="urn:microsoft.com/office/officeart/2018/2/layout/IconCircleList"/>
    <dgm:cxn modelId="{B6DECAD0-886E-434B-AE01-2B5BE613CA43}" srcId="{8F267B80-D2A7-4E0B-9B2D-F45F8AFD5DC7}" destId="{BAB2FC9B-8F74-4381-96C2-0D26D3326DA0}" srcOrd="4" destOrd="0" parTransId="{9D7B7591-0CC6-43D9-805D-EC319A7813DD}" sibTransId="{E8FA65F1-C33C-4E6F-91BC-2D4B3FABE275}"/>
    <dgm:cxn modelId="{1002AFDA-1B0E-4571-991A-5F43D2DC4A55}" type="presOf" srcId="{C72EE181-7C46-4A9B-B416-547C1EEA2F48}" destId="{5FED5713-E707-422E-991D-CD08AC00530B}" srcOrd="0" destOrd="0" presId="urn:microsoft.com/office/officeart/2018/2/layout/IconCircleList"/>
    <dgm:cxn modelId="{A7494DE1-893E-4017-A4D1-A387FB2B6F27}" srcId="{8F267B80-D2A7-4E0B-9B2D-F45F8AFD5DC7}" destId="{CEB3316C-059B-48FE-88A0-0AB6E475F591}" srcOrd="3" destOrd="0" parTransId="{E63A29E6-07A4-44DD-8068-F00E135E677A}" sibTransId="{CD629EC9-2067-424E-9570-8AA8D7FAA838}"/>
    <dgm:cxn modelId="{B62582F2-2677-4E07-9C18-5C755112CBEE}" srcId="{8F267B80-D2A7-4E0B-9B2D-F45F8AFD5DC7}" destId="{96D0E549-D274-4E0E-804F-72A0A1574D2D}" srcOrd="0" destOrd="0" parTransId="{74176159-DA6A-4E7F-A56F-D7CB999129EA}" sibTransId="{60D6E391-F9F0-4D1D-8FE7-2AF4CB4EC7D5}"/>
    <dgm:cxn modelId="{0CCD4D0C-39E8-4DA5-9C2A-580A82DDE191}" type="presParOf" srcId="{6A247155-087B-4C20-8BED-933B94B32A24}" destId="{8A281F49-34A5-4A61-B9A4-1A772B3B3DD0}" srcOrd="0" destOrd="0" presId="urn:microsoft.com/office/officeart/2018/2/layout/IconCircleList"/>
    <dgm:cxn modelId="{535B99DC-AF76-477D-8D06-DD386BA93AC3}" type="presParOf" srcId="{8A281F49-34A5-4A61-B9A4-1A772B3B3DD0}" destId="{8DB626FB-2A75-4CEE-9A41-E5653DAF17E2}" srcOrd="0" destOrd="0" presId="urn:microsoft.com/office/officeart/2018/2/layout/IconCircleList"/>
    <dgm:cxn modelId="{16873FD4-249D-47FD-970C-FD5458AC1B94}" type="presParOf" srcId="{8DB626FB-2A75-4CEE-9A41-E5653DAF17E2}" destId="{FD1C3CE3-4E58-4909-8AAF-669BC90FE8B0}" srcOrd="0" destOrd="0" presId="urn:microsoft.com/office/officeart/2018/2/layout/IconCircleList"/>
    <dgm:cxn modelId="{C83ED83C-D533-4623-95C7-5754DAA7ABE8}" type="presParOf" srcId="{8DB626FB-2A75-4CEE-9A41-E5653DAF17E2}" destId="{37B8B4F6-F900-4B2E-921F-6A99FC7D5779}" srcOrd="1" destOrd="0" presId="urn:microsoft.com/office/officeart/2018/2/layout/IconCircleList"/>
    <dgm:cxn modelId="{15D42A5B-1C48-44BC-973E-B71F215C53FF}" type="presParOf" srcId="{8DB626FB-2A75-4CEE-9A41-E5653DAF17E2}" destId="{7C17E2DE-6842-4F52-88CF-FDA5D9A94ACE}" srcOrd="2" destOrd="0" presId="urn:microsoft.com/office/officeart/2018/2/layout/IconCircleList"/>
    <dgm:cxn modelId="{E0E8FA0F-2E8D-45C7-A763-CE79E9999085}" type="presParOf" srcId="{8DB626FB-2A75-4CEE-9A41-E5653DAF17E2}" destId="{A0B85694-C14A-4FB8-AB11-2874D1C3543D}" srcOrd="3" destOrd="0" presId="urn:microsoft.com/office/officeart/2018/2/layout/IconCircleList"/>
    <dgm:cxn modelId="{B2ACB782-EE24-4BF7-9635-E4D32F32C674}" type="presParOf" srcId="{8A281F49-34A5-4A61-B9A4-1A772B3B3DD0}" destId="{86C30CBE-6C1C-4A7F-9F83-CFF8C4841F73}" srcOrd="1" destOrd="0" presId="urn:microsoft.com/office/officeart/2018/2/layout/IconCircleList"/>
    <dgm:cxn modelId="{2E49B10F-10D3-4D3F-8AED-9092334E3C7E}" type="presParOf" srcId="{8A281F49-34A5-4A61-B9A4-1A772B3B3DD0}" destId="{6DE51A87-9039-40A2-A046-4F2F22DB483B}" srcOrd="2" destOrd="0" presId="urn:microsoft.com/office/officeart/2018/2/layout/IconCircleList"/>
    <dgm:cxn modelId="{ED4364FB-7DB2-4ECC-88B9-1E0E1D91ABC9}" type="presParOf" srcId="{6DE51A87-9039-40A2-A046-4F2F22DB483B}" destId="{0FE8A652-DD6D-4321-A327-18F9851B4308}" srcOrd="0" destOrd="0" presId="urn:microsoft.com/office/officeart/2018/2/layout/IconCircleList"/>
    <dgm:cxn modelId="{CA78D7D8-6F04-4B74-A6D4-8613E6978B6C}" type="presParOf" srcId="{6DE51A87-9039-40A2-A046-4F2F22DB483B}" destId="{A31E9C40-BFB8-4A10-8C8D-DBDEFA4029CF}" srcOrd="1" destOrd="0" presId="urn:microsoft.com/office/officeart/2018/2/layout/IconCircleList"/>
    <dgm:cxn modelId="{AB83285B-1ED6-4B75-9352-7BC1721E443E}" type="presParOf" srcId="{6DE51A87-9039-40A2-A046-4F2F22DB483B}" destId="{F1553C55-E138-4F00-A3DF-158C81DD4DA9}" srcOrd="2" destOrd="0" presId="urn:microsoft.com/office/officeart/2018/2/layout/IconCircleList"/>
    <dgm:cxn modelId="{674E371D-F8EC-4644-915A-37C4722EED41}" type="presParOf" srcId="{6DE51A87-9039-40A2-A046-4F2F22DB483B}" destId="{DB1DC398-9C88-480D-BCF0-2137B2B48F2C}" srcOrd="3" destOrd="0" presId="urn:microsoft.com/office/officeart/2018/2/layout/IconCircleList"/>
    <dgm:cxn modelId="{7F083D7E-F411-4C60-9215-CE35AF4CEF8B}" type="presParOf" srcId="{8A281F49-34A5-4A61-B9A4-1A772B3B3DD0}" destId="{5FED5713-E707-422E-991D-CD08AC00530B}" srcOrd="3" destOrd="0" presId="urn:microsoft.com/office/officeart/2018/2/layout/IconCircleList"/>
    <dgm:cxn modelId="{78558083-5134-4E67-9608-6A0844439168}" type="presParOf" srcId="{8A281F49-34A5-4A61-B9A4-1A772B3B3DD0}" destId="{1F0650A8-67E8-4B1A-A078-C3810E87AD39}" srcOrd="4" destOrd="0" presId="urn:microsoft.com/office/officeart/2018/2/layout/IconCircleList"/>
    <dgm:cxn modelId="{E983A2ED-381B-4410-B805-9808A1F371B5}" type="presParOf" srcId="{1F0650A8-67E8-4B1A-A078-C3810E87AD39}" destId="{B87C7F62-44D8-4A29-999E-526558A44E56}" srcOrd="0" destOrd="0" presId="urn:microsoft.com/office/officeart/2018/2/layout/IconCircleList"/>
    <dgm:cxn modelId="{F25961F7-2B60-4F7C-8E87-65924C3A10D8}" type="presParOf" srcId="{1F0650A8-67E8-4B1A-A078-C3810E87AD39}" destId="{699F0EE9-99FA-4CB9-839F-00C7552C32C5}" srcOrd="1" destOrd="0" presId="urn:microsoft.com/office/officeart/2018/2/layout/IconCircleList"/>
    <dgm:cxn modelId="{E7EA48AF-4D3B-45C1-A5C9-3E9BA902BC9E}" type="presParOf" srcId="{1F0650A8-67E8-4B1A-A078-C3810E87AD39}" destId="{F65024F6-06AD-42EF-8D71-4B2DA8D5AAD6}" srcOrd="2" destOrd="0" presId="urn:microsoft.com/office/officeart/2018/2/layout/IconCircleList"/>
    <dgm:cxn modelId="{901545A5-5186-465D-B21C-B6E776582A15}" type="presParOf" srcId="{1F0650A8-67E8-4B1A-A078-C3810E87AD39}" destId="{D6D5C914-FA79-42C6-A295-F302F240750F}" srcOrd="3" destOrd="0" presId="urn:microsoft.com/office/officeart/2018/2/layout/IconCircleList"/>
    <dgm:cxn modelId="{D08BC2EC-8989-495A-BF99-97976E5424D3}" type="presParOf" srcId="{8A281F49-34A5-4A61-B9A4-1A772B3B3DD0}" destId="{27F4A2E6-D0F1-459E-9439-2AD630B993DA}" srcOrd="5" destOrd="0" presId="urn:microsoft.com/office/officeart/2018/2/layout/IconCircleList"/>
    <dgm:cxn modelId="{068D5A9D-EF03-486D-A403-A4ED5C7C8D1C}" type="presParOf" srcId="{8A281F49-34A5-4A61-B9A4-1A772B3B3DD0}" destId="{05160E0F-A92B-4EC8-B395-62C477843A33}" srcOrd="6" destOrd="0" presId="urn:microsoft.com/office/officeart/2018/2/layout/IconCircleList"/>
    <dgm:cxn modelId="{08C5F2E0-3779-40C6-B89E-7B2F2EA21355}" type="presParOf" srcId="{05160E0F-A92B-4EC8-B395-62C477843A33}" destId="{CC35A35F-D141-4F15-8D40-29230F5E22EB}" srcOrd="0" destOrd="0" presId="urn:microsoft.com/office/officeart/2018/2/layout/IconCircleList"/>
    <dgm:cxn modelId="{0FA8AA8B-8385-425A-9C38-95AC96FB0AFE}" type="presParOf" srcId="{05160E0F-A92B-4EC8-B395-62C477843A33}" destId="{D400F8CB-CA79-4982-A2B4-0425A0698855}" srcOrd="1" destOrd="0" presId="urn:microsoft.com/office/officeart/2018/2/layout/IconCircleList"/>
    <dgm:cxn modelId="{B70F294E-AFB2-4F5A-8DDD-931CBD4C1447}" type="presParOf" srcId="{05160E0F-A92B-4EC8-B395-62C477843A33}" destId="{22F3CA2C-2FD5-4A9D-8F57-FF2538BB68B0}" srcOrd="2" destOrd="0" presId="urn:microsoft.com/office/officeart/2018/2/layout/IconCircleList"/>
    <dgm:cxn modelId="{1DD73F5C-8931-4BC9-B6CB-28866557C89E}" type="presParOf" srcId="{05160E0F-A92B-4EC8-B395-62C477843A33}" destId="{32826F6C-2F39-4087-8343-660BE389C2C8}" srcOrd="3" destOrd="0" presId="urn:microsoft.com/office/officeart/2018/2/layout/IconCircleList"/>
    <dgm:cxn modelId="{C3978DB7-B784-4DC0-AFA2-41DB26E2DCA0}" type="presParOf" srcId="{8A281F49-34A5-4A61-B9A4-1A772B3B3DD0}" destId="{578EABEF-EBAB-4805-8C35-CACDF9C8EB20}" srcOrd="7" destOrd="0" presId="urn:microsoft.com/office/officeart/2018/2/layout/IconCircleList"/>
    <dgm:cxn modelId="{8941BD33-27FC-472C-A323-FF0D9AD14186}" type="presParOf" srcId="{8A281F49-34A5-4A61-B9A4-1A772B3B3DD0}" destId="{B567D1AB-266F-4E3D-9A96-CC789538F40A}" srcOrd="8" destOrd="0" presId="urn:microsoft.com/office/officeart/2018/2/layout/IconCircleList"/>
    <dgm:cxn modelId="{F92D0CA2-1B33-4725-97F9-9FE3BF9655C2}" type="presParOf" srcId="{B567D1AB-266F-4E3D-9A96-CC789538F40A}" destId="{37510E16-CA4A-4985-B4AB-4C224BAA2A0D}" srcOrd="0" destOrd="0" presId="urn:microsoft.com/office/officeart/2018/2/layout/IconCircleList"/>
    <dgm:cxn modelId="{8EF5ACC7-AEED-423D-8AA0-EDF8207ECD3F}" type="presParOf" srcId="{B567D1AB-266F-4E3D-9A96-CC789538F40A}" destId="{DF316099-C0B9-407D-8A67-2F2E4988044F}" srcOrd="1" destOrd="0" presId="urn:microsoft.com/office/officeart/2018/2/layout/IconCircleList"/>
    <dgm:cxn modelId="{3E22F46C-DC9B-4A1C-9CE8-1868BC6170A7}" type="presParOf" srcId="{B567D1AB-266F-4E3D-9A96-CC789538F40A}" destId="{3332687B-F4BF-4D84-BDE7-31D5952E198A}" srcOrd="2" destOrd="0" presId="urn:microsoft.com/office/officeart/2018/2/layout/IconCircleList"/>
    <dgm:cxn modelId="{597BD16E-2C62-4D26-842E-54F5B4AB1955}" type="presParOf" srcId="{B567D1AB-266F-4E3D-9A96-CC789538F40A}" destId="{5F0115DF-6EB8-48FE-8298-263888E8E54E}" srcOrd="3" destOrd="0" presId="urn:microsoft.com/office/officeart/2018/2/layout/IconCircleList"/>
    <dgm:cxn modelId="{8E4D5FCE-AD45-4153-B4D1-B14E0F8E2422}" type="presParOf" srcId="{8A281F49-34A5-4A61-B9A4-1A772B3B3DD0}" destId="{4954337F-D637-4273-A3D7-C1BD2A445FC6}" srcOrd="9" destOrd="0" presId="urn:microsoft.com/office/officeart/2018/2/layout/IconCircleList"/>
    <dgm:cxn modelId="{953F9916-F531-4466-A8A6-B627A74F1525}" type="presParOf" srcId="{8A281F49-34A5-4A61-B9A4-1A772B3B3DD0}" destId="{7AF5959D-5A6F-4248-B81A-2CCDB3BE6235}" srcOrd="10" destOrd="0" presId="urn:microsoft.com/office/officeart/2018/2/layout/IconCircleList"/>
    <dgm:cxn modelId="{344598AB-7A1A-4561-AF64-7A92D91AAB77}" type="presParOf" srcId="{7AF5959D-5A6F-4248-B81A-2CCDB3BE6235}" destId="{35C0909E-03C7-4AD3-A3ED-750CC3062078}" srcOrd="0" destOrd="0" presId="urn:microsoft.com/office/officeart/2018/2/layout/IconCircleList"/>
    <dgm:cxn modelId="{112E6865-E9E2-4F5C-BB0E-617B96811CAA}" type="presParOf" srcId="{7AF5959D-5A6F-4248-B81A-2CCDB3BE6235}" destId="{93D0E4AA-7E1B-484A-BBA1-311E3392B3F4}" srcOrd="1" destOrd="0" presId="urn:microsoft.com/office/officeart/2018/2/layout/IconCircleList"/>
    <dgm:cxn modelId="{D0C958AE-3C10-419C-B947-16B29E19A75D}" type="presParOf" srcId="{7AF5959D-5A6F-4248-B81A-2CCDB3BE6235}" destId="{D34FB306-DE0B-4689-8288-0D6B67C661CD}" srcOrd="2" destOrd="0" presId="urn:microsoft.com/office/officeart/2018/2/layout/IconCircleList"/>
    <dgm:cxn modelId="{0008B5A0-630D-4F3C-A7A8-964E8B45837D}" type="presParOf" srcId="{7AF5959D-5A6F-4248-B81A-2CCDB3BE6235}" destId="{523F675E-5031-4843-8E54-39583BCDEEEB}" srcOrd="3" destOrd="0" presId="urn:microsoft.com/office/officeart/2018/2/layout/IconCircle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20EA20-73DE-4E31-B690-4AB885461BBB}">
      <dsp:nvSpPr>
        <dsp:cNvPr id="0" name=""/>
        <dsp:cNvSpPr/>
      </dsp:nvSpPr>
      <dsp:spPr>
        <a:xfrm>
          <a:off x="3540665" y="210342"/>
          <a:ext cx="820166" cy="82016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0E2477-8528-40B2-A867-BE272B96794E}">
      <dsp:nvSpPr>
        <dsp:cNvPr id="0" name=""/>
        <dsp:cNvSpPr/>
      </dsp:nvSpPr>
      <dsp:spPr>
        <a:xfrm>
          <a:off x="3683401" y="382576"/>
          <a:ext cx="475696" cy="4756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4A2399-A20C-478D-9E67-BCDCA72896C2}">
      <dsp:nvSpPr>
        <dsp:cNvPr id="0" name=""/>
        <dsp:cNvSpPr/>
      </dsp:nvSpPr>
      <dsp:spPr>
        <a:xfrm>
          <a:off x="4673276" y="66013"/>
          <a:ext cx="2359010" cy="1108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dirty="0"/>
            <a:t>User-Friendly Interface</a:t>
          </a:r>
          <a:r>
            <a:rPr lang="en-US" sz="1400" kern="1200" dirty="0"/>
            <a:t>: Provide a mobile app (via Blynk) that allows users to </a:t>
          </a:r>
          <a:r>
            <a:rPr lang="en-US" sz="1400" b="1" kern="1200" dirty="0"/>
            <a:t>remotely control</a:t>
          </a:r>
          <a:r>
            <a:rPr lang="en-US" sz="1400" kern="1200" dirty="0"/>
            <a:t> and retrieve shoes from the storage system.  </a:t>
          </a:r>
        </a:p>
      </dsp:txBody>
      <dsp:txXfrm>
        <a:off x="4673276" y="66013"/>
        <a:ext cx="2359010" cy="1108824"/>
      </dsp:txXfrm>
    </dsp:sp>
    <dsp:sp modelId="{84D63939-EEB0-4F8D-A2D1-EDA197EE82A5}">
      <dsp:nvSpPr>
        <dsp:cNvPr id="0" name=""/>
        <dsp:cNvSpPr/>
      </dsp:nvSpPr>
      <dsp:spPr>
        <a:xfrm>
          <a:off x="246432" y="286125"/>
          <a:ext cx="820166" cy="82016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CE57E9-423F-47E9-B988-8F24037D0275}">
      <dsp:nvSpPr>
        <dsp:cNvPr id="0" name=""/>
        <dsp:cNvSpPr/>
      </dsp:nvSpPr>
      <dsp:spPr>
        <a:xfrm>
          <a:off x="1351438" y="516580"/>
          <a:ext cx="475696" cy="4756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6070C3-8EC7-42D2-BACE-E408D80858DC}">
      <dsp:nvSpPr>
        <dsp:cNvPr id="0" name=""/>
        <dsp:cNvSpPr/>
      </dsp:nvSpPr>
      <dsp:spPr>
        <a:xfrm>
          <a:off x="1388537" y="0"/>
          <a:ext cx="1933250" cy="1383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dirty="0"/>
            <a:t>Modular Design</a:t>
          </a:r>
          <a:r>
            <a:rPr lang="en-US" sz="1400" kern="1200" dirty="0"/>
            <a:t>: Develop a customizable shoe storage system with a unified and expandable structure, allowing users to adjust modules based on space and needs.</a:t>
          </a:r>
        </a:p>
      </dsp:txBody>
      <dsp:txXfrm>
        <a:off x="1388537" y="0"/>
        <a:ext cx="1933250" cy="1383957"/>
      </dsp:txXfrm>
    </dsp:sp>
    <dsp:sp modelId="{F8502509-B31C-4FA6-BA3C-A08FCD2269BD}">
      <dsp:nvSpPr>
        <dsp:cNvPr id="0" name=""/>
        <dsp:cNvSpPr/>
      </dsp:nvSpPr>
      <dsp:spPr>
        <a:xfrm>
          <a:off x="7090103" y="314847"/>
          <a:ext cx="820166" cy="82016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917A4C-670C-4916-AB48-ACCB2C029356}">
      <dsp:nvSpPr>
        <dsp:cNvPr id="0" name=""/>
        <dsp:cNvSpPr/>
      </dsp:nvSpPr>
      <dsp:spPr>
        <a:xfrm>
          <a:off x="7262338" y="487082"/>
          <a:ext cx="475696" cy="4756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6D5820-ED7B-4D72-AF44-73F8C0257AC6}">
      <dsp:nvSpPr>
        <dsp:cNvPr id="0" name=""/>
        <dsp:cNvSpPr/>
      </dsp:nvSpPr>
      <dsp:spPr>
        <a:xfrm>
          <a:off x="8086020" y="314847"/>
          <a:ext cx="1933250" cy="82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dirty="0"/>
            <a:t>Automation</a:t>
          </a:r>
          <a:r>
            <a:rPr lang="en-US" sz="1400" kern="1200" dirty="0"/>
            <a:t>: Automate the process of shoe storage and retrieval using a 3x3 grid system with 2 active compartments.</a:t>
          </a:r>
        </a:p>
      </dsp:txBody>
      <dsp:txXfrm>
        <a:off x="8086020" y="314847"/>
        <a:ext cx="1933250" cy="820166"/>
      </dsp:txXfrm>
    </dsp:sp>
    <dsp:sp modelId="{330FED2B-ABA2-40C4-86D7-46EF844BA535}">
      <dsp:nvSpPr>
        <dsp:cNvPr id="0" name=""/>
        <dsp:cNvSpPr/>
      </dsp:nvSpPr>
      <dsp:spPr>
        <a:xfrm>
          <a:off x="426458" y="1762530"/>
          <a:ext cx="820166" cy="82016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6079BA-641E-4237-B159-50014370DD7B}">
      <dsp:nvSpPr>
        <dsp:cNvPr id="0" name=""/>
        <dsp:cNvSpPr/>
      </dsp:nvSpPr>
      <dsp:spPr>
        <a:xfrm>
          <a:off x="608849" y="1938965"/>
          <a:ext cx="475696" cy="4756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00D496-2184-433E-9754-189DA33A3D11}">
      <dsp:nvSpPr>
        <dsp:cNvPr id="0" name=""/>
        <dsp:cNvSpPr/>
      </dsp:nvSpPr>
      <dsp:spPr>
        <a:xfrm>
          <a:off x="1442689" y="1762521"/>
          <a:ext cx="1933250" cy="82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dirty="0"/>
            <a:t>Barcode Integration</a:t>
          </a:r>
          <a:r>
            <a:rPr lang="en-US" sz="1400" kern="1200" dirty="0"/>
            <a:t>: Implement a barcode scanner for efficient shoe identification and placement.</a:t>
          </a:r>
        </a:p>
      </dsp:txBody>
      <dsp:txXfrm>
        <a:off x="1442689" y="1762521"/>
        <a:ext cx="1933250" cy="820166"/>
      </dsp:txXfrm>
    </dsp:sp>
    <dsp:sp modelId="{8B8525F1-9E69-4320-A54A-216C96F351AF}">
      <dsp:nvSpPr>
        <dsp:cNvPr id="0" name=""/>
        <dsp:cNvSpPr/>
      </dsp:nvSpPr>
      <dsp:spPr>
        <a:xfrm>
          <a:off x="3611529" y="2214485"/>
          <a:ext cx="820166" cy="820166"/>
        </a:xfrm>
        <a:prstGeom prst="ellipse">
          <a:avLst/>
        </a:prstGeom>
        <a:noFill/>
        <a:ln>
          <a:noFill/>
        </a:ln>
        <a:effectLst/>
      </dsp:spPr>
      <dsp:style>
        <a:lnRef idx="0">
          <a:scrgbClr r="0" g="0" b="0"/>
        </a:lnRef>
        <a:fillRef idx="1">
          <a:scrgbClr r="0" g="0" b="0"/>
        </a:fillRef>
        <a:effectRef idx="0">
          <a:scrgbClr r="0" g="0" b="0"/>
        </a:effectRef>
        <a:fontRef idx="minor"/>
      </dsp:style>
    </dsp:sp>
    <dsp:sp modelId="{660092A2-A725-48B8-8668-0E53C133473E}">
      <dsp:nvSpPr>
        <dsp:cNvPr id="0" name=""/>
        <dsp:cNvSpPr/>
      </dsp:nvSpPr>
      <dsp:spPr>
        <a:xfrm>
          <a:off x="437899" y="395186"/>
          <a:ext cx="475696" cy="47569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E7AA95F-8B19-4D05-93DB-996188B25458}">
      <dsp:nvSpPr>
        <dsp:cNvPr id="0" name=""/>
        <dsp:cNvSpPr/>
      </dsp:nvSpPr>
      <dsp:spPr>
        <a:xfrm>
          <a:off x="4007675" y="1959103"/>
          <a:ext cx="1933250" cy="1068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endParaRPr lang="en-US" sz="1400" kern="1200" dirty="0"/>
        </a:p>
      </dsp:txBody>
      <dsp:txXfrm>
        <a:off x="4007675" y="1959103"/>
        <a:ext cx="1933250" cy="1068898"/>
      </dsp:txXfrm>
    </dsp:sp>
    <dsp:sp modelId="{DDC95C08-8C56-4251-A5C4-3AD76D1BA59F}">
      <dsp:nvSpPr>
        <dsp:cNvPr id="0" name=""/>
        <dsp:cNvSpPr/>
      </dsp:nvSpPr>
      <dsp:spPr>
        <a:xfrm>
          <a:off x="3615862" y="1670942"/>
          <a:ext cx="820166" cy="82016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28CE73-D816-4594-8170-E43E0530093C}">
      <dsp:nvSpPr>
        <dsp:cNvPr id="0" name=""/>
        <dsp:cNvSpPr/>
      </dsp:nvSpPr>
      <dsp:spPr>
        <a:xfrm>
          <a:off x="3808417" y="1806702"/>
          <a:ext cx="475696" cy="47569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10F4555-57EF-4E0B-8316-CAB24E363284}">
      <dsp:nvSpPr>
        <dsp:cNvPr id="0" name=""/>
        <dsp:cNvSpPr/>
      </dsp:nvSpPr>
      <dsp:spPr>
        <a:xfrm>
          <a:off x="4632104" y="1650618"/>
          <a:ext cx="1933250" cy="82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dirty="0"/>
            <a:t>IoT Control</a:t>
          </a:r>
          <a:r>
            <a:rPr lang="en-US" sz="1400" kern="1200" dirty="0"/>
            <a:t>: Utilize IoT technology via Blynk for remote operation, enhancing user convenience.</a:t>
          </a:r>
        </a:p>
      </dsp:txBody>
      <dsp:txXfrm>
        <a:off x="4632104" y="1650618"/>
        <a:ext cx="1933250" cy="8201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1C3CE3-4E58-4909-8AAF-669BC90FE8B0}">
      <dsp:nvSpPr>
        <dsp:cNvPr id="0" name=""/>
        <dsp:cNvSpPr/>
      </dsp:nvSpPr>
      <dsp:spPr>
        <a:xfrm>
          <a:off x="37365" y="529070"/>
          <a:ext cx="891933" cy="8919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B8B4F6-F900-4B2E-921F-6A99FC7D5779}">
      <dsp:nvSpPr>
        <dsp:cNvPr id="0" name=""/>
        <dsp:cNvSpPr/>
      </dsp:nvSpPr>
      <dsp:spPr>
        <a:xfrm>
          <a:off x="224671" y="716376"/>
          <a:ext cx="517321" cy="5173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B85694-C14A-4FB8-AB11-2874D1C3543D}">
      <dsp:nvSpPr>
        <dsp:cNvPr id="0" name=""/>
        <dsp:cNvSpPr/>
      </dsp:nvSpPr>
      <dsp:spPr>
        <a:xfrm>
          <a:off x="1120428" y="529070"/>
          <a:ext cx="2102415" cy="891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0" i="0" kern="1200" baseline="0">
              <a:solidFill>
                <a:schemeClr val="bg1"/>
              </a:solidFill>
            </a:rPr>
            <a:t>Focus on a 5-compartment system using a 3x3 grid.</a:t>
          </a:r>
          <a:endParaRPr lang="en-US" sz="1600" kern="1200" dirty="0">
            <a:solidFill>
              <a:schemeClr val="bg1"/>
            </a:solidFill>
          </a:endParaRPr>
        </a:p>
      </dsp:txBody>
      <dsp:txXfrm>
        <a:off x="1120428" y="529070"/>
        <a:ext cx="2102415" cy="891933"/>
      </dsp:txXfrm>
    </dsp:sp>
    <dsp:sp modelId="{0FE8A652-DD6D-4321-A327-18F9851B4308}">
      <dsp:nvSpPr>
        <dsp:cNvPr id="0" name=""/>
        <dsp:cNvSpPr/>
      </dsp:nvSpPr>
      <dsp:spPr>
        <a:xfrm>
          <a:off x="3589173" y="529070"/>
          <a:ext cx="891933" cy="8919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1E9C40-BFB8-4A10-8C8D-DBDEFA4029CF}">
      <dsp:nvSpPr>
        <dsp:cNvPr id="0" name=""/>
        <dsp:cNvSpPr/>
      </dsp:nvSpPr>
      <dsp:spPr>
        <a:xfrm>
          <a:off x="3776479" y="716376"/>
          <a:ext cx="517321" cy="5173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1DC398-9C88-480D-BCF0-2137B2B48F2C}">
      <dsp:nvSpPr>
        <dsp:cNvPr id="0" name=""/>
        <dsp:cNvSpPr/>
      </dsp:nvSpPr>
      <dsp:spPr>
        <a:xfrm>
          <a:off x="4672236" y="529070"/>
          <a:ext cx="2102415" cy="891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0" i="0" kern="1200" baseline="0">
              <a:solidFill>
                <a:schemeClr val="bg1"/>
              </a:solidFill>
            </a:rPr>
            <a:t>Utilization of stepper motors (X, Y, Z axes) for compartment navigation.</a:t>
          </a:r>
          <a:endParaRPr lang="en-US" sz="1600" kern="1200">
            <a:solidFill>
              <a:schemeClr val="bg1"/>
            </a:solidFill>
          </a:endParaRPr>
        </a:p>
      </dsp:txBody>
      <dsp:txXfrm>
        <a:off x="4672236" y="529070"/>
        <a:ext cx="2102415" cy="891933"/>
      </dsp:txXfrm>
    </dsp:sp>
    <dsp:sp modelId="{B87C7F62-44D8-4A29-999E-526558A44E56}">
      <dsp:nvSpPr>
        <dsp:cNvPr id="0" name=""/>
        <dsp:cNvSpPr/>
      </dsp:nvSpPr>
      <dsp:spPr>
        <a:xfrm>
          <a:off x="7140982" y="529070"/>
          <a:ext cx="891933" cy="8919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9F0EE9-99FA-4CB9-839F-00C7552C32C5}">
      <dsp:nvSpPr>
        <dsp:cNvPr id="0" name=""/>
        <dsp:cNvSpPr/>
      </dsp:nvSpPr>
      <dsp:spPr>
        <a:xfrm>
          <a:off x="7328288" y="716376"/>
          <a:ext cx="517321" cy="5173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D5C914-FA79-42C6-A295-F302F240750F}">
      <dsp:nvSpPr>
        <dsp:cNvPr id="0" name=""/>
        <dsp:cNvSpPr/>
      </dsp:nvSpPr>
      <dsp:spPr>
        <a:xfrm>
          <a:off x="8224044" y="529070"/>
          <a:ext cx="2102415" cy="891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0" i="0" kern="1200" baseline="0">
              <a:solidFill>
                <a:schemeClr val="bg1"/>
              </a:solidFill>
            </a:rPr>
            <a:t>Use of ESP32 and A4988 drivers to control motor movement.</a:t>
          </a:r>
          <a:endParaRPr lang="en-US" sz="1600" kern="1200">
            <a:solidFill>
              <a:schemeClr val="bg1"/>
            </a:solidFill>
          </a:endParaRPr>
        </a:p>
      </dsp:txBody>
      <dsp:txXfrm>
        <a:off x="8224044" y="529070"/>
        <a:ext cx="2102415" cy="891933"/>
      </dsp:txXfrm>
    </dsp:sp>
    <dsp:sp modelId="{CC35A35F-D141-4F15-8D40-29230F5E22EB}">
      <dsp:nvSpPr>
        <dsp:cNvPr id="0" name=""/>
        <dsp:cNvSpPr/>
      </dsp:nvSpPr>
      <dsp:spPr>
        <a:xfrm>
          <a:off x="37365" y="2003102"/>
          <a:ext cx="891933" cy="8919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00F8CB-CA79-4982-A2B4-0425A0698855}">
      <dsp:nvSpPr>
        <dsp:cNvPr id="0" name=""/>
        <dsp:cNvSpPr/>
      </dsp:nvSpPr>
      <dsp:spPr>
        <a:xfrm>
          <a:off x="224671" y="2190408"/>
          <a:ext cx="517321" cy="5173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826F6C-2F39-4087-8343-660BE389C2C8}">
      <dsp:nvSpPr>
        <dsp:cNvPr id="0" name=""/>
        <dsp:cNvSpPr/>
      </dsp:nvSpPr>
      <dsp:spPr>
        <a:xfrm>
          <a:off x="1120428" y="2003102"/>
          <a:ext cx="2102415" cy="891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0" i="0" kern="1200" baseline="0">
              <a:solidFill>
                <a:schemeClr val="bg1"/>
              </a:solidFill>
            </a:rPr>
            <a:t>Integration of trigger switches for homing (0,0,0) axis detection.</a:t>
          </a:r>
          <a:endParaRPr lang="en-US" sz="1600" kern="1200">
            <a:solidFill>
              <a:schemeClr val="bg1"/>
            </a:solidFill>
          </a:endParaRPr>
        </a:p>
      </dsp:txBody>
      <dsp:txXfrm>
        <a:off x="1120428" y="2003102"/>
        <a:ext cx="2102415" cy="891933"/>
      </dsp:txXfrm>
    </dsp:sp>
    <dsp:sp modelId="{37510E16-CA4A-4985-B4AB-4C224BAA2A0D}">
      <dsp:nvSpPr>
        <dsp:cNvPr id="0" name=""/>
        <dsp:cNvSpPr/>
      </dsp:nvSpPr>
      <dsp:spPr>
        <a:xfrm>
          <a:off x="3844320" y="2419662"/>
          <a:ext cx="891933" cy="8919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316099-C0B9-407D-8A67-2F2E4988044F}">
      <dsp:nvSpPr>
        <dsp:cNvPr id="0" name=""/>
        <dsp:cNvSpPr/>
      </dsp:nvSpPr>
      <dsp:spPr>
        <a:xfrm>
          <a:off x="3776479" y="2190408"/>
          <a:ext cx="517321" cy="51732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0115DF-6EB8-48FE-8298-263888E8E54E}">
      <dsp:nvSpPr>
        <dsp:cNvPr id="0" name=""/>
        <dsp:cNvSpPr/>
      </dsp:nvSpPr>
      <dsp:spPr>
        <a:xfrm>
          <a:off x="4672236" y="2003102"/>
          <a:ext cx="2102415" cy="891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endParaRPr lang="en-US" sz="1600" kern="1200" dirty="0">
            <a:solidFill>
              <a:schemeClr val="bg1"/>
            </a:solidFill>
          </a:endParaRPr>
        </a:p>
      </dsp:txBody>
      <dsp:txXfrm>
        <a:off x="4672236" y="2003102"/>
        <a:ext cx="2102415" cy="891933"/>
      </dsp:txXfrm>
    </dsp:sp>
    <dsp:sp modelId="{35C0909E-03C7-4AD3-A3ED-750CC3062078}">
      <dsp:nvSpPr>
        <dsp:cNvPr id="0" name=""/>
        <dsp:cNvSpPr/>
      </dsp:nvSpPr>
      <dsp:spPr>
        <a:xfrm>
          <a:off x="7140982" y="2003102"/>
          <a:ext cx="891933" cy="8919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D0E4AA-7E1B-484A-BBA1-311E3392B3F4}">
      <dsp:nvSpPr>
        <dsp:cNvPr id="0" name=""/>
        <dsp:cNvSpPr/>
      </dsp:nvSpPr>
      <dsp:spPr>
        <a:xfrm>
          <a:off x="7328288" y="2190408"/>
          <a:ext cx="517321" cy="51732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3F675E-5031-4843-8E54-39583BCDEEEB}">
      <dsp:nvSpPr>
        <dsp:cNvPr id="0" name=""/>
        <dsp:cNvSpPr/>
      </dsp:nvSpPr>
      <dsp:spPr>
        <a:xfrm>
          <a:off x="8224044" y="2003102"/>
          <a:ext cx="2102415" cy="891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0" i="0" kern="1200" baseline="0">
              <a:solidFill>
                <a:schemeClr val="bg1"/>
              </a:solidFill>
            </a:rPr>
            <a:t>Blynk integration for remote control via mobile devices. </a:t>
          </a:r>
          <a:endParaRPr lang="en-US" sz="1600" kern="1200">
            <a:solidFill>
              <a:schemeClr val="bg1"/>
            </a:solidFill>
          </a:endParaRPr>
        </a:p>
      </dsp:txBody>
      <dsp:txXfrm>
        <a:off x="8224044" y="2003102"/>
        <a:ext cx="2102415" cy="89193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F70BAF-9D94-42CC-8E12-DF33910ED2F7}" type="datetimeFigureOut">
              <a:rPr lang="en-MY" smtClean="0"/>
              <a:t>25/10/2024</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E5C573-5286-4152-8BE1-66F2B40E5746}" type="slidenum">
              <a:rPr lang="en-MY" smtClean="0"/>
              <a:t>‹#›</a:t>
            </a:fld>
            <a:endParaRPr lang="en-MY"/>
          </a:p>
        </p:txBody>
      </p:sp>
    </p:spTree>
    <p:extLst>
      <p:ext uri="{BB962C8B-B14F-4D97-AF65-F5344CB8AC3E}">
        <p14:creationId xmlns:p14="http://schemas.microsoft.com/office/powerpoint/2010/main" val="632934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D7E5C573-5286-4152-8BE1-66F2B40E5746}" type="slidenum">
              <a:rPr lang="en-MY" smtClean="0"/>
              <a:t>6</a:t>
            </a:fld>
            <a:endParaRPr lang="en-MY"/>
          </a:p>
        </p:txBody>
      </p:sp>
    </p:spTree>
    <p:extLst>
      <p:ext uri="{BB962C8B-B14F-4D97-AF65-F5344CB8AC3E}">
        <p14:creationId xmlns:p14="http://schemas.microsoft.com/office/powerpoint/2010/main" val="2634431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D7E5C573-5286-4152-8BE1-66F2B40E5746}" type="slidenum">
              <a:rPr lang="en-MY" smtClean="0"/>
              <a:t>7</a:t>
            </a:fld>
            <a:endParaRPr lang="en-MY"/>
          </a:p>
        </p:txBody>
      </p:sp>
    </p:spTree>
    <p:extLst>
      <p:ext uri="{BB962C8B-B14F-4D97-AF65-F5344CB8AC3E}">
        <p14:creationId xmlns:p14="http://schemas.microsoft.com/office/powerpoint/2010/main" val="42076369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10/25/2024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19.png"/><Relationship Id="rId7" Type="http://schemas.openxmlformats.org/officeDocument/2006/relationships/diagramLayout" Target="../diagrams/layout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Data" Target="../diagrams/data2.xml"/><Relationship Id="rId11" Type="http://schemas.openxmlformats.org/officeDocument/2006/relationships/image" Target="../media/image31.png"/><Relationship Id="rId5" Type="http://schemas.openxmlformats.org/officeDocument/2006/relationships/image" Target="../media/image3.png"/><Relationship Id="rId10" Type="http://schemas.microsoft.com/office/2007/relationships/diagramDrawing" Target="../diagrams/drawing2.xml"/><Relationship Id="rId4" Type="http://schemas.openxmlformats.org/officeDocument/2006/relationships/image" Target="../media/image20.png"/><Relationship Id="rId9" Type="http://schemas.openxmlformats.org/officeDocument/2006/relationships/diagramColors" Target="../diagrams/colors2.xml"/></Relationships>
</file>

<file path=ppt/slides/_rels/slide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2" name="Picture 11">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795A4BB8-E2D4-631D-F7B7-7656A14EA446}"/>
              </a:ext>
            </a:extLst>
          </p:cNvPr>
          <p:cNvSpPr>
            <a:spLocks noGrp="1"/>
          </p:cNvSpPr>
          <p:nvPr>
            <p:ph type="ctrTitle"/>
          </p:nvPr>
        </p:nvSpPr>
        <p:spPr>
          <a:xfrm>
            <a:off x="999794" y="1314126"/>
            <a:ext cx="7568247" cy="2750870"/>
          </a:xfrm>
        </p:spPr>
        <p:txBody>
          <a:bodyPr>
            <a:noAutofit/>
          </a:bodyPr>
          <a:lstStyle/>
          <a:p>
            <a:pPr algn="l"/>
            <a:r>
              <a:rPr lang="en-MY" sz="6600" dirty="0"/>
              <a:t>Final year project </a:t>
            </a:r>
            <a:br>
              <a:rPr lang="en-MY" sz="6600" dirty="0"/>
            </a:br>
            <a:r>
              <a:rPr lang="en-MY" sz="6600" dirty="0"/>
              <a:t>smart shoe rack </a:t>
            </a:r>
          </a:p>
        </p:txBody>
      </p:sp>
      <p:sp>
        <p:nvSpPr>
          <p:cNvPr id="3" name="Subtitle 2">
            <a:extLst>
              <a:ext uri="{FF2B5EF4-FFF2-40B4-BE49-F238E27FC236}">
                <a16:creationId xmlns:a16="http://schemas.microsoft.com/office/drawing/2014/main" id="{EB8C091C-27AA-BCCE-430F-A3734F082BE9}"/>
              </a:ext>
            </a:extLst>
          </p:cNvPr>
          <p:cNvSpPr>
            <a:spLocks noGrp="1"/>
          </p:cNvSpPr>
          <p:nvPr>
            <p:ph type="subTitle" idx="1"/>
          </p:nvPr>
        </p:nvSpPr>
        <p:spPr>
          <a:xfrm>
            <a:off x="1286934" y="4418176"/>
            <a:ext cx="6247721" cy="1962959"/>
          </a:xfrm>
        </p:spPr>
        <p:txBody>
          <a:bodyPr>
            <a:normAutofit fontScale="92500"/>
          </a:bodyPr>
          <a:lstStyle/>
          <a:p>
            <a:pPr algn="l">
              <a:lnSpc>
                <a:spcPct val="110000"/>
              </a:lnSpc>
            </a:pPr>
            <a:r>
              <a:rPr lang="en-MY" sz="2400" b="1" dirty="0">
                <a:solidFill>
                  <a:schemeClr val="tx1">
                    <a:lumMod val="50000"/>
                    <a:lumOff val="50000"/>
                  </a:schemeClr>
                </a:solidFill>
              </a:rPr>
              <a:t>Name                    :  chong kheng chen</a:t>
            </a:r>
          </a:p>
          <a:p>
            <a:pPr algn="l">
              <a:lnSpc>
                <a:spcPct val="110000"/>
              </a:lnSpc>
            </a:pPr>
            <a:r>
              <a:rPr lang="en-MY" sz="2400" b="1" dirty="0" err="1">
                <a:solidFill>
                  <a:schemeClr val="tx1">
                    <a:lumMod val="50000"/>
                    <a:lumOff val="50000"/>
                  </a:schemeClr>
                </a:solidFill>
              </a:rPr>
              <a:t>Matrik</a:t>
            </a:r>
            <a:r>
              <a:rPr lang="en-MY" sz="2400" b="1" dirty="0">
                <a:solidFill>
                  <a:schemeClr val="tx1">
                    <a:lumMod val="50000"/>
                    <a:lumOff val="50000"/>
                  </a:schemeClr>
                </a:solidFill>
              </a:rPr>
              <a:t> number  : 03det22f1043</a:t>
            </a:r>
          </a:p>
          <a:p>
            <a:pPr algn="l">
              <a:lnSpc>
                <a:spcPct val="110000"/>
              </a:lnSpc>
            </a:pPr>
            <a:r>
              <a:rPr lang="en-MY" sz="2400" b="1" dirty="0">
                <a:solidFill>
                  <a:schemeClr val="tx1">
                    <a:lumMod val="50000"/>
                    <a:lumOff val="50000"/>
                  </a:schemeClr>
                </a:solidFill>
              </a:rPr>
              <a:t>Class                   :  det5c</a:t>
            </a:r>
          </a:p>
          <a:p>
            <a:pPr algn="l">
              <a:lnSpc>
                <a:spcPct val="110000"/>
              </a:lnSpc>
            </a:pPr>
            <a:r>
              <a:rPr lang="en-MY" sz="2400" b="1" dirty="0" err="1">
                <a:solidFill>
                  <a:schemeClr val="tx1">
                    <a:lumMod val="50000"/>
                    <a:lumOff val="50000"/>
                  </a:schemeClr>
                </a:solidFill>
              </a:rPr>
              <a:t>Penyelia</a:t>
            </a:r>
            <a:r>
              <a:rPr lang="en-MY" sz="2400" b="1" dirty="0">
                <a:solidFill>
                  <a:schemeClr val="tx1">
                    <a:lumMod val="50000"/>
                    <a:lumOff val="50000"/>
                  </a:schemeClr>
                </a:solidFill>
              </a:rPr>
              <a:t>             : </a:t>
            </a:r>
            <a:r>
              <a:rPr lang="en-MY" sz="2400" b="1" dirty="0" err="1">
                <a:solidFill>
                  <a:schemeClr val="tx1">
                    <a:lumMod val="50000"/>
                    <a:lumOff val="50000"/>
                  </a:schemeClr>
                </a:solidFill>
              </a:rPr>
              <a:t>puan</a:t>
            </a:r>
            <a:r>
              <a:rPr lang="en-MY" sz="2400" b="1" dirty="0">
                <a:solidFill>
                  <a:schemeClr val="tx1">
                    <a:lumMod val="50000"/>
                    <a:lumOff val="50000"/>
                  </a:schemeClr>
                </a:solidFill>
              </a:rPr>
              <a:t> </a:t>
            </a:r>
            <a:r>
              <a:rPr lang="en-MY" sz="2400" b="1" dirty="0" err="1">
                <a:solidFill>
                  <a:schemeClr val="tx1">
                    <a:lumMod val="50000"/>
                    <a:lumOff val="50000"/>
                  </a:schemeClr>
                </a:solidFill>
              </a:rPr>
              <a:t>habsah</a:t>
            </a:r>
            <a:r>
              <a:rPr lang="en-MY" sz="2400" b="1" dirty="0">
                <a:solidFill>
                  <a:schemeClr val="tx1">
                    <a:lumMod val="50000"/>
                    <a:lumOff val="50000"/>
                  </a:schemeClr>
                </a:solidFill>
              </a:rPr>
              <a:t> </a:t>
            </a:r>
            <a:r>
              <a:rPr lang="en-MY" sz="2400" b="1" dirty="0" err="1">
                <a:solidFill>
                  <a:schemeClr val="tx1">
                    <a:lumMod val="50000"/>
                    <a:lumOff val="50000"/>
                  </a:schemeClr>
                </a:solidFill>
              </a:rPr>
              <a:t>bt</a:t>
            </a:r>
            <a:r>
              <a:rPr lang="en-MY" sz="2400" b="1" dirty="0">
                <a:solidFill>
                  <a:schemeClr val="tx1">
                    <a:lumMod val="50000"/>
                    <a:lumOff val="50000"/>
                  </a:schemeClr>
                </a:solidFill>
              </a:rPr>
              <a:t> </a:t>
            </a:r>
            <a:r>
              <a:rPr lang="en-MY" sz="2400" b="1" dirty="0" err="1">
                <a:solidFill>
                  <a:schemeClr val="tx1">
                    <a:lumMod val="50000"/>
                    <a:lumOff val="50000"/>
                  </a:schemeClr>
                </a:solidFill>
              </a:rPr>
              <a:t>hussain</a:t>
            </a:r>
            <a:endParaRPr lang="en-MY" sz="2400" b="1" dirty="0">
              <a:solidFill>
                <a:schemeClr val="tx1">
                  <a:lumMod val="50000"/>
                  <a:lumOff val="50000"/>
                </a:schemeClr>
              </a:solidFill>
            </a:endParaRPr>
          </a:p>
          <a:p>
            <a:pPr algn="l">
              <a:lnSpc>
                <a:spcPct val="110000"/>
              </a:lnSpc>
            </a:pPr>
            <a:endParaRPr lang="en-MY" sz="1700" dirty="0">
              <a:solidFill>
                <a:schemeClr val="tx1">
                  <a:lumMod val="50000"/>
                  <a:lumOff val="50000"/>
                </a:schemeClr>
              </a:solidFill>
            </a:endParaRPr>
          </a:p>
        </p:txBody>
      </p:sp>
      <p:pic>
        <p:nvPicPr>
          <p:cNvPr id="14" name="Picture 13">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16" name="Picture 15">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Tree>
    <p:extLst>
      <p:ext uri="{BB962C8B-B14F-4D97-AF65-F5344CB8AC3E}">
        <p14:creationId xmlns:p14="http://schemas.microsoft.com/office/powerpoint/2010/main" val="190887850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2000"/>
                                  </p:stCondLst>
                                  <p:iterate type="lt">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4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3B8C6B-63CA-4384-8059-2036BE520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1B7D847-4DB7-DAF2-D49C-B6721FC53CE3}"/>
              </a:ext>
            </a:extLst>
          </p:cNvPr>
          <p:cNvPicPr>
            <a:picLocks noChangeAspect="1"/>
          </p:cNvPicPr>
          <p:nvPr/>
        </p:nvPicPr>
        <p:blipFill rotWithShape="1">
          <a:blip r:embed="rId2"/>
          <a:srcRect l="12730" t="15503" r="9021" b="9922"/>
          <a:stretch/>
        </p:blipFill>
        <p:spPr>
          <a:xfrm rot="20352173">
            <a:off x="20" y="1063256"/>
            <a:ext cx="4024741" cy="5114260"/>
          </a:xfrm>
          <a:prstGeom prst="rect">
            <a:avLst/>
          </a:prstGeom>
        </p:spPr>
      </p:pic>
      <p:sp>
        <p:nvSpPr>
          <p:cNvPr id="11" name="Rectangle 10">
            <a:extLst>
              <a:ext uri="{FF2B5EF4-FFF2-40B4-BE49-F238E27FC236}">
                <a16:creationId xmlns:a16="http://schemas.microsoft.com/office/drawing/2014/main" id="{C71B03AA-C0EB-4104-84F8-E1AB8BFBE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47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9C2B723-6C2F-49DE-A429-50BDFD1ADB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8A20DDC-36F4-292A-0742-F3DE47721903}"/>
              </a:ext>
            </a:extLst>
          </p:cNvPr>
          <p:cNvSpPr>
            <a:spLocks noGrp="1"/>
          </p:cNvSpPr>
          <p:nvPr>
            <p:ph type="title"/>
          </p:nvPr>
        </p:nvSpPr>
        <p:spPr>
          <a:xfrm>
            <a:off x="4465050" y="618517"/>
            <a:ext cx="6672886" cy="1596177"/>
          </a:xfrm>
        </p:spPr>
        <p:txBody>
          <a:bodyPr>
            <a:normAutofit/>
          </a:bodyPr>
          <a:lstStyle/>
          <a:p>
            <a:r>
              <a:rPr lang="en-MY"/>
              <a:t>Circuit operation</a:t>
            </a:r>
          </a:p>
        </p:txBody>
      </p:sp>
      <p:sp>
        <p:nvSpPr>
          <p:cNvPr id="3" name="Content Placeholder 2">
            <a:extLst>
              <a:ext uri="{FF2B5EF4-FFF2-40B4-BE49-F238E27FC236}">
                <a16:creationId xmlns:a16="http://schemas.microsoft.com/office/drawing/2014/main" id="{B976C0EC-2A63-DA02-853B-313FB61691A9}"/>
              </a:ext>
            </a:extLst>
          </p:cNvPr>
          <p:cNvSpPr>
            <a:spLocks noGrp="1"/>
          </p:cNvSpPr>
          <p:nvPr>
            <p:ph sz="quarter" idx="13"/>
          </p:nvPr>
        </p:nvSpPr>
        <p:spPr>
          <a:xfrm>
            <a:off x="4465048" y="2367092"/>
            <a:ext cx="6672887" cy="3424107"/>
          </a:xfrm>
        </p:spPr>
        <p:txBody>
          <a:bodyPr>
            <a:normAutofit/>
          </a:bodyPr>
          <a:lstStyle/>
          <a:p>
            <a:pPr>
              <a:lnSpc>
                <a:spcPct val="110000"/>
              </a:lnSpc>
            </a:pPr>
            <a:r>
              <a:rPr lang="en-US" sz="1400" cap="none" dirty="0"/>
              <a:t>1. Press the PUSH START BUTTON first.</a:t>
            </a:r>
          </a:p>
          <a:p>
            <a:pPr>
              <a:lnSpc>
                <a:spcPct val="110000"/>
              </a:lnSpc>
            </a:pPr>
            <a:r>
              <a:rPr lang="en-US" sz="1400" cap="none" dirty="0"/>
              <a:t>2. The STEPPER will return to the 0, 0, 0 position to find the limit switch.</a:t>
            </a:r>
          </a:p>
          <a:p>
            <a:pPr>
              <a:lnSpc>
                <a:spcPct val="110000"/>
              </a:lnSpc>
            </a:pPr>
            <a:r>
              <a:rPr lang="en-US" sz="1400" cap="none" dirty="0"/>
              <a:t>3. Then see if the pilot lamp is off, which means the IR sensor has detected a shoebox at 0, 0, 0.</a:t>
            </a:r>
          </a:p>
          <a:p>
            <a:pPr>
              <a:lnSpc>
                <a:spcPct val="110000"/>
              </a:lnSpc>
            </a:pPr>
            <a:r>
              <a:rPr lang="en-US" sz="1400" cap="none" dirty="0"/>
              <a:t>4. Then we can select the button on the BLYNK side or the barcode scanner side to scan the barcode.</a:t>
            </a:r>
          </a:p>
          <a:p>
            <a:pPr>
              <a:lnSpc>
                <a:spcPct val="110000"/>
              </a:lnSpc>
            </a:pPr>
            <a:r>
              <a:rPr lang="en-US" sz="1400" cap="none" dirty="0"/>
              <a:t>5. The stepper motor will take the shoebox to the specified position.</a:t>
            </a:r>
          </a:p>
          <a:p>
            <a:pPr>
              <a:lnSpc>
                <a:spcPct val="110000"/>
              </a:lnSpc>
            </a:pPr>
            <a:r>
              <a:rPr lang="en-US" sz="1400" cap="none" dirty="0"/>
              <a:t>6. If we want to take the shoebox off, we can control it on </a:t>
            </a:r>
            <a:r>
              <a:rPr lang="en-US" sz="1400" cap="none" dirty="0" err="1"/>
              <a:t>blynk</a:t>
            </a:r>
            <a:r>
              <a:rPr lang="en-US" sz="1400" cap="none" dirty="0"/>
              <a:t>.</a:t>
            </a:r>
          </a:p>
          <a:p>
            <a:pPr>
              <a:lnSpc>
                <a:spcPct val="110000"/>
              </a:lnSpc>
            </a:pPr>
            <a:r>
              <a:rPr lang="en-US" sz="1400" cap="none" dirty="0"/>
              <a:t>7. The stepper motor will go to the specified position and take the shoebox to 0, 0, 0.</a:t>
            </a:r>
            <a:endParaRPr lang="en-MY" sz="1400" cap="none" dirty="0"/>
          </a:p>
        </p:txBody>
      </p:sp>
    </p:spTree>
    <p:extLst>
      <p:ext uri="{BB962C8B-B14F-4D97-AF65-F5344CB8AC3E}">
        <p14:creationId xmlns:p14="http://schemas.microsoft.com/office/powerpoint/2010/main" val="727425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DEBF5-E8D6-1BE6-3975-7BCD8E013D77}"/>
              </a:ext>
            </a:extLst>
          </p:cNvPr>
          <p:cNvSpPr>
            <a:spLocks noGrp="1"/>
          </p:cNvSpPr>
          <p:nvPr>
            <p:ph type="title"/>
          </p:nvPr>
        </p:nvSpPr>
        <p:spPr>
          <a:xfrm>
            <a:off x="913773" y="290052"/>
            <a:ext cx="10364451" cy="1596177"/>
          </a:xfrm>
        </p:spPr>
        <p:txBody>
          <a:bodyPr>
            <a:normAutofit/>
          </a:bodyPr>
          <a:lstStyle/>
          <a:p>
            <a:r>
              <a:rPr lang="en-MY" sz="6000" dirty="0"/>
              <a:t>conclusion</a:t>
            </a:r>
          </a:p>
        </p:txBody>
      </p:sp>
      <p:sp>
        <p:nvSpPr>
          <p:cNvPr id="3" name="Content Placeholder 2">
            <a:extLst>
              <a:ext uri="{FF2B5EF4-FFF2-40B4-BE49-F238E27FC236}">
                <a16:creationId xmlns:a16="http://schemas.microsoft.com/office/drawing/2014/main" id="{9F2F69EB-F22C-732B-FC0D-BE3CDBD4EB76}"/>
              </a:ext>
            </a:extLst>
          </p:cNvPr>
          <p:cNvSpPr>
            <a:spLocks noGrp="1"/>
          </p:cNvSpPr>
          <p:nvPr>
            <p:ph sz="quarter" idx="13"/>
          </p:nvPr>
        </p:nvSpPr>
        <p:spPr>
          <a:xfrm>
            <a:off x="771517" y="1619840"/>
            <a:ext cx="10648961" cy="4200856"/>
          </a:xfrm>
        </p:spPr>
        <p:txBody>
          <a:bodyPr>
            <a:normAutofit fontScale="70000" lnSpcReduction="20000"/>
          </a:bodyPr>
          <a:lstStyle/>
          <a:p>
            <a:pPr marL="0" indent="0">
              <a:buNone/>
            </a:pPr>
            <a:r>
              <a:rPr lang="en-US" sz="3200" cap="none" dirty="0"/>
              <a:t>In summary, the </a:t>
            </a:r>
            <a:r>
              <a:rPr lang="en-US" sz="3200" b="1" cap="none" dirty="0"/>
              <a:t>smart shoe rack system</a:t>
            </a:r>
            <a:r>
              <a:rPr lang="en-US" sz="3200" cap="none" dirty="0"/>
              <a:t> addresses the prevalent issues associated with traditional shoe storage solutions. By integrating advanced technology, this project provides </a:t>
            </a:r>
            <a:r>
              <a:rPr lang="en-US" sz="2900" cap="none" dirty="0"/>
              <a:t>:</a:t>
            </a:r>
          </a:p>
          <a:p>
            <a:pPr>
              <a:buFont typeface="Arial" panose="020B0604020202020204" pitchFamily="34" charset="0"/>
              <a:buChar char="•"/>
            </a:pPr>
            <a:r>
              <a:rPr lang="en-US" sz="2300" b="1" cap="none" dirty="0"/>
              <a:t>Enhanced organization</a:t>
            </a:r>
            <a:r>
              <a:rPr lang="en-US" sz="2300" cap="none" dirty="0"/>
              <a:t>: the automated shoe retrieval and storage system effectively maximizes space and ensures easy access to shoes, minimizing clutter.</a:t>
            </a:r>
          </a:p>
          <a:p>
            <a:pPr>
              <a:buFont typeface="Arial" panose="020B0604020202020204" pitchFamily="34" charset="0"/>
              <a:buChar char="•"/>
            </a:pPr>
            <a:r>
              <a:rPr lang="en-US" sz="2300" b="1" cap="none" dirty="0"/>
              <a:t>User convenience</a:t>
            </a:r>
            <a:r>
              <a:rPr lang="en-US" sz="2300" cap="none" dirty="0"/>
              <a:t>: with a user-friendly interface via </a:t>
            </a:r>
            <a:r>
              <a:rPr lang="en-US" sz="2300" cap="none" dirty="0" err="1"/>
              <a:t>blynk</a:t>
            </a:r>
            <a:r>
              <a:rPr lang="en-US" sz="2300" cap="none" dirty="0"/>
              <a:t>, users can control the shoe rack remotely and retrieve their shoes effortlessly.</a:t>
            </a:r>
          </a:p>
          <a:p>
            <a:pPr>
              <a:buFont typeface="Arial" panose="020B0604020202020204" pitchFamily="34" charset="0"/>
              <a:buChar char="•"/>
            </a:pPr>
            <a:r>
              <a:rPr lang="en-US" sz="2300" b="1" cap="none" dirty="0"/>
              <a:t>Efficient inventory management</a:t>
            </a:r>
            <a:r>
              <a:rPr lang="en-US" sz="2300" cap="none" dirty="0"/>
              <a:t>: the integration of a barcode scanner and google sheets allows for accurate tracking and management of shoe inventory, reducing the likelihood of errors.</a:t>
            </a:r>
          </a:p>
          <a:p>
            <a:pPr>
              <a:buFont typeface="Arial" panose="020B0604020202020204" pitchFamily="34" charset="0"/>
              <a:buChar char="•"/>
            </a:pPr>
            <a:r>
              <a:rPr lang="en-US" sz="2300" b="1" cap="none" dirty="0"/>
              <a:t>Customizable design</a:t>
            </a:r>
            <a:r>
              <a:rPr lang="en-US" sz="2300" cap="none" dirty="0"/>
              <a:t>: the modular structure of the shoe rack caters to diverse user needs, allowing for expansion and personalization based on available space.</a:t>
            </a:r>
          </a:p>
          <a:p>
            <a:pPr marL="0" indent="0">
              <a:buNone/>
            </a:pPr>
            <a:r>
              <a:rPr lang="en-US" sz="2300" cap="none" dirty="0"/>
              <a:t>Overall, this innovative solution not only improves the efficiency of shoe storage but also enhances user experience, making it an ideal choice for both households and retail environments. Future developments may include additional features like voice control and integration with other smart home devices, further elevating the functionality of the system.</a:t>
            </a:r>
          </a:p>
          <a:p>
            <a:endParaRPr lang="en-MY" dirty="0"/>
          </a:p>
        </p:txBody>
      </p:sp>
    </p:spTree>
    <p:extLst>
      <p:ext uri="{BB962C8B-B14F-4D97-AF65-F5344CB8AC3E}">
        <p14:creationId xmlns:p14="http://schemas.microsoft.com/office/powerpoint/2010/main" val="3977805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510B7-8A95-8F7D-AA19-3C05A822783C}"/>
              </a:ext>
            </a:extLst>
          </p:cNvPr>
          <p:cNvSpPr>
            <a:spLocks noGrp="1"/>
          </p:cNvSpPr>
          <p:nvPr>
            <p:ph type="title"/>
          </p:nvPr>
        </p:nvSpPr>
        <p:spPr>
          <a:xfrm>
            <a:off x="913149" y="268712"/>
            <a:ext cx="10364451" cy="1596177"/>
          </a:xfrm>
        </p:spPr>
        <p:txBody>
          <a:bodyPr>
            <a:normAutofit/>
          </a:bodyPr>
          <a:lstStyle/>
          <a:p>
            <a:r>
              <a:rPr lang="en-MY" sz="6000" dirty="0"/>
              <a:t>Recommendations</a:t>
            </a:r>
          </a:p>
        </p:txBody>
      </p:sp>
      <p:sp>
        <p:nvSpPr>
          <p:cNvPr id="7" name="Rectangle 3">
            <a:extLst>
              <a:ext uri="{FF2B5EF4-FFF2-40B4-BE49-F238E27FC236}">
                <a16:creationId xmlns:a16="http://schemas.microsoft.com/office/drawing/2014/main" id="{77DB8BEB-76A8-F15A-FC3C-6C745371A0CE}"/>
              </a:ext>
            </a:extLst>
          </p:cNvPr>
          <p:cNvSpPr>
            <a:spLocks noGrp="1" noChangeArrowheads="1"/>
          </p:cNvSpPr>
          <p:nvPr>
            <p:ph sz="quarter" idx="13"/>
          </p:nvPr>
        </p:nvSpPr>
        <p:spPr bwMode="auto">
          <a:xfrm>
            <a:off x="913773" y="1632325"/>
            <a:ext cx="9764059"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Advanced drivers</a:t>
            </a:r>
            <a:r>
              <a:rPr kumimoji="0" lang="en-US" altLang="en-US" sz="2400" b="0" i="0" u="none" strike="noStrike" cap="none" normalizeH="0" baseline="0" dirty="0">
                <a:ln>
                  <a:noFill/>
                </a:ln>
                <a:solidFill>
                  <a:schemeClr val="tx1"/>
                </a:solidFill>
                <a:effectLst/>
                <a:latin typeface="Arial" panose="020B0604020202020204" pitchFamily="34" charset="0"/>
              </a:rPr>
              <a:t>: use improved motor drivers for better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Camera integration</a:t>
            </a:r>
            <a:r>
              <a:rPr kumimoji="0" lang="en-US" altLang="en-US" sz="2400" b="0" i="0" u="none" strike="noStrike" cap="none" normalizeH="0" baseline="0" dirty="0">
                <a:ln>
                  <a:noFill/>
                </a:ln>
                <a:solidFill>
                  <a:schemeClr val="tx1"/>
                </a:solidFill>
                <a:effectLst/>
                <a:latin typeface="Arial" panose="020B0604020202020204" pitchFamily="34" charset="0"/>
              </a:rPr>
              <a:t>: add a camera for automatic compartment location.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Upgraded motors</a:t>
            </a:r>
            <a:r>
              <a:rPr kumimoji="0" lang="en-US" altLang="en-US" sz="2400" b="0" i="0" u="none" strike="noStrike" cap="none" normalizeH="0" baseline="0" dirty="0">
                <a:ln>
                  <a:noFill/>
                </a:ln>
                <a:solidFill>
                  <a:schemeClr val="tx1"/>
                </a:solidFill>
                <a:effectLst/>
                <a:latin typeface="Arial" panose="020B0604020202020204" pitchFamily="34" charset="0"/>
              </a:rPr>
              <a:t>: implement high-quality stepper motors for reliability.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Better rails</a:t>
            </a:r>
            <a:r>
              <a:rPr kumimoji="0" lang="en-US" altLang="en-US" sz="2400" b="0" i="0" u="none" strike="noStrike" cap="none" normalizeH="0" baseline="0" dirty="0">
                <a:ln>
                  <a:noFill/>
                </a:ln>
                <a:solidFill>
                  <a:schemeClr val="tx1"/>
                </a:solidFill>
                <a:effectLst/>
                <a:latin typeface="Arial" panose="020B0604020202020204" pitchFamily="34" charset="0"/>
              </a:rPr>
              <a:t>: utilize superior rails for smoother and quieter operation.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Expanded capacity</a:t>
            </a:r>
            <a:r>
              <a:rPr kumimoji="0" lang="en-US" altLang="en-US" sz="2400" b="0" i="0" u="none" strike="noStrike" cap="none" normalizeH="0" baseline="0" dirty="0">
                <a:ln>
                  <a:noFill/>
                </a:ln>
                <a:solidFill>
                  <a:schemeClr val="tx1"/>
                </a:solidFill>
                <a:effectLst/>
                <a:latin typeface="Arial" panose="020B0604020202020204" pitchFamily="34" charset="0"/>
              </a:rPr>
              <a:t>: design for a larger grid to hold more shoes.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Enhanced barcode scanner</a:t>
            </a:r>
            <a:r>
              <a:rPr kumimoji="0" lang="en-US" altLang="en-US" sz="2400" b="0" i="0" u="none" strike="noStrike" cap="none" normalizeH="0" baseline="0" dirty="0">
                <a:ln>
                  <a:noFill/>
                </a:ln>
                <a:solidFill>
                  <a:schemeClr val="tx1"/>
                </a:solidFill>
                <a:effectLst/>
                <a:latin typeface="Arial" panose="020B0604020202020204" pitchFamily="34" charset="0"/>
              </a:rPr>
              <a:t>: improve scanner accuracy for quicker identification.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Voice control</a:t>
            </a:r>
            <a:r>
              <a:rPr kumimoji="0" lang="en-US" altLang="en-US" sz="2400" b="0" i="0" u="none" strike="noStrike" cap="none" normalizeH="0" baseline="0" dirty="0">
                <a:ln>
                  <a:noFill/>
                </a:ln>
                <a:solidFill>
                  <a:schemeClr val="tx1"/>
                </a:solidFill>
                <a:effectLst/>
                <a:latin typeface="Arial" panose="020B0604020202020204" pitchFamily="34" charset="0"/>
              </a:rPr>
              <a:t>: integrate voice control for hands-free operation.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Commercial applications</a:t>
            </a:r>
            <a:r>
              <a:rPr kumimoji="0" lang="en-US" altLang="en-US" sz="2400" b="0" i="0" u="none" strike="noStrike" cap="none" normalizeH="0" baseline="0" dirty="0">
                <a:ln>
                  <a:noFill/>
                </a:ln>
                <a:solidFill>
                  <a:schemeClr val="tx1"/>
                </a:solidFill>
                <a:effectLst/>
                <a:latin typeface="Arial" panose="020B0604020202020204" pitchFamily="34" charset="0"/>
              </a:rPr>
              <a:t>: explore uses in smart homes and retail environments.</a:t>
            </a:r>
          </a:p>
        </p:txBody>
      </p:sp>
    </p:spTree>
    <p:extLst>
      <p:ext uri="{BB962C8B-B14F-4D97-AF65-F5344CB8AC3E}">
        <p14:creationId xmlns:p14="http://schemas.microsoft.com/office/powerpoint/2010/main" val="2701496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1" name="Rectangle 10">
            <a:extLst>
              <a:ext uri="{FF2B5EF4-FFF2-40B4-BE49-F238E27FC236}">
                <a16:creationId xmlns:a16="http://schemas.microsoft.com/office/drawing/2014/main" id="{B63B6C0C-65BB-4F38-9C8A-0892266F8B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09D77137-01B7-45E4-AA14-CD9E779B443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B505242-070C-B818-9C18-DB553F3A8B6B}"/>
              </a:ext>
            </a:extLst>
          </p:cNvPr>
          <p:cNvSpPr>
            <a:spLocks noGrp="1"/>
          </p:cNvSpPr>
          <p:nvPr>
            <p:ph type="title"/>
          </p:nvPr>
        </p:nvSpPr>
        <p:spPr>
          <a:xfrm>
            <a:off x="913774" y="1365957"/>
            <a:ext cx="10364452" cy="4041422"/>
          </a:xfrm>
        </p:spPr>
        <p:txBody>
          <a:bodyPr vert="horz" lIns="91440" tIns="45720" rIns="91440" bIns="45720" rtlCol="0" anchor="ctr">
            <a:normAutofit/>
          </a:bodyPr>
          <a:lstStyle/>
          <a:p>
            <a:r>
              <a:rPr lang="en-US" sz="8000" dirty="0"/>
              <a:t>THANK YOU !!!</a:t>
            </a:r>
          </a:p>
        </p:txBody>
      </p:sp>
    </p:spTree>
    <p:extLst>
      <p:ext uri="{BB962C8B-B14F-4D97-AF65-F5344CB8AC3E}">
        <p14:creationId xmlns:p14="http://schemas.microsoft.com/office/powerpoint/2010/main" val="2077481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2" name="Rectangle 2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2">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24" name="Picture 23">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A30E9233-69A9-B386-C093-3AAAFB16765E}"/>
              </a:ext>
            </a:extLst>
          </p:cNvPr>
          <p:cNvSpPr>
            <a:spLocks noGrp="1"/>
          </p:cNvSpPr>
          <p:nvPr>
            <p:ph type="title"/>
          </p:nvPr>
        </p:nvSpPr>
        <p:spPr>
          <a:xfrm>
            <a:off x="355996" y="1991262"/>
            <a:ext cx="7843691" cy="2204815"/>
          </a:xfrm>
        </p:spPr>
        <p:txBody>
          <a:bodyPr vert="horz" lIns="91440" tIns="45720" rIns="91440" bIns="45720" rtlCol="0" anchor="b">
            <a:noAutofit/>
          </a:bodyPr>
          <a:lstStyle/>
          <a:p>
            <a:pPr algn="l"/>
            <a:r>
              <a:rPr lang="en-US" sz="7200" dirty="0"/>
              <a:t>Title : smart shoe         </a:t>
            </a:r>
            <a:r>
              <a:rPr lang="en-US" sz="7200" dirty="0">
                <a:solidFill>
                  <a:schemeClr val="bg1"/>
                </a:solidFill>
              </a:rPr>
              <a:t>--------</a:t>
            </a:r>
            <a:r>
              <a:rPr lang="en-US" sz="7200" dirty="0"/>
              <a:t>rack </a:t>
            </a:r>
          </a:p>
        </p:txBody>
      </p:sp>
      <p:sp>
        <p:nvSpPr>
          <p:cNvPr id="3" name="Content Placeholder 2">
            <a:extLst>
              <a:ext uri="{FF2B5EF4-FFF2-40B4-BE49-F238E27FC236}">
                <a16:creationId xmlns:a16="http://schemas.microsoft.com/office/drawing/2014/main" id="{ECE8BFB7-CDBD-ACC3-0CB5-6127182A8F59}"/>
              </a:ext>
            </a:extLst>
          </p:cNvPr>
          <p:cNvSpPr>
            <a:spLocks noGrp="1"/>
          </p:cNvSpPr>
          <p:nvPr>
            <p:ph sz="quarter" idx="13"/>
          </p:nvPr>
        </p:nvSpPr>
        <p:spPr>
          <a:xfrm>
            <a:off x="549749" y="4568469"/>
            <a:ext cx="7975053" cy="1550005"/>
          </a:xfrm>
        </p:spPr>
        <p:txBody>
          <a:bodyPr vert="horz" lIns="91440" tIns="45720" rIns="91440" bIns="45720" rtlCol="0">
            <a:normAutofit fontScale="92500"/>
          </a:bodyPr>
          <a:lstStyle/>
          <a:p>
            <a:pPr marL="0" indent="0">
              <a:buNone/>
            </a:pPr>
            <a:r>
              <a:rPr lang="en-US" sz="3200" dirty="0">
                <a:solidFill>
                  <a:schemeClr val="tx1">
                    <a:lumMod val="50000"/>
                    <a:lumOff val="50000"/>
                  </a:schemeClr>
                </a:solidFill>
              </a:rPr>
              <a:t>Subtitle : an Intelligent Storage Solution for Organized Footwear Management</a:t>
            </a:r>
          </a:p>
        </p:txBody>
      </p:sp>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Tree>
    <p:extLst>
      <p:ext uri="{BB962C8B-B14F-4D97-AF65-F5344CB8AC3E}">
        <p14:creationId xmlns:p14="http://schemas.microsoft.com/office/powerpoint/2010/main" val="351160011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F772BBB-AC5B-4176-964F-FC1408495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
            <a:extLst>
              <a:ext uri="{FF2B5EF4-FFF2-40B4-BE49-F238E27FC236}">
                <a16:creationId xmlns:a16="http://schemas.microsoft.com/office/drawing/2014/main" id="{EB92646B-C627-4FC0-94BF-C6978D15FDD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00FFE29-DBE5-B3DC-1B3F-A61455274D2B}"/>
              </a:ext>
            </a:extLst>
          </p:cNvPr>
          <p:cNvPicPr>
            <a:picLocks noChangeAspect="1"/>
          </p:cNvPicPr>
          <p:nvPr/>
        </p:nvPicPr>
        <p:blipFill>
          <a:blip r:embed="rId3"/>
          <a:srcRect l="3849" r="1713"/>
          <a:stretch/>
        </p:blipFill>
        <p:spPr>
          <a:xfrm>
            <a:off x="-2" y="-1"/>
            <a:ext cx="6095995" cy="6857990"/>
          </a:xfrm>
          <a:prstGeom prst="rect">
            <a:avLst/>
          </a:prstGeom>
        </p:spPr>
      </p:pic>
      <p:pic>
        <p:nvPicPr>
          <p:cNvPr id="5" name="Picture 4">
            <a:extLst>
              <a:ext uri="{FF2B5EF4-FFF2-40B4-BE49-F238E27FC236}">
                <a16:creationId xmlns:a16="http://schemas.microsoft.com/office/drawing/2014/main" id="{0397C619-B769-4909-2A49-3FA5B23BA136}"/>
              </a:ext>
            </a:extLst>
          </p:cNvPr>
          <p:cNvPicPr>
            <a:picLocks noChangeAspect="1"/>
          </p:cNvPicPr>
          <p:nvPr/>
        </p:nvPicPr>
        <p:blipFill>
          <a:blip r:embed="rId4"/>
          <a:srcRect l="18860" r="24710"/>
          <a:stretch/>
        </p:blipFill>
        <p:spPr>
          <a:xfrm>
            <a:off x="6095993" y="10"/>
            <a:ext cx="6096007" cy="6857990"/>
          </a:xfrm>
          <a:prstGeom prst="rect">
            <a:avLst/>
          </a:prstGeom>
        </p:spPr>
      </p:pic>
      <p:pic>
        <p:nvPicPr>
          <p:cNvPr id="31" name="Picture 30">
            <a:extLst>
              <a:ext uri="{FF2B5EF4-FFF2-40B4-BE49-F238E27FC236}">
                <a16:creationId xmlns:a16="http://schemas.microsoft.com/office/drawing/2014/main" id="{03F14AAE-992B-41ED-9CD3-170DA06876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2" name="Rounded Rectangle 14">
            <a:extLst>
              <a:ext uri="{FF2B5EF4-FFF2-40B4-BE49-F238E27FC236}">
                <a16:creationId xmlns:a16="http://schemas.microsoft.com/office/drawing/2014/main" id="{D6AE54D4-ED06-4438-8933-AAF264108B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038226" y="819150"/>
            <a:ext cx="10037605" cy="4972049"/>
          </a:xfrm>
          <a:prstGeom prst="roundRect">
            <a:avLst>
              <a:gd name="adj" fmla="val 4333"/>
            </a:avLst>
          </a:prstGeom>
          <a:solidFill>
            <a:srgbClr val="000001">
              <a:alpha val="85098"/>
            </a:srgbClr>
          </a:solidFill>
          <a:ln w="82550">
            <a:solidFill>
              <a:srgbClr val="EAEAEA"/>
            </a:solidFill>
          </a:ln>
          <a:scene3d>
            <a:camera prst="orthographicFront"/>
            <a:lightRig rig="threePt" dir="t"/>
          </a:scene3d>
          <a:sp3d contourW="6350">
            <a:bevelT h="38100"/>
            <a:contourClr>
              <a:srgbClr val="C0C0C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9C6BE1-EA33-B5D4-0839-1811E1605E7A}"/>
              </a:ext>
            </a:extLst>
          </p:cNvPr>
          <p:cNvSpPr>
            <a:spLocks noGrp="1"/>
          </p:cNvSpPr>
          <p:nvPr>
            <p:ph type="title"/>
          </p:nvPr>
        </p:nvSpPr>
        <p:spPr>
          <a:xfrm>
            <a:off x="1170039" y="943897"/>
            <a:ext cx="9743767" cy="1270797"/>
          </a:xfrm>
        </p:spPr>
        <p:txBody>
          <a:bodyPr>
            <a:normAutofit/>
          </a:bodyPr>
          <a:lstStyle/>
          <a:p>
            <a:r>
              <a:rPr lang="en-MY" dirty="0">
                <a:solidFill>
                  <a:srgbClr val="FFFFFF"/>
                </a:solidFill>
              </a:rPr>
              <a:t>introduction</a:t>
            </a:r>
          </a:p>
        </p:txBody>
      </p:sp>
      <p:sp>
        <p:nvSpPr>
          <p:cNvPr id="3" name="Content Placeholder 2">
            <a:extLst>
              <a:ext uri="{FF2B5EF4-FFF2-40B4-BE49-F238E27FC236}">
                <a16:creationId xmlns:a16="http://schemas.microsoft.com/office/drawing/2014/main" id="{8F88153E-6293-A1F4-5356-4E2272B1BD26}"/>
              </a:ext>
            </a:extLst>
          </p:cNvPr>
          <p:cNvSpPr>
            <a:spLocks noGrp="1"/>
          </p:cNvSpPr>
          <p:nvPr>
            <p:ph sz="quarter" idx="13"/>
          </p:nvPr>
        </p:nvSpPr>
        <p:spPr>
          <a:xfrm>
            <a:off x="1185144" y="1875480"/>
            <a:ext cx="9743768" cy="3778068"/>
          </a:xfrm>
        </p:spPr>
        <p:txBody>
          <a:bodyPr>
            <a:normAutofit/>
          </a:bodyPr>
          <a:lstStyle/>
          <a:p>
            <a:pPr marL="0" indent="0">
              <a:lnSpc>
                <a:spcPct val="110000"/>
              </a:lnSpc>
              <a:buNone/>
            </a:pPr>
            <a:r>
              <a:rPr lang="en-US" b="1" cap="none" dirty="0">
                <a:solidFill>
                  <a:srgbClr val="FFFFFF"/>
                </a:solidFill>
              </a:rPr>
              <a:t>In this project, we present an innovative smart shoe rack system that automates the process of shoe storage and retrieval. The system is designed to:</a:t>
            </a:r>
          </a:p>
          <a:p>
            <a:pPr>
              <a:lnSpc>
                <a:spcPct val="110000"/>
              </a:lnSpc>
              <a:buClr>
                <a:schemeClr val="bg1"/>
              </a:buClr>
              <a:buFont typeface="Wingdings" panose="05000000000000000000" pitchFamily="2" charset="2"/>
              <a:buChar char="§"/>
            </a:pPr>
            <a:r>
              <a:rPr lang="en-US" sz="1800" b="1" cap="none" dirty="0">
                <a:solidFill>
                  <a:schemeClr val="bg1"/>
                </a:solidFill>
              </a:rPr>
              <a:t>Scan barcodes Attached to shoes, making it easy to identify and manage individual pairs.</a:t>
            </a:r>
          </a:p>
          <a:p>
            <a:pPr>
              <a:lnSpc>
                <a:spcPct val="110000"/>
              </a:lnSpc>
              <a:buClr>
                <a:schemeClr val="bg1"/>
              </a:buClr>
              <a:buFont typeface="Wingdings" panose="05000000000000000000" pitchFamily="2" charset="2"/>
              <a:buChar char="§"/>
            </a:pPr>
            <a:r>
              <a:rPr lang="en-US" sz="1800" b="1" cap="none" dirty="0">
                <a:solidFill>
                  <a:schemeClr val="bg1"/>
                </a:solidFill>
              </a:rPr>
              <a:t>Utilize </a:t>
            </a:r>
            <a:r>
              <a:rPr lang="en-US" sz="1800" b="1" cap="none" dirty="0" err="1">
                <a:solidFill>
                  <a:schemeClr val="bg1"/>
                </a:solidFill>
              </a:rPr>
              <a:t>blynk</a:t>
            </a:r>
            <a:r>
              <a:rPr lang="en-US" sz="1800" b="1" cap="none" dirty="0">
                <a:solidFill>
                  <a:schemeClr val="bg1"/>
                </a:solidFill>
              </a:rPr>
              <a:t>, an </a:t>
            </a:r>
            <a:r>
              <a:rPr lang="en-US" sz="1800" b="1" cap="none" dirty="0" err="1">
                <a:solidFill>
                  <a:schemeClr val="bg1"/>
                </a:solidFill>
              </a:rPr>
              <a:t>iot</a:t>
            </a:r>
            <a:r>
              <a:rPr lang="en-US" sz="1800" b="1" cap="none" dirty="0">
                <a:solidFill>
                  <a:schemeClr val="bg1"/>
                </a:solidFill>
              </a:rPr>
              <a:t> platform, to allow remote control of the system. Users can effortlessly select which shoe to retrieve through A mobile application.</a:t>
            </a:r>
          </a:p>
          <a:p>
            <a:pPr>
              <a:lnSpc>
                <a:spcPct val="110000"/>
              </a:lnSpc>
              <a:buClr>
                <a:schemeClr val="bg1"/>
              </a:buClr>
              <a:buFont typeface="Wingdings" panose="05000000000000000000" pitchFamily="2" charset="2"/>
              <a:buChar char="§"/>
            </a:pPr>
            <a:r>
              <a:rPr lang="en-US" sz="1800" b="1" cap="none" dirty="0">
                <a:solidFill>
                  <a:schemeClr val="bg1"/>
                </a:solidFill>
              </a:rPr>
              <a:t>The movement of the shoe rack is controlled by stepper motors that navigate in x, y, and z directions, ensuring the selected shoe is accurately retrieved and brought down to the user.</a:t>
            </a:r>
          </a:p>
          <a:p>
            <a:pPr marL="0" indent="0">
              <a:lnSpc>
                <a:spcPct val="110000"/>
              </a:lnSpc>
              <a:buClr>
                <a:schemeClr val="bg1"/>
              </a:buClr>
              <a:buNone/>
            </a:pPr>
            <a:r>
              <a:rPr lang="en-US" sz="1800" b="1" cap="none" dirty="0">
                <a:solidFill>
                  <a:schemeClr val="bg1"/>
                </a:solidFill>
              </a:rPr>
              <a:t>This smart system offers a more efficient, organized, and user-friendly way to manage personal footwear</a:t>
            </a:r>
            <a:r>
              <a:rPr lang="en-US" sz="1800" cap="none" dirty="0">
                <a:solidFill>
                  <a:schemeClr val="bg1"/>
                </a:solidFill>
              </a:rPr>
              <a:t>.</a:t>
            </a:r>
            <a:endParaRPr lang="en-MY" sz="1800" cap="none" dirty="0">
              <a:solidFill>
                <a:schemeClr val="bg1"/>
              </a:solidFill>
            </a:endParaRPr>
          </a:p>
        </p:txBody>
      </p:sp>
    </p:spTree>
    <p:extLst>
      <p:ext uri="{BB962C8B-B14F-4D97-AF65-F5344CB8AC3E}">
        <p14:creationId xmlns:p14="http://schemas.microsoft.com/office/powerpoint/2010/main" val="543061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C31E66-37B1-CAFB-AAE6-073588ABAC87}"/>
              </a:ext>
            </a:extLst>
          </p:cNvPr>
          <p:cNvPicPr>
            <a:picLocks noChangeAspect="1"/>
          </p:cNvPicPr>
          <p:nvPr/>
        </p:nvPicPr>
        <p:blipFill>
          <a:blip r:embed="rId2"/>
          <a:stretch>
            <a:fillRect/>
          </a:stretch>
        </p:blipFill>
        <p:spPr>
          <a:xfrm>
            <a:off x="8438128" y="0"/>
            <a:ext cx="2962688" cy="3277057"/>
          </a:xfrm>
          <a:prstGeom prst="rect">
            <a:avLst/>
          </a:prstGeom>
        </p:spPr>
      </p:pic>
      <p:sp>
        <p:nvSpPr>
          <p:cNvPr id="2" name="Title 1">
            <a:extLst>
              <a:ext uri="{FF2B5EF4-FFF2-40B4-BE49-F238E27FC236}">
                <a16:creationId xmlns:a16="http://schemas.microsoft.com/office/drawing/2014/main" id="{1FB58516-6452-9D0C-1B26-6B53AD38914B}"/>
              </a:ext>
            </a:extLst>
          </p:cNvPr>
          <p:cNvSpPr>
            <a:spLocks noGrp="1"/>
          </p:cNvSpPr>
          <p:nvPr>
            <p:ph type="title"/>
          </p:nvPr>
        </p:nvSpPr>
        <p:spPr/>
        <p:txBody>
          <a:bodyPr>
            <a:normAutofit/>
          </a:bodyPr>
          <a:lstStyle/>
          <a:p>
            <a:pPr algn="l"/>
            <a:r>
              <a:rPr lang="en-MY" sz="6000" dirty="0"/>
              <a:t>Problem statement </a:t>
            </a:r>
          </a:p>
        </p:txBody>
      </p:sp>
      <p:sp>
        <p:nvSpPr>
          <p:cNvPr id="3" name="Content Placeholder 2">
            <a:extLst>
              <a:ext uri="{FF2B5EF4-FFF2-40B4-BE49-F238E27FC236}">
                <a16:creationId xmlns:a16="http://schemas.microsoft.com/office/drawing/2014/main" id="{896625E8-8254-0B51-7EA6-FE90E35EA16C}"/>
              </a:ext>
            </a:extLst>
          </p:cNvPr>
          <p:cNvSpPr>
            <a:spLocks noGrp="1"/>
          </p:cNvSpPr>
          <p:nvPr>
            <p:ph sz="quarter" idx="13"/>
          </p:nvPr>
        </p:nvSpPr>
        <p:spPr>
          <a:xfrm>
            <a:off x="791184" y="2214694"/>
            <a:ext cx="10609632" cy="3872391"/>
          </a:xfrm>
        </p:spPr>
        <p:txBody>
          <a:bodyPr>
            <a:normAutofit fontScale="40000" lnSpcReduction="20000"/>
          </a:bodyPr>
          <a:lstStyle/>
          <a:p>
            <a:pPr marL="0" indent="0">
              <a:buNone/>
            </a:pPr>
            <a:r>
              <a:rPr lang="en-US" sz="7000" b="1" cap="none" dirty="0"/>
              <a:t>Traditional shoe cabinets have several limitations:</a:t>
            </a:r>
          </a:p>
          <a:p>
            <a:pPr>
              <a:buFont typeface="Arial" panose="020B0604020202020204" pitchFamily="34" charset="0"/>
              <a:buChar char="•"/>
            </a:pPr>
            <a:r>
              <a:rPr lang="en-US" sz="4500" cap="none" dirty="0"/>
              <a:t>Limited storage capacity and inefficient space usage.</a:t>
            </a:r>
          </a:p>
          <a:p>
            <a:pPr>
              <a:buFont typeface="Arial" panose="020B0604020202020204" pitchFamily="34" charset="0"/>
              <a:buChar char="•"/>
            </a:pPr>
            <a:r>
              <a:rPr lang="en-US" sz="4500" cap="none" dirty="0"/>
              <a:t>Difficulty in sorting and retrieving shoes, especially by style, size, or color.</a:t>
            </a:r>
          </a:p>
          <a:p>
            <a:pPr>
              <a:buFont typeface="Arial" panose="020B0604020202020204" pitchFamily="34" charset="0"/>
              <a:buChar char="•"/>
            </a:pPr>
            <a:r>
              <a:rPr lang="en-US" sz="4500" cap="none" dirty="0"/>
              <a:t>Hygiene and safety concerns due to disorganized shoe placement, leading to potential falling hazards.</a:t>
            </a:r>
          </a:p>
          <a:p>
            <a:pPr>
              <a:buFont typeface="Arial" panose="020B0604020202020204" pitchFamily="34" charset="0"/>
              <a:buChar char="•"/>
            </a:pPr>
            <a:r>
              <a:rPr lang="en-US" sz="4500" cap="none" dirty="0"/>
              <a:t>Manual stock management in stores is time-consuming and error-prone, often resulting in inventory issues (overstock or out-of-stock).</a:t>
            </a:r>
          </a:p>
          <a:p>
            <a:pPr marL="0" indent="0">
              <a:buNone/>
            </a:pPr>
            <a:r>
              <a:rPr lang="en-US" sz="4500" cap="none" dirty="0"/>
              <a:t>Existing smart shoe cabinets are expensive with limited functionality, focusing mainly on basic automation like opening doors. They fail to address the need for a smart, customizable, and efficient shoe storage system.</a:t>
            </a:r>
          </a:p>
          <a:p>
            <a:pPr marL="0" indent="0">
              <a:buNone/>
            </a:pPr>
            <a:r>
              <a:rPr lang="en-US" sz="4500" cap="none" dirty="0"/>
              <a:t>This project aims to create a smart shoe rack that automatically selects, organizes, and tracks shoes, providing a space-optimized, user-friendly, and </a:t>
            </a:r>
            <a:r>
              <a:rPr lang="en-US" sz="4500" cap="none" dirty="0" err="1"/>
              <a:t>iot</a:t>
            </a:r>
            <a:r>
              <a:rPr lang="en-US" sz="4500" cap="none" dirty="0"/>
              <a:t>-integrated solution.</a:t>
            </a:r>
          </a:p>
          <a:p>
            <a:pPr marL="0" indent="0">
              <a:buNone/>
            </a:pPr>
            <a:endParaRPr lang="en-MY" dirty="0"/>
          </a:p>
        </p:txBody>
      </p:sp>
    </p:spTree>
    <p:extLst>
      <p:ext uri="{BB962C8B-B14F-4D97-AF65-F5344CB8AC3E}">
        <p14:creationId xmlns:p14="http://schemas.microsoft.com/office/powerpoint/2010/main" val="1764058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A56F5-84F9-D883-9723-F1F2755A872A}"/>
              </a:ext>
            </a:extLst>
          </p:cNvPr>
          <p:cNvSpPr>
            <a:spLocks noGrp="1"/>
          </p:cNvSpPr>
          <p:nvPr>
            <p:ph type="title"/>
          </p:nvPr>
        </p:nvSpPr>
        <p:spPr>
          <a:xfrm>
            <a:off x="913775" y="618517"/>
            <a:ext cx="10364451" cy="1596177"/>
          </a:xfrm>
        </p:spPr>
        <p:txBody>
          <a:bodyPr>
            <a:normAutofit/>
          </a:bodyPr>
          <a:lstStyle/>
          <a:p>
            <a:r>
              <a:rPr lang="en-MY" sz="6000" dirty="0">
                <a:effectLst/>
                <a:latin typeface="Aptos" panose="020B0004020202020204" pitchFamily="34" charset="0"/>
                <a:ea typeface="DengXian" panose="02010600030101010101" pitchFamily="2" charset="-122"/>
                <a:cs typeface="Times New Roman" panose="02020603050405020304" pitchFamily="18" charset="0"/>
              </a:rPr>
              <a:t>Objectives</a:t>
            </a:r>
            <a:endParaRPr lang="en-MY" sz="6000" dirty="0"/>
          </a:p>
        </p:txBody>
      </p:sp>
      <p:graphicFrame>
        <p:nvGraphicFramePr>
          <p:cNvPr id="5" name="Content Placeholder 2">
            <a:extLst>
              <a:ext uri="{FF2B5EF4-FFF2-40B4-BE49-F238E27FC236}">
                <a16:creationId xmlns:a16="http://schemas.microsoft.com/office/drawing/2014/main" id="{D08CE3C0-F2CE-919A-8CEE-32AAF8098D36}"/>
              </a:ext>
            </a:extLst>
          </p:cNvPr>
          <p:cNvGraphicFramePr>
            <a:graphicFrameLocks noGrp="1"/>
          </p:cNvGraphicFramePr>
          <p:nvPr>
            <p:ph sz="quarter" idx="13"/>
            <p:extLst>
              <p:ext uri="{D42A27DB-BD31-4B8C-83A1-F6EECF244321}">
                <p14:modId xmlns:p14="http://schemas.microsoft.com/office/powerpoint/2010/main" val="1185388434"/>
              </p:ext>
            </p:extLst>
          </p:nvPr>
        </p:nvGraphicFramePr>
        <p:xfrm>
          <a:off x="667342" y="2684207"/>
          <a:ext cx="10364451" cy="30346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5868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9435717-1DD6-47B0-B805-DB1FDC871F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omputer&#10;&#10;Description automatically generated">
            <a:extLst>
              <a:ext uri="{FF2B5EF4-FFF2-40B4-BE49-F238E27FC236}">
                <a16:creationId xmlns:a16="http://schemas.microsoft.com/office/drawing/2014/main" id="{89B31DE8-4893-51C6-1F3A-649FD1EFFB05}"/>
              </a:ext>
            </a:extLst>
          </p:cNvPr>
          <p:cNvPicPr>
            <a:picLocks noChangeAspect="1"/>
          </p:cNvPicPr>
          <p:nvPr/>
        </p:nvPicPr>
        <p:blipFill>
          <a:blip r:embed="rId3">
            <a:alphaModFix amt="35000"/>
          </a:blip>
          <a:srcRect r="52666"/>
          <a:stretch/>
        </p:blipFill>
        <p:spPr>
          <a:xfrm>
            <a:off x="-2" y="10"/>
            <a:ext cx="6095995" cy="685799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B6B6E9C5-8A35-D4C9-EB8D-F8E43E6D8412}"/>
              </a:ext>
            </a:extLst>
          </p:cNvPr>
          <p:cNvPicPr>
            <a:picLocks noChangeAspect="1"/>
          </p:cNvPicPr>
          <p:nvPr/>
        </p:nvPicPr>
        <p:blipFill>
          <a:blip r:embed="rId4">
            <a:alphaModFix amt="35000"/>
          </a:blip>
          <a:srcRect l="10014" r="35097" b="-1"/>
          <a:stretch/>
        </p:blipFill>
        <p:spPr>
          <a:xfrm>
            <a:off x="6095993" y="10"/>
            <a:ext cx="6096007" cy="6857990"/>
          </a:xfrm>
          <a:prstGeom prst="rect">
            <a:avLst/>
          </a:prstGeom>
        </p:spPr>
      </p:pic>
      <p:pic>
        <p:nvPicPr>
          <p:cNvPr id="26" name="Picture 25">
            <a:extLst>
              <a:ext uri="{FF2B5EF4-FFF2-40B4-BE49-F238E27FC236}">
                <a16:creationId xmlns:a16="http://schemas.microsoft.com/office/drawing/2014/main" id="{D1DCB244-E58E-4233-9133-6240626E6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CB06A1F-8385-045F-14BB-762C1D99874C}"/>
              </a:ext>
            </a:extLst>
          </p:cNvPr>
          <p:cNvSpPr>
            <a:spLocks noGrp="1"/>
          </p:cNvSpPr>
          <p:nvPr>
            <p:ph type="title"/>
          </p:nvPr>
        </p:nvSpPr>
        <p:spPr>
          <a:xfrm>
            <a:off x="913775" y="618517"/>
            <a:ext cx="10364451" cy="1596177"/>
          </a:xfrm>
        </p:spPr>
        <p:txBody>
          <a:bodyPr>
            <a:normAutofit/>
          </a:bodyPr>
          <a:lstStyle/>
          <a:p>
            <a:r>
              <a:rPr lang="en-MY" sz="6000">
                <a:solidFill>
                  <a:srgbClr val="FFFFFF"/>
                </a:solidFill>
                <a:effectLst/>
                <a:latin typeface="Aptos" panose="020B0004020202020204" pitchFamily="34" charset="0"/>
                <a:ea typeface="DengXian" panose="02010600030101010101" pitchFamily="2" charset="-122"/>
                <a:cs typeface="Times New Roman" panose="02020603050405020304" pitchFamily="18" charset="0"/>
              </a:rPr>
              <a:t>Scope</a:t>
            </a:r>
            <a:endParaRPr lang="en-MY" sz="6000" dirty="0">
              <a:solidFill>
                <a:srgbClr val="FFFFFF"/>
              </a:solidFill>
            </a:endParaRPr>
          </a:p>
        </p:txBody>
      </p:sp>
      <p:graphicFrame>
        <p:nvGraphicFramePr>
          <p:cNvPr id="28" name="Rectangle 1">
            <a:extLst>
              <a:ext uri="{FF2B5EF4-FFF2-40B4-BE49-F238E27FC236}">
                <a16:creationId xmlns:a16="http://schemas.microsoft.com/office/drawing/2014/main" id="{7FD9CFA5-2441-D6D4-282E-1C4244425CE6}"/>
              </a:ext>
            </a:extLst>
          </p:cNvPr>
          <p:cNvGraphicFramePr>
            <a:graphicFrameLocks noGrp="1"/>
          </p:cNvGraphicFramePr>
          <p:nvPr>
            <p:ph sz="quarter" idx="13"/>
            <p:extLst>
              <p:ext uri="{D42A27DB-BD31-4B8C-83A1-F6EECF244321}">
                <p14:modId xmlns:p14="http://schemas.microsoft.com/office/powerpoint/2010/main" val="72120621"/>
              </p:ext>
            </p:extLst>
          </p:nvPr>
        </p:nvGraphicFramePr>
        <p:xfrm>
          <a:off x="913774" y="2367092"/>
          <a:ext cx="10363826" cy="342410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4" name="Picture 3">
            <a:extLst>
              <a:ext uri="{FF2B5EF4-FFF2-40B4-BE49-F238E27FC236}">
                <a16:creationId xmlns:a16="http://schemas.microsoft.com/office/drawing/2014/main" id="{8FBDE03E-E5DB-EE11-5ECE-F0B5E91CBDAA}"/>
              </a:ext>
            </a:extLst>
          </p:cNvPr>
          <p:cNvPicPr>
            <a:picLocks noChangeAspect="1"/>
          </p:cNvPicPr>
          <p:nvPr/>
        </p:nvPicPr>
        <p:blipFill>
          <a:blip r:embed="rId11"/>
          <a:stretch>
            <a:fillRect/>
          </a:stretch>
        </p:blipFill>
        <p:spPr>
          <a:xfrm>
            <a:off x="4681342" y="3967385"/>
            <a:ext cx="2328425" cy="2755656"/>
          </a:xfrm>
          <a:prstGeom prst="rect">
            <a:avLst/>
          </a:prstGeom>
        </p:spPr>
      </p:pic>
    </p:spTree>
    <p:extLst>
      <p:ext uri="{BB962C8B-B14F-4D97-AF65-F5344CB8AC3E}">
        <p14:creationId xmlns:p14="http://schemas.microsoft.com/office/powerpoint/2010/main" val="2179178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AE3A8-CF0F-396A-74D2-812A1CAC70A6}"/>
              </a:ext>
            </a:extLst>
          </p:cNvPr>
          <p:cNvSpPr>
            <a:spLocks noGrp="1"/>
          </p:cNvSpPr>
          <p:nvPr>
            <p:ph type="title"/>
          </p:nvPr>
        </p:nvSpPr>
        <p:spPr>
          <a:xfrm>
            <a:off x="913773" y="10048"/>
            <a:ext cx="10364451" cy="1596177"/>
          </a:xfrm>
        </p:spPr>
        <p:txBody>
          <a:bodyPr>
            <a:normAutofit/>
          </a:bodyPr>
          <a:lstStyle/>
          <a:p>
            <a:r>
              <a:rPr lang="en-MY" sz="6000" dirty="0">
                <a:effectLst/>
                <a:latin typeface="Aptos" panose="020B0004020202020204" pitchFamily="34" charset="0"/>
                <a:ea typeface="DengXian" panose="02010600030101010101" pitchFamily="2" charset="-122"/>
                <a:cs typeface="Times New Roman" panose="02020603050405020304" pitchFamily="18" charset="0"/>
              </a:rPr>
              <a:t>Block Diagram</a:t>
            </a:r>
            <a:endParaRPr lang="en-MY" sz="6000" dirty="0"/>
          </a:p>
        </p:txBody>
      </p:sp>
      <p:pic>
        <p:nvPicPr>
          <p:cNvPr id="12" name="Picture 11">
            <a:extLst>
              <a:ext uri="{FF2B5EF4-FFF2-40B4-BE49-F238E27FC236}">
                <a16:creationId xmlns:a16="http://schemas.microsoft.com/office/drawing/2014/main" id="{803E6750-5F8A-BFF1-CDEF-1BB3E087F0A5}"/>
              </a:ext>
            </a:extLst>
          </p:cNvPr>
          <p:cNvPicPr>
            <a:picLocks noChangeAspect="1"/>
          </p:cNvPicPr>
          <p:nvPr/>
        </p:nvPicPr>
        <p:blipFill>
          <a:blip r:embed="rId3"/>
          <a:stretch>
            <a:fillRect/>
          </a:stretch>
        </p:blipFill>
        <p:spPr>
          <a:xfrm>
            <a:off x="360236" y="799531"/>
            <a:ext cx="1743619" cy="1107154"/>
          </a:xfrm>
          <a:prstGeom prst="rect">
            <a:avLst/>
          </a:prstGeom>
        </p:spPr>
      </p:pic>
      <p:pic>
        <p:nvPicPr>
          <p:cNvPr id="14" name="Picture 13">
            <a:extLst>
              <a:ext uri="{FF2B5EF4-FFF2-40B4-BE49-F238E27FC236}">
                <a16:creationId xmlns:a16="http://schemas.microsoft.com/office/drawing/2014/main" id="{D64B1DC8-CB5E-DD44-921B-6594DCB5BD74}"/>
              </a:ext>
            </a:extLst>
          </p:cNvPr>
          <p:cNvPicPr>
            <a:picLocks noChangeAspect="1"/>
          </p:cNvPicPr>
          <p:nvPr/>
        </p:nvPicPr>
        <p:blipFill>
          <a:blip r:embed="rId4"/>
          <a:stretch>
            <a:fillRect/>
          </a:stretch>
        </p:blipFill>
        <p:spPr>
          <a:xfrm>
            <a:off x="436925" y="1906685"/>
            <a:ext cx="1748861" cy="1212544"/>
          </a:xfrm>
          <a:prstGeom prst="rect">
            <a:avLst/>
          </a:prstGeom>
        </p:spPr>
      </p:pic>
      <p:pic>
        <p:nvPicPr>
          <p:cNvPr id="16" name="Picture 15">
            <a:extLst>
              <a:ext uri="{FF2B5EF4-FFF2-40B4-BE49-F238E27FC236}">
                <a16:creationId xmlns:a16="http://schemas.microsoft.com/office/drawing/2014/main" id="{AE314E61-266A-D9AD-48AC-3B5894744F46}"/>
              </a:ext>
            </a:extLst>
          </p:cNvPr>
          <p:cNvPicPr>
            <a:picLocks noChangeAspect="1"/>
          </p:cNvPicPr>
          <p:nvPr/>
        </p:nvPicPr>
        <p:blipFill>
          <a:blip r:embed="rId5"/>
          <a:stretch>
            <a:fillRect/>
          </a:stretch>
        </p:blipFill>
        <p:spPr>
          <a:xfrm>
            <a:off x="544715" y="4289462"/>
            <a:ext cx="847533" cy="1133183"/>
          </a:xfrm>
          <a:prstGeom prst="rect">
            <a:avLst/>
          </a:prstGeom>
        </p:spPr>
      </p:pic>
      <p:pic>
        <p:nvPicPr>
          <p:cNvPr id="20" name="Picture 19">
            <a:extLst>
              <a:ext uri="{FF2B5EF4-FFF2-40B4-BE49-F238E27FC236}">
                <a16:creationId xmlns:a16="http://schemas.microsoft.com/office/drawing/2014/main" id="{64497554-8217-C6BD-EF34-59EC49E4DE23}"/>
              </a:ext>
            </a:extLst>
          </p:cNvPr>
          <p:cNvPicPr>
            <a:picLocks noChangeAspect="1"/>
          </p:cNvPicPr>
          <p:nvPr/>
        </p:nvPicPr>
        <p:blipFill>
          <a:blip r:embed="rId6"/>
          <a:stretch>
            <a:fillRect/>
          </a:stretch>
        </p:blipFill>
        <p:spPr>
          <a:xfrm>
            <a:off x="352061" y="5496411"/>
            <a:ext cx="1427109" cy="1166668"/>
          </a:xfrm>
          <a:prstGeom prst="rect">
            <a:avLst/>
          </a:prstGeom>
        </p:spPr>
      </p:pic>
      <p:pic>
        <p:nvPicPr>
          <p:cNvPr id="22" name="Picture 21">
            <a:extLst>
              <a:ext uri="{FF2B5EF4-FFF2-40B4-BE49-F238E27FC236}">
                <a16:creationId xmlns:a16="http://schemas.microsoft.com/office/drawing/2014/main" id="{8EF32081-7FFF-6BDA-769C-699D5BBF330C}"/>
              </a:ext>
            </a:extLst>
          </p:cNvPr>
          <p:cNvPicPr>
            <a:picLocks noChangeAspect="1"/>
          </p:cNvPicPr>
          <p:nvPr/>
        </p:nvPicPr>
        <p:blipFill>
          <a:blip r:embed="rId7"/>
          <a:stretch>
            <a:fillRect/>
          </a:stretch>
        </p:blipFill>
        <p:spPr>
          <a:xfrm>
            <a:off x="10219632" y="1267720"/>
            <a:ext cx="1719511" cy="1312745"/>
          </a:xfrm>
          <a:prstGeom prst="rect">
            <a:avLst/>
          </a:prstGeom>
        </p:spPr>
      </p:pic>
      <p:pic>
        <p:nvPicPr>
          <p:cNvPr id="24" name="Picture 23">
            <a:extLst>
              <a:ext uri="{FF2B5EF4-FFF2-40B4-BE49-F238E27FC236}">
                <a16:creationId xmlns:a16="http://schemas.microsoft.com/office/drawing/2014/main" id="{B62C0EF0-B179-8E3B-4B49-315E69D147B0}"/>
              </a:ext>
            </a:extLst>
          </p:cNvPr>
          <p:cNvPicPr>
            <a:picLocks noChangeAspect="1"/>
          </p:cNvPicPr>
          <p:nvPr/>
        </p:nvPicPr>
        <p:blipFill>
          <a:blip r:embed="rId8"/>
          <a:stretch>
            <a:fillRect/>
          </a:stretch>
        </p:blipFill>
        <p:spPr>
          <a:xfrm>
            <a:off x="561092" y="3105537"/>
            <a:ext cx="1206062" cy="973397"/>
          </a:xfrm>
          <a:prstGeom prst="rect">
            <a:avLst/>
          </a:prstGeom>
        </p:spPr>
      </p:pic>
      <p:pic>
        <p:nvPicPr>
          <p:cNvPr id="26" name="Picture 25">
            <a:extLst>
              <a:ext uri="{FF2B5EF4-FFF2-40B4-BE49-F238E27FC236}">
                <a16:creationId xmlns:a16="http://schemas.microsoft.com/office/drawing/2014/main" id="{361B8C50-DD95-40EF-4BE5-574D437A61E6}"/>
              </a:ext>
            </a:extLst>
          </p:cNvPr>
          <p:cNvPicPr>
            <a:picLocks noChangeAspect="1"/>
          </p:cNvPicPr>
          <p:nvPr/>
        </p:nvPicPr>
        <p:blipFill>
          <a:blip r:embed="rId9"/>
          <a:stretch>
            <a:fillRect/>
          </a:stretch>
        </p:blipFill>
        <p:spPr>
          <a:xfrm>
            <a:off x="10599264" y="4690854"/>
            <a:ext cx="1339879" cy="1154783"/>
          </a:xfrm>
          <a:prstGeom prst="rect">
            <a:avLst/>
          </a:prstGeom>
        </p:spPr>
      </p:pic>
      <p:pic>
        <p:nvPicPr>
          <p:cNvPr id="8" name="Picture 7">
            <a:extLst>
              <a:ext uri="{FF2B5EF4-FFF2-40B4-BE49-F238E27FC236}">
                <a16:creationId xmlns:a16="http://schemas.microsoft.com/office/drawing/2014/main" id="{7BCA6C4C-E4B7-D89F-2C08-CCCE8B0BBEB8}"/>
              </a:ext>
            </a:extLst>
          </p:cNvPr>
          <p:cNvPicPr>
            <a:picLocks noChangeAspect="1"/>
          </p:cNvPicPr>
          <p:nvPr/>
        </p:nvPicPr>
        <p:blipFill>
          <a:blip r:embed="rId10"/>
          <a:stretch>
            <a:fillRect/>
          </a:stretch>
        </p:blipFill>
        <p:spPr>
          <a:xfrm>
            <a:off x="10599264" y="3119229"/>
            <a:ext cx="1412994" cy="1032861"/>
          </a:xfrm>
          <a:prstGeom prst="rect">
            <a:avLst/>
          </a:prstGeom>
        </p:spPr>
      </p:pic>
      <p:pic>
        <p:nvPicPr>
          <p:cNvPr id="5" name="Picture 4">
            <a:extLst>
              <a:ext uri="{FF2B5EF4-FFF2-40B4-BE49-F238E27FC236}">
                <a16:creationId xmlns:a16="http://schemas.microsoft.com/office/drawing/2014/main" id="{A1EF116E-A3E2-0E3D-1789-355E25EAA701}"/>
              </a:ext>
            </a:extLst>
          </p:cNvPr>
          <p:cNvPicPr>
            <a:picLocks noChangeAspect="1"/>
          </p:cNvPicPr>
          <p:nvPr/>
        </p:nvPicPr>
        <p:blipFill>
          <a:blip r:embed="rId11"/>
          <a:stretch>
            <a:fillRect/>
          </a:stretch>
        </p:blipFill>
        <p:spPr>
          <a:xfrm>
            <a:off x="2245543" y="1504968"/>
            <a:ext cx="8057348" cy="4478526"/>
          </a:xfrm>
          <a:prstGeom prst="rect">
            <a:avLst/>
          </a:prstGeom>
        </p:spPr>
      </p:pic>
    </p:spTree>
    <p:extLst>
      <p:ext uri="{BB962C8B-B14F-4D97-AF65-F5344CB8AC3E}">
        <p14:creationId xmlns:p14="http://schemas.microsoft.com/office/powerpoint/2010/main" val="4010971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DA840-6B18-C7A3-A8D3-C68975CBFD57}"/>
              </a:ext>
            </a:extLst>
          </p:cNvPr>
          <p:cNvSpPr>
            <a:spLocks noGrp="1"/>
          </p:cNvSpPr>
          <p:nvPr>
            <p:ph type="title"/>
          </p:nvPr>
        </p:nvSpPr>
        <p:spPr>
          <a:xfrm>
            <a:off x="913774" y="183986"/>
            <a:ext cx="10364451" cy="1596177"/>
          </a:xfrm>
        </p:spPr>
        <p:txBody>
          <a:bodyPr>
            <a:normAutofit/>
          </a:bodyPr>
          <a:lstStyle/>
          <a:p>
            <a:r>
              <a:rPr lang="en-MY" sz="6000" dirty="0"/>
              <a:t>Flow chart </a:t>
            </a:r>
          </a:p>
        </p:txBody>
      </p:sp>
      <p:sp>
        <p:nvSpPr>
          <p:cNvPr id="9" name="TextBox 8">
            <a:extLst>
              <a:ext uri="{FF2B5EF4-FFF2-40B4-BE49-F238E27FC236}">
                <a16:creationId xmlns:a16="http://schemas.microsoft.com/office/drawing/2014/main" id="{F1AB5151-F136-607D-3271-63A619924EE6}"/>
              </a:ext>
            </a:extLst>
          </p:cNvPr>
          <p:cNvSpPr txBox="1"/>
          <p:nvPr/>
        </p:nvSpPr>
        <p:spPr>
          <a:xfrm>
            <a:off x="6410237" y="1981102"/>
            <a:ext cx="1475233" cy="584775"/>
          </a:xfrm>
          <a:prstGeom prst="rect">
            <a:avLst/>
          </a:prstGeom>
          <a:noFill/>
        </p:spPr>
        <p:txBody>
          <a:bodyPr wrap="square" rtlCol="0">
            <a:spAutoFit/>
          </a:bodyPr>
          <a:lstStyle/>
          <a:p>
            <a:r>
              <a:rPr lang="en-MY" sz="3200" dirty="0"/>
              <a:t>Output</a:t>
            </a:r>
          </a:p>
        </p:txBody>
      </p:sp>
      <p:sp>
        <p:nvSpPr>
          <p:cNvPr id="8" name="TextBox 7">
            <a:extLst>
              <a:ext uri="{FF2B5EF4-FFF2-40B4-BE49-F238E27FC236}">
                <a16:creationId xmlns:a16="http://schemas.microsoft.com/office/drawing/2014/main" id="{2A72AA21-117E-D6BE-5721-463515051EE3}"/>
              </a:ext>
            </a:extLst>
          </p:cNvPr>
          <p:cNvSpPr txBox="1"/>
          <p:nvPr/>
        </p:nvSpPr>
        <p:spPr>
          <a:xfrm>
            <a:off x="3706172" y="3415251"/>
            <a:ext cx="1700981" cy="584775"/>
          </a:xfrm>
          <a:prstGeom prst="rect">
            <a:avLst/>
          </a:prstGeom>
          <a:noFill/>
        </p:spPr>
        <p:txBody>
          <a:bodyPr wrap="square" rtlCol="0">
            <a:spAutoFit/>
          </a:bodyPr>
          <a:lstStyle/>
          <a:p>
            <a:r>
              <a:rPr lang="en-MY" sz="3200" dirty="0"/>
              <a:t>Input </a:t>
            </a:r>
          </a:p>
        </p:txBody>
      </p:sp>
      <p:pic>
        <p:nvPicPr>
          <p:cNvPr id="4" name="Picture 3">
            <a:extLst>
              <a:ext uri="{FF2B5EF4-FFF2-40B4-BE49-F238E27FC236}">
                <a16:creationId xmlns:a16="http://schemas.microsoft.com/office/drawing/2014/main" id="{712632C0-51BB-7D2A-7301-0FAC009BCD2A}"/>
              </a:ext>
            </a:extLst>
          </p:cNvPr>
          <p:cNvPicPr>
            <a:picLocks noChangeAspect="1"/>
          </p:cNvPicPr>
          <p:nvPr/>
        </p:nvPicPr>
        <p:blipFill>
          <a:blip r:embed="rId2"/>
          <a:stretch>
            <a:fillRect/>
          </a:stretch>
        </p:blipFill>
        <p:spPr>
          <a:xfrm>
            <a:off x="322066" y="183986"/>
            <a:ext cx="3384106" cy="6355237"/>
          </a:xfrm>
          <a:prstGeom prst="rect">
            <a:avLst/>
          </a:prstGeom>
        </p:spPr>
      </p:pic>
      <p:pic>
        <p:nvPicPr>
          <p:cNvPr id="7" name="Picture 6">
            <a:extLst>
              <a:ext uri="{FF2B5EF4-FFF2-40B4-BE49-F238E27FC236}">
                <a16:creationId xmlns:a16="http://schemas.microsoft.com/office/drawing/2014/main" id="{4A91A098-74E5-6227-6814-59572CEA1FA5}"/>
              </a:ext>
            </a:extLst>
          </p:cNvPr>
          <p:cNvPicPr>
            <a:picLocks noChangeAspect="1"/>
          </p:cNvPicPr>
          <p:nvPr/>
        </p:nvPicPr>
        <p:blipFill>
          <a:blip r:embed="rId3"/>
          <a:stretch>
            <a:fillRect/>
          </a:stretch>
        </p:blipFill>
        <p:spPr>
          <a:xfrm>
            <a:off x="8233210" y="282227"/>
            <a:ext cx="3652435" cy="6355237"/>
          </a:xfrm>
          <a:prstGeom prst="rect">
            <a:avLst/>
          </a:prstGeom>
        </p:spPr>
      </p:pic>
    </p:spTree>
    <p:extLst>
      <p:ext uri="{BB962C8B-B14F-4D97-AF65-F5344CB8AC3E}">
        <p14:creationId xmlns:p14="http://schemas.microsoft.com/office/powerpoint/2010/main" val="876637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588B9-DE87-E5D1-F6F5-D20B88FD76C3}"/>
              </a:ext>
            </a:extLst>
          </p:cNvPr>
          <p:cNvSpPr>
            <a:spLocks noGrp="1"/>
          </p:cNvSpPr>
          <p:nvPr>
            <p:ph type="title"/>
          </p:nvPr>
        </p:nvSpPr>
        <p:spPr>
          <a:xfrm>
            <a:off x="-1809763" y="0"/>
            <a:ext cx="10364451" cy="1596177"/>
          </a:xfrm>
        </p:spPr>
        <p:txBody>
          <a:bodyPr>
            <a:normAutofit/>
          </a:bodyPr>
          <a:lstStyle/>
          <a:p>
            <a:r>
              <a:rPr lang="en-MY" sz="6000" dirty="0">
                <a:effectLst/>
                <a:highlight>
                  <a:srgbClr val="808080"/>
                </a:highlight>
                <a:latin typeface="Aptos" panose="020B0004020202020204" pitchFamily="34" charset="0"/>
                <a:ea typeface="DengXian" panose="02010600030101010101" pitchFamily="2" charset="-122"/>
                <a:cs typeface="Times New Roman" panose="02020603050405020304" pitchFamily="18" charset="0"/>
              </a:rPr>
              <a:t>Circuit Diagram</a:t>
            </a:r>
            <a:endParaRPr lang="en-MY" sz="6000" dirty="0">
              <a:highlight>
                <a:srgbClr val="808080"/>
              </a:highlight>
            </a:endParaRPr>
          </a:p>
        </p:txBody>
      </p:sp>
      <p:pic>
        <p:nvPicPr>
          <p:cNvPr id="4" name="Picture 3">
            <a:extLst>
              <a:ext uri="{FF2B5EF4-FFF2-40B4-BE49-F238E27FC236}">
                <a16:creationId xmlns:a16="http://schemas.microsoft.com/office/drawing/2014/main" id="{7667575E-FC5F-3169-26D7-41652D51A615}"/>
              </a:ext>
            </a:extLst>
          </p:cNvPr>
          <p:cNvPicPr>
            <a:picLocks noChangeAspect="1"/>
          </p:cNvPicPr>
          <p:nvPr/>
        </p:nvPicPr>
        <p:blipFill>
          <a:blip r:embed="rId2"/>
          <a:stretch>
            <a:fillRect/>
          </a:stretch>
        </p:blipFill>
        <p:spPr>
          <a:xfrm>
            <a:off x="2002748" y="1139102"/>
            <a:ext cx="8186504" cy="5699635"/>
          </a:xfrm>
          <a:prstGeom prst="rect">
            <a:avLst/>
          </a:prstGeom>
        </p:spPr>
      </p:pic>
    </p:spTree>
    <p:extLst>
      <p:ext uri="{BB962C8B-B14F-4D97-AF65-F5344CB8AC3E}">
        <p14:creationId xmlns:p14="http://schemas.microsoft.com/office/powerpoint/2010/main" val="402036272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TM04033925[[fn=Droplet]]</Template>
  <TotalTime>661</TotalTime>
  <Words>889</Words>
  <Application>Microsoft Office PowerPoint</Application>
  <PresentationFormat>Widescreen</PresentationFormat>
  <Paragraphs>65</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Arial</vt:lpstr>
      <vt:lpstr>Tw Cen MT</vt:lpstr>
      <vt:lpstr>Wingdings</vt:lpstr>
      <vt:lpstr>Droplet</vt:lpstr>
      <vt:lpstr>Final year project  smart shoe rack </vt:lpstr>
      <vt:lpstr>Title : smart shoe         --------rack </vt:lpstr>
      <vt:lpstr>introduction</vt:lpstr>
      <vt:lpstr>Problem statement </vt:lpstr>
      <vt:lpstr>Objectives</vt:lpstr>
      <vt:lpstr>Scope</vt:lpstr>
      <vt:lpstr>Block Diagram</vt:lpstr>
      <vt:lpstr>Flow chart </vt:lpstr>
      <vt:lpstr>Circuit Diagram</vt:lpstr>
      <vt:lpstr>Circuit operation</vt:lpstr>
      <vt:lpstr>conclusion</vt:lpstr>
      <vt:lpstr>Recommendations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smart shoe rack</dc:title>
  <dc:creator>chong kheng chen</dc:creator>
  <cp:lastModifiedBy>chong kheng chen</cp:lastModifiedBy>
  <cp:revision>16</cp:revision>
  <dcterms:created xsi:type="dcterms:W3CDTF">2024-10-09T12:32:32Z</dcterms:created>
  <dcterms:modified xsi:type="dcterms:W3CDTF">2024-10-25T07:02:04Z</dcterms:modified>
</cp:coreProperties>
</file>