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  <p:sldMasterId id="2147483654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iA96Q6Uae7k8DW2+RP16+zVFO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9" Type="http://schemas.openxmlformats.org/officeDocument/2006/relationships/slide" Target="slides/slide3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9" Type="http://schemas.openxmlformats.org/officeDocument/2006/relationships/slide" Target="slides/slide15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54" Type="http://customschemas.google.com/relationships/presentationmetadata" Target="meta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203adacb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203adac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203adacb9_0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203adac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203ada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203adacb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203adacb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203adac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203adacb9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45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45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47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47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47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4" name="Google Shape;94;p47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5" name="Google Shape;125;p51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51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3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3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53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7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37"/>
          <p:cNvPicPr preferRelativeResize="0"/>
          <p:nvPr/>
        </p:nvPicPr>
        <p:blipFill rotWithShape="1">
          <a:blip r:embed="rId2">
            <a:alphaModFix/>
          </a:blip>
          <a:srcRect b="28591" l="0" r="0" t="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3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7" name="Google Shape;147;p5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5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51" name="Google Shape;151;p5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54" name="Google Shape;154;p54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56" name="Google Shape;156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22" name="Google Shape;2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9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24" name="Google Shape;24;p39"/>
          <p:cNvPicPr preferRelativeResize="0"/>
          <p:nvPr/>
        </p:nvPicPr>
        <p:blipFill rotWithShape="1">
          <a:blip r:embed="rId2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9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9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9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9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9" name="Google Shape;29;p3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0" name="Google Shape;30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35" name="Google Shape;35;p41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36" name="Google Shape;36;p41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1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39" name="Google Shape;39;p41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41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41" name="Google Shape;41;p4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41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45" name="Google Shape;45;p4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0" name="Google Shape;60;p44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4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62" name="Google Shape;62;p4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66" name="Google Shape;66;p4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70" name="Google Shape;70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8" name="Google Shape;78;p4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4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82" name="Google Shape;82;p4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85" name="Google Shape;85;p46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87" name="Google Shape;87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97" name="Google Shape;97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4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01" name="Google Shape;101;p4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04" name="Google Shape;104;p48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06" name="Google Shape;106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5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12" name="Google Shape;112;p5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6" name="Google Shape;116;p5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19" name="Google Shape;119;p50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21" name="Google Shape;121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9" name="Google Shape;129;p5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33" name="Google Shape;133;p5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36" name="Google Shape;136;p52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38" name="Google Shape;138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5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title"/>
          </p:nvPr>
        </p:nvSpPr>
        <p:spPr>
          <a:xfrm>
            <a:off x="2057400" y="3733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 F213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Dua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6" name="Google Shape;166;p1"/>
          <p:cNvSpPr txBox="1"/>
          <p:nvPr/>
        </p:nvSpPr>
        <p:spPr>
          <a:xfrm>
            <a:off x="2819400" y="5715000"/>
            <a:ext cx="571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material from book “Head First Design Patterns”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Beverage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double cost() 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condimentCost = 0.0;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(hasMilk()) 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condimentCost += milkCost;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(hasSoy()) 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condimentCost += soyCost;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(hasMocha()) 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condimentCost += mochaCost;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(hasWhip()) 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condimentCost += whipCost;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condimentCost;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DarkRoast extends Beverage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DarkRoast() {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= "Most Excellent Dark Roast";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double cost() {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1.99 + super.cost();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5" name="Google Shape;225;p1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03adacb9_0_15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203adacb9_0_1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g10203adacb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3428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03adacb9_0_0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Price changes for condiments will force us to alter existing code.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New condiments will force us to add new methods and alter the cost method in the superclass.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may have new beverages. For some of these beverages (iced tea?), the condiments may not be appropriate, yet the Tea subclass will still inherit methods like hasWhip().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What if a customer wants a double mocha? </a:t>
            </a:r>
            <a:endParaRPr/>
          </a:p>
        </p:txBody>
      </p:sp>
      <p:sp>
        <p:nvSpPr>
          <p:cNvPr id="240" name="Google Shape;240;g10203adacb9_0_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03adacb9_0_7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Decorate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/>
              <a:t>Take a DarkRoast object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/>
              <a:t>Decorate it with a Mocha object 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/>
              <a:t>Decorate it with a Whip object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/>
              <a:t>Call the cost() method and rely on delegation to add on the condiment costs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203adacb9_0_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</a:t>
            </a:r>
            <a:r>
              <a:rPr lang="en-US"/>
              <a:t>(dark roast with mocha with whip)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DarkRoast with Mocha and Whip</a:t>
            </a:r>
            <a:endParaRPr/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5868987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Mocha object and wrap it around the DarkRoast</a:t>
            </a:r>
            <a:endParaRPr/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44708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Whip decorator and wrap Mocha with it.</a:t>
            </a:r>
            <a:endParaRPr/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05000"/>
            <a:ext cx="8180387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>
            <p:ph idx="2" type="body"/>
          </p:nvPr>
        </p:nvSpPr>
        <p:spPr>
          <a:xfrm>
            <a:off x="0" y="1524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DarkRoast with mocha and whip</a:t>
            </a:r>
            <a:endParaRPr/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5400"/>
            <a:ext cx="8153400" cy="510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  <p:pic>
        <p:nvPicPr>
          <p:cNvPr id="282" name="Google Shape;2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8077200" cy="6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Decorator Pattern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attaches additional responsibilities to an object dynamically. Decorators provide a flexible alternative to subclassing for extending functionality.</a:t>
            </a:r>
            <a:endParaRPr/>
          </a:p>
        </p:txBody>
      </p:sp>
      <p:sp>
        <p:nvSpPr>
          <p:cNvPr id="288" name="Google Shape;288;p1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Decorator pattern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381000" y="4648200"/>
            <a:ext cx="8153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Decorator Design pattern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57225"/>
            <a:ext cx="8415337" cy="5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we’re using inheritance to achieve the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matching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we aren’t using inheritance to get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compose a decorator with a component, we are adding new behavior. We are acquiring new behavior not by inheriting it from a superclass, but by composing objects together.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because we are using object composition, we get a whole lot more flexibility about how to mix and match condiments and beverages.</a:t>
            </a:r>
            <a:endParaRPr/>
          </a:p>
        </p:txBody>
      </p:sp>
      <p:sp>
        <p:nvSpPr>
          <p:cNvPr id="301" name="Google Shape;301;p1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for decorator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Beverage</a:t>
            </a:r>
            <a:endParaRPr/>
          </a:p>
        </p:txBody>
      </p:sp>
      <p:pic>
        <p:nvPicPr>
          <p:cNvPr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88677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8483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45820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8915400" cy="647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610600" cy="6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57225"/>
            <a:ext cx="8415337" cy="5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381000" y="4648200"/>
            <a:ext cx="8153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Factory Design pattern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Decorator Design pattern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Factory Design pattern</a:t>
            </a:r>
            <a:endParaRPr/>
          </a:p>
          <a:p>
            <a:pPr indent="-330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to be covered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/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752600"/>
            <a:ext cx="25431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048000"/>
            <a:ext cx="813911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823436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61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situation violates ‘Open for extension closed for modification’</a:t>
            </a:r>
            <a:endParaRPr/>
          </a:p>
        </p:txBody>
      </p:sp>
      <p:pic>
        <p:nvPicPr>
          <p:cNvPr id="376" name="Google Shape;3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63650"/>
            <a:ext cx="7086600" cy="55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4183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79057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001000" cy="589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534400" cy="512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" y="1676400"/>
            <a:ext cx="875506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8812212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Factory Pattern</a:t>
            </a:r>
            <a:endParaRPr/>
          </a:p>
        </p:txBody>
      </p:sp>
      <p:pic>
        <p:nvPicPr>
          <p:cNvPr id="425" name="Google Shape;4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534400" cy="512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Starbuzz coffee</a:t>
            </a:r>
            <a:endParaRPr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74676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coffee can be served with milk, soy, mocha, caramel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Solution??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75438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172200" cy="6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62000"/>
            <a:ext cx="8326437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3400"/>
            <a:ext cx="9296400" cy="61229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/>
          <p:nvPr/>
        </p:nvSpPr>
        <p:spPr>
          <a:xfrm>
            <a:off x="6324600" y="1676400"/>
            <a:ext cx="2819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mocha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cost of whip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2011-09-14T09:42:05Z</dcterms:created>
  <dc:creator>Admin</dc:creator>
</cp:coreProperties>
</file>