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gYyoRV624AtoMXjU6beerOcYL1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153262ae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153262a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0153262ae8_0_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8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8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8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14" name="Google Shape;14;p38"/>
          <p:cNvPicPr preferRelativeResize="0"/>
          <p:nvPr/>
        </p:nvPicPr>
        <p:blipFill rotWithShape="1">
          <a:blip r:embed="rId2">
            <a:alphaModFix/>
          </a:blip>
          <a:srcRect b="28591" l="0" r="0" t="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8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6" name="Google Shape;16;p3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7" name="Google Shape;17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22" name="Google Shape;22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0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24" name="Google Shape;24;p40"/>
          <p:cNvPicPr preferRelativeResize="0"/>
          <p:nvPr/>
        </p:nvPicPr>
        <p:blipFill rotWithShape="1">
          <a:blip r:embed="rId2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0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0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0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0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9" name="Google Shape;29;p40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30" name="Google Shape;30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35" name="Google Shape;35;p42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36" name="Google Shape;36;p42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2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2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39" name="Google Shape;39;p42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4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41" name="Google Shape;41;p4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4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45" name="Google Shape;45;p4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title"/>
          </p:nvPr>
        </p:nvSpPr>
        <p:spPr>
          <a:xfrm>
            <a:off x="2057400" y="3733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b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 F213</a:t>
            </a:r>
            <a:b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Amit Dua</a:t>
            </a:r>
            <a:b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819400" y="5715000"/>
            <a:ext cx="571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material from book “Head First Design Patterns”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0"/>
            <a:ext cx="6881812" cy="691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9144000" cy="525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75"/>
            <a:ext cx="7162800" cy="68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27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200"/>
            <a:ext cx="8794750" cy="451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28800"/>
            <a:ext cx="7162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144000" cy="562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7772400" cy="4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00200"/>
            <a:ext cx="881538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1215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81000" y="4648200"/>
            <a:ext cx="8153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 Pattern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754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28800"/>
            <a:ext cx="67405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Strive for loosely coupled designs between objects that interact.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Observer Pattern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defines a one-to-many dependency between objects so that when one object changes state, all of its dependents are notified and updated automatically.</a:t>
            </a:r>
            <a:endParaRPr/>
          </a:p>
        </p:txBody>
      </p:sp>
      <p:sp>
        <p:nvSpPr>
          <p:cNvPr id="202" name="Google Shape;202;p2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 Pattern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3487"/>
            <a:ext cx="9144000" cy="562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Questions??</a:t>
            </a:r>
            <a:endParaRPr/>
          </a:p>
        </p:txBody>
      </p:sp>
      <p:sp>
        <p:nvSpPr>
          <p:cNvPr id="215" name="Google Shape;215;p2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  <p:sp>
        <p:nvSpPr>
          <p:cNvPr id="221" name="Google Shape;221;p3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53262ae8_0_4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0153262ae8_0_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g10153262ae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862" y="0"/>
            <a:ext cx="560822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7848600" cy="473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800"/>
            <a:ext cx="8439150" cy="575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63675"/>
            <a:ext cx="8689975" cy="5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Whats wrong</a:t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9167812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coding to concrete implementations, not interfaces.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new display element we need to alter code.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no way to add display elements at run time.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haven’t encapsulated what changes.</a:t>
            </a:r>
            <a:endParaRPr/>
          </a:p>
        </p:txBody>
      </p:sp>
      <p:sp>
        <p:nvSpPr>
          <p:cNvPr id="105" name="Google Shape;105;p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3400"/>
            <a:ext cx="8229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2011-09-14T09:42:05Z</dcterms:created>
  <dc:creator>Admin</dc:creator>
</cp:coreProperties>
</file>