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2" r:id="rId6"/>
    <p:sldMasterId id="2147483654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jgEIYS2kdFtx/v+YALUPzkJVyw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6.xml"/><Relationship Id="rId20" Type="http://schemas.openxmlformats.org/officeDocument/2006/relationships/slide" Target="slides/slide6.xml"/><Relationship Id="rId42" Type="http://customschemas.google.com/relationships/presentationmetadata" Target="metadata"/><Relationship Id="rId41" Type="http://schemas.openxmlformats.org/officeDocument/2006/relationships/slide" Target="slides/slide27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5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9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8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21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20.xml"/><Relationship Id="rId15" Type="http://schemas.openxmlformats.org/officeDocument/2006/relationships/slide" Target="slides/slide1.xml"/><Relationship Id="rId37" Type="http://schemas.openxmlformats.org/officeDocument/2006/relationships/slide" Target="slides/slide23.xml"/><Relationship Id="rId14" Type="http://schemas.openxmlformats.org/officeDocument/2006/relationships/notesMaster" Target="notesMasters/notesMaster1.xml"/><Relationship Id="rId36" Type="http://schemas.openxmlformats.org/officeDocument/2006/relationships/slide" Target="slides/slide22.xml"/><Relationship Id="rId17" Type="http://schemas.openxmlformats.org/officeDocument/2006/relationships/slide" Target="slides/slide3.xml"/><Relationship Id="rId39" Type="http://schemas.openxmlformats.org/officeDocument/2006/relationships/slide" Target="slides/slide25.xml"/><Relationship Id="rId16" Type="http://schemas.openxmlformats.org/officeDocument/2006/relationships/slide" Target="slides/slide2.xml"/><Relationship Id="rId38" Type="http://schemas.openxmlformats.org/officeDocument/2006/relationships/slide" Target="slides/slide24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36"/>
          <p:cNvSpPr txBox="1"/>
          <p:nvPr>
            <p:ph idx="2" type="body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36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38"/>
          <p:cNvSpPr txBox="1"/>
          <p:nvPr>
            <p:ph idx="3" type="body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38"/>
          <p:cNvSpPr txBox="1"/>
          <p:nvPr>
            <p:ph idx="4" type="body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4" name="Google Shape;94;p38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5" name="Google Shape;125;p42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42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44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4" name="Google Shape;14;p28"/>
          <p:cNvPicPr preferRelativeResize="0"/>
          <p:nvPr/>
        </p:nvPicPr>
        <p:blipFill rotWithShape="1">
          <a:blip r:embed="rId2">
            <a:alphaModFix/>
          </a:blip>
          <a:srcRect b="28591" l="0" r="0" t="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8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16" name="Google Shape;16;p2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17" name="Google Shape;1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5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7" name="Google Shape;147;p4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5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51" name="Google Shape;151;p4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54" name="Google Shape;154;p45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5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56" name="Google Shape;15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22" name="Google Shape;22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0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24" name="Google Shape;24;p30"/>
          <p:cNvPicPr preferRelativeResize="0"/>
          <p:nvPr/>
        </p:nvPicPr>
        <p:blipFill rotWithShape="1">
          <a:blip r:embed="rId2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0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0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b="1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9" name="Google Shape;29;p30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30" name="Google Shape;30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35" name="Google Shape;35;p32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36" name="Google Shape;36;p32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2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2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39" name="Google Shape;39;p32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3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41" name="Google Shape;41;p3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3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45" name="Google Shape;45;p3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60" name="Google Shape;60;p35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35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62" name="Google Shape;62;p3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35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66" name="Google Shape;66;p35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5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5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5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70" name="Google Shape;70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7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8" name="Google Shape;78;p3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37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82" name="Google Shape;82;p37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7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7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85" name="Google Shape;85;p37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7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87" name="Google Shape;87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39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97" name="Google Shape;97;p3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39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01" name="Google Shape;101;p39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9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9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04" name="Google Shape;104;p39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9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06" name="Google Shape;106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41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12" name="Google Shape;112;p4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41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6" name="Google Shape;116;p41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19" name="Google Shape;119;p41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1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21" name="Google Shape;12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9" name="Google Shape;129;p4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4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33" name="Google Shape;133;p4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36" name="Google Shape;136;p43"/>
          <p:cNvPicPr preferRelativeResize="0"/>
          <p:nvPr/>
        </p:nvPicPr>
        <p:blipFill rotWithShape="1">
          <a:blip r:embed="rId1">
            <a:alphaModFix/>
          </a:blip>
          <a:srcRect b="5334" l="1921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3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US" sz="1100" u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38" name="Google Shape;138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title"/>
          </p:nvPr>
        </p:nvSpPr>
        <p:spPr>
          <a:xfrm>
            <a:off x="2057400" y="3733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 F213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Amit Dua</a:t>
            </a:r>
            <a:b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66" name="Google Shape;166;p1"/>
          <p:cNvSpPr txBox="1"/>
          <p:nvPr/>
        </p:nvSpPr>
        <p:spPr>
          <a:xfrm>
            <a:off x="2819400" y="5715000"/>
            <a:ext cx="571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Slide material from book “Head First Design Patterns”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is duplicated across subclasses.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Runtime behavior changes are difficult.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gain knowledge of all duck behaviors.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can unintentionally affect other ducks.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with the patch up solution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 fly() and quack() for every new Duck subclass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Solutions?</a:t>
            </a:r>
            <a:endParaRPr/>
          </a:p>
        </p:txBody>
      </p:sp>
      <p:sp>
        <p:nvSpPr>
          <p:cNvPr id="234" name="Google Shape;234;p1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Bigger problem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solution</a:t>
            </a:r>
            <a:endParaRPr/>
          </a:p>
        </p:txBody>
      </p:sp>
      <p:pic>
        <p:nvPicPr>
          <p:cNvPr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8250237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2209800" y="5410200"/>
            <a:ext cx="43862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YOU think about this design?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2209800" y="6096000"/>
            <a:ext cx="419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Duplicate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&lt;Encapsulate what varies&gt;</a:t>
            </a:r>
            <a:endParaRPr/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0162"/>
            <a:ext cx="8391525" cy="517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 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to an interface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without having to actually use a Java interface.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point is to exploit polymorphism by programming to a supertype.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that the actual runtime object isn’t locked into the code.</a:t>
            </a:r>
            <a:endParaRPr/>
          </a:p>
        </p:txBody>
      </p:sp>
      <p:sp>
        <p:nvSpPr>
          <p:cNvPr id="256" name="Google Shape;256;p1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1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to an interface, not an implementation.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building</a:t>
            </a:r>
            <a:endParaRPr/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00200"/>
            <a:ext cx="4953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219200"/>
            <a:ext cx="3630612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3124200"/>
            <a:ext cx="534828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Integrating the Duck Behavior</a:t>
            </a:r>
            <a:endParaRPr/>
          </a:p>
        </p:txBody>
      </p:sp>
      <p:pic>
        <p:nvPicPr>
          <p:cNvPr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" y="1905000"/>
            <a:ext cx="8977312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performQuack()</a:t>
            </a:r>
            <a:endParaRPr/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81200"/>
            <a:ext cx="5486400" cy="296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Duck abstract class</a:t>
            </a:r>
            <a:endParaRPr/>
          </a:p>
        </p:txBody>
      </p:sp>
      <p:pic>
        <p:nvPicPr>
          <p:cNvPr id="286" name="Google Shape;2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71600"/>
            <a:ext cx="73914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FlyBehavior interface and implementations</a:t>
            </a:r>
            <a:endParaRPr/>
          </a:p>
        </p:txBody>
      </p:sp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91027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/>
        </p:nvSpPr>
        <p:spPr>
          <a:xfrm>
            <a:off x="381000" y="4648200"/>
            <a:ext cx="8153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QuackBehavior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quack();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Quack implements QuackBehavior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quack()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System.out.println("Quack");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MuteQuack implements QuackBehavior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quack()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System.out.println("&lt;&lt; Silence &gt;&gt;");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Squeak implements QuackBehavior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quack() {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System.out.println("Squeak");}}</a:t>
            </a:r>
            <a:endParaRPr/>
          </a:p>
        </p:txBody>
      </p:sp>
      <p:sp>
        <p:nvSpPr>
          <p:cNvPr id="299" name="Google Shape;299;p20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QuackBehavior interface and implementations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MalladDuck class</a:t>
            </a:r>
            <a:endParaRPr/>
          </a:p>
        </p:txBody>
      </p:sp>
      <p:pic>
        <p:nvPicPr>
          <p:cNvPr id="306" name="Google Shape;3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867886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DuckSimulator</a:t>
            </a:r>
            <a:endParaRPr/>
          </a:p>
        </p:txBody>
      </p:sp>
      <p:pic>
        <p:nvPicPr>
          <p:cNvPr id="313" name="Google Shape;3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" y="1752600"/>
            <a:ext cx="89598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0"/>
            <a:ext cx="9088437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1143000" y="5943600"/>
            <a:ext cx="419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composition over inheritance.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Strategy Pattern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defines a family of algorithms, encapsulates each one, and makes them interchangeable. Strategy lets the algorithm vary independently from clients that use it.</a:t>
            </a:r>
            <a:endParaRPr/>
          </a:p>
        </p:txBody>
      </p:sp>
      <p:sp>
        <p:nvSpPr>
          <p:cNvPr id="327" name="Google Shape;327;p2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/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05000"/>
            <a:ext cx="55626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. A class (which we'll call the context class) can benefit from different variants of an algorithm.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Clients of the context class sometimes want to supply custom versions of the algorithm 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Define an interface type that is an abstraction for the algorithm. We'll call this interface type the strategy.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Concrete strategy classes implement the strategy interface type. Each strategy class implements a version of the algorithm.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The client supplies a concrete strategy object to the context class.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Whenever the algorithm needs to be executed, the context class calls the appropriate methods of the strategy object.</a:t>
            </a:r>
            <a:endParaRPr/>
          </a:p>
        </p:txBody>
      </p:sp>
      <p:sp>
        <p:nvSpPr>
          <p:cNvPr id="340" name="Google Shape;340;p2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 motivation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Design pattern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example buildup and solution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 to be covered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Christopher Alexander (Arch)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 patterns for architectural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short name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brief description of the context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lengthy description of the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prescription for a solution</a:t>
            </a:r>
            <a:endParaRPr/>
          </a:p>
        </p:txBody>
      </p:sp>
      <p:sp>
        <p:nvSpPr>
          <p:cNvPr id="183" name="Google Shape;183;p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</a:t>
            </a:r>
            <a:endParaRPr/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600200"/>
            <a:ext cx="3619500" cy="441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Short passage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Context: long, sterile corridors set the scene for everything bad about modern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/>
          </a:p>
        </p:txBody>
      </p:sp>
      <p:sp>
        <p:nvSpPr>
          <p:cNvPr id="190" name="Google Shape;190;p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Pattern</a:t>
            </a:r>
            <a:endParaRPr/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0"/>
            <a:ext cx="7656512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pattern presents proven advice in a standard format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Alexander designed for architecture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for software development</a:t>
            </a:r>
            <a:endParaRPr/>
          </a:p>
        </p:txBody>
      </p:sp>
      <p:sp>
        <p:nvSpPr>
          <p:cNvPr id="197" name="Google Shape;197;p6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Joe the programmer</a:t>
            </a:r>
            <a:endParaRPr/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524000"/>
            <a:ext cx="3505200" cy="3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433637"/>
            <a:ext cx="8123237" cy="381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Problem</a:t>
            </a:r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0"/>
            <a:ext cx="4343400" cy="335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752600"/>
            <a:ext cx="6629400" cy="4697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0" y="2362200"/>
            <a:ext cx="3479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something is horribly wrong...</a:t>
            </a:r>
            <a:endParaRPr/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1600200"/>
            <a:ext cx="29813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 a solution to Joe</a:t>
            </a:r>
            <a:endParaRPr/>
          </a:p>
        </p:txBody>
      </p:sp>
      <p:pic>
        <p:nvPicPr>
          <p:cNvPr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52600"/>
            <a:ext cx="7924800" cy="4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2011-09-14T09:42:05Z</dcterms:created>
  <dc:creator>Admin</dc:creator>
</cp:coreProperties>
</file>