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  <p:sldId id="259" r:id="rId3"/>
    <p:sldId id="257" r:id="rId4"/>
    <p:sldId id="261" r:id="rId5"/>
    <p:sldId id="267" r:id="rId6"/>
    <p:sldId id="260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44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1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92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484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791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5853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6170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437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8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5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33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4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1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3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3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6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9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32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did NBA positions and roles change over time?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Chirag </a:t>
            </a:r>
            <a:r>
              <a:rPr lang="en-US" dirty="0" err="1"/>
              <a:t>Kashyap</a:t>
            </a:r>
            <a:endParaRPr lang="en-US" dirty="0"/>
          </a:p>
          <a:p>
            <a:r>
              <a:rPr lang="en-US" dirty="0"/>
              <a:t>STA 141B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319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Compare K-Means results with other types of cluster analysis</a:t>
            </a:r>
          </a:p>
          <a:p>
            <a:r>
              <a:rPr lang="en-US" sz="2400" dirty="0"/>
              <a:t>Re-do cluster analysis for each NBA season</a:t>
            </a:r>
          </a:p>
          <a:p>
            <a:r>
              <a:rPr lang="en-US" sz="2400" dirty="0"/>
              <a:t>Determine amount of clusters</a:t>
            </a:r>
          </a:p>
          <a:p>
            <a:r>
              <a:rPr lang="en-US" sz="2400" dirty="0"/>
              <a:t>Make sure clusters make sense</a:t>
            </a:r>
            <a:endParaRPr lang="en-US" sz="2400" dirty="0"/>
          </a:p>
          <a:p>
            <a:r>
              <a:rPr lang="en-US" sz="2400" dirty="0"/>
              <a:t>Label clusters based off of prior knowledge</a:t>
            </a:r>
          </a:p>
          <a:p>
            <a:r>
              <a:rPr lang="en-US" sz="2400" dirty="0"/>
              <a:t>Predict future percentages of each cluster in NBA</a:t>
            </a:r>
          </a:p>
        </p:txBody>
      </p:sp>
    </p:spTree>
    <p:extLst>
      <p:ext uri="{BB962C8B-B14F-4D97-AF65-F5344CB8AC3E}">
        <p14:creationId xmlns:p14="http://schemas.microsoft.com/office/powerpoint/2010/main" val="199002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role and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Position is a label that tells what the player does to help his team</a:t>
            </a:r>
          </a:p>
          <a:p>
            <a:pPr lvl="1"/>
            <a:r>
              <a:rPr lang="en-US" sz="2400" dirty="0"/>
              <a:t>Example: Steph Curry is a guard</a:t>
            </a:r>
          </a:p>
          <a:p>
            <a:pPr lvl="1"/>
            <a:r>
              <a:rPr lang="en-US" sz="2400" dirty="0"/>
              <a:t>Example: Andre </a:t>
            </a:r>
            <a:r>
              <a:rPr lang="en-US" sz="2400" dirty="0" err="1"/>
              <a:t>Iguodala</a:t>
            </a:r>
            <a:r>
              <a:rPr lang="en-US" sz="2400" dirty="0"/>
              <a:t> is a wing</a:t>
            </a:r>
          </a:p>
          <a:p>
            <a:r>
              <a:rPr lang="en-US" sz="2400" dirty="0"/>
              <a:t>Role is a label that implies how important a player is to a team</a:t>
            </a:r>
          </a:p>
          <a:p>
            <a:pPr lvl="1"/>
            <a:r>
              <a:rPr lang="en-US" sz="2400" dirty="0"/>
              <a:t>Example: Steph Curry’s role on the team is being a superstar</a:t>
            </a:r>
          </a:p>
          <a:p>
            <a:pPr lvl="1"/>
            <a:r>
              <a:rPr lang="en-US" sz="2400" dirty="0"/>
              <a:t>Example: Andre </a:t>
            </a:r>
            <a:r>
              <a:rPr lang="en-US" sz="2400" dirty="0" err="1"/>
              <a:t>Iguodala’s</a:t>
            </a:r>
            <a:r>
              <a:rPr lang="en-US" sz="2400" dirty="0"/>
              <a:t> role on the team is being a 6</a:t>
            </a:r>
            <a:r>
              <a:rPr lang="en-US" sz="2400" baseline="30000" dirty="0"/>
              <a:t>th</a:t>
            </a:r>
            <a:r>
              <a:rPr lang="en-US" sz="2400" dirty="0"/>
              <a:t> man</a:t>
            </a:r>
          </a:p>
        </p:txBody>
      </p:sp>
    </p:spTree>
    <p:extLst>
      <p:ext uri="{BB962C8B-B14F-4D97-AF65-F5344CB8AC3E}">
        <p14:creationId xmlns:p14="http://schemas.microsoft.com/office/powerpoint/2010/main" val="243403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matter?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NBA game has changed over the years</a:t>
            </a:r>
          </a:p>
          <a:p>
            <a:pPr lvl="1"/>
            <a:r>
              <a:rPr lang="en-US" sz="2400" dirty="0"/>
              <a:t>Widespread usage of 3 point shot</a:t>
            </a:r>
          </a:p>
          <a:p>
            <a:pPr lvl="1"/>
            <a:r>
              <a:rPr lang="en-US" sz="2400" dirty="0"/>
              <a:t>Decrease in Turnovers</a:t>
            </a:r>
          </a:p>
          <a:p>
            <a:pPr lvl="1"/>
            <a:r>
              <a:rPr lang="en-US" sz="2400" dirty="0"/>
              <a:t>Decrease in Offensive rebounding</a:t>
            </a:r>
          </a:p>
          <a:p>
            <a:r>
              <a:rPr lang="en-US" sz="2400" dirty="0"/>
              <a:t>A cluster analysis of player’s position and role allows us to</a:t>
            </a:r>
          </a:p>
          <a:p>
            <a:pPr lvl="1"/>
            <a:r>
              <a:rPr lang="en-US" sz="2400" dirty="0"/>
              <a:t>Predict how the league will continue to evolve</a:t>
            </a:r>
          </a:p>
          <a:p>
            <a:pPr lvl="1"/>
            <a:r>
              <a:rPr lang="en-US" sz="2400" dirty="0"/>
              <a:t>Predict success of teams dependent on the clusters their players belong to</a:t>
            </a:r>
          </a:p>
        </p:txBody>
      </p:sp>
    </p:spTree>
    <p:extLst>
      <p:ext uri="{BB962C8B-B14F-4D97-AF65-F5344CB8AC3E}">
        <p14:creationId xmlns:p14="http://schemas.microsoft.com/office/powerpoint/2010/main" val="181094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Scraping Data From basketball-reference.com</a:t>
            </a:r>
          </a:p>
          <a:p>
            <a:pPr lvl="1"/>
            <a:r>
              <a:rPr lang="en-US" sz="2200" dirty="0" err="1"/>
              <a:t>BeautifulSoup</a:t>
            </a:r>
            <a:r>
              <a:rPr lang="en-US" sz="2200" dirty="0"/>
              <a:t> to scrape</a:t>
            </a:r>
          </a:p>
          <a:p>
            <a:pPr lvl="1"/>
            <a:r>
              <a:rPr lang="en-US" sz="2200" dirty="0"/>
              <a:t>Used </a:t>
            </a:r>
            <a:r>
              <a:rPr lang="en-US" sz="2200" dirty="0" err="1"/>
              <a:t>Requests_Cache</a:t>
            </a:r>
            <a:r>
              <a:rPr lang="en-US" sz="2200" dirty="0"/>
              <a:t> to limit unnecessary requesting</a:t>
            </a:r>
          </a:p>
          <a:p>
            <a:r>
              <a:rPr lang="en-US" sz="2400" dirty="0"/>
              <a:t>K-Means Cluster Analysis</a:t>
            </a:r>
          </a:p>
          <a:p>
            <a:pPr lvl="1"/>
            <a:r>
              <a:rPr lang="en-US" sz="2400" dirty="0"/>
              <a:t>Principal Component Analysis</a:t>
            </a:r>
          </a:p>
          <a:p>
            <a:pPr lvl="1"/>
            <a:r>
              <a:rPr lang="en-US" sz="2400" dirty="0"/>
              <a:t>Euclidean Distance</a:t>
            </a:r>
          </a:p>
          <a:p>
            <a:pPr lvl="1"/>
            <a:r>
              <a:rPr lang="en-US" sz="2400" dirty="0"/>
              <a:t>Silhouette Analysis of various Ks</a:t>
            </a:r>
          </a:p>
        </p:txBody>
      </p:sp>
    </p:spTree>
    <p:extLst>
      <p:ext uri="{BB962C8B-B14F-4D97-AF65-F5344CB8AC3E}">
        <p14:creationId xmlns:p14="http://schemas.microsoft.com/office/powerpoint/2010/main" val="410088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742" y="2689841"/>
            <a:ext cx="9421540" cy="2553056"/>
          </a:xfrm>
        </p:spPr>
      </p:pic>
    </p:spTree>
    <p:extLst>
      <p:ext uri="{BB962C8B-B14F-4D97-AF65-F5344CB8AC3E}">
        <p14:creationId xmlns:p14="http://schemas.microsoft.com/office/powerpoint/2010/main" val="203264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results: role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0" y="2931371"/>
            <a:ext cx="4997450" cy="2300182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22950" y="2931736"/>
            <a:ext cx="4995863" cy="2299452"/>
          </a:xfrm>
        </p:spPr>
      </p:pic>
    </p:spTree>
    <p:extLst>
      <p:ext uri="{BB962C8B-B14F-4D97-AF65-F5344CB8AC3E}">
        <p14:creationId xmlns:p14="http://schemas.microsoft.com/office/powerpoint/2010/main" val="3742216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365374"/>
            <a:ext cx="10131427" cy="566738"/>
          </a:xfrm>
        </p:spPr>
        <p:txBody>
          <a:bodyPr/>
          <a:lstStyle/>
          <a:p>
            <a:r>
              <a:rPr lang="en-US" dirty="0"/>
              <a:t>Preliminary Results: role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704740" y="1395413"/>
            <a:ext cx="8093545" cy="3725227"/>
          </a:xfrm>
        </p:spPr>
      </p:pic>
    </p:spTree>
    <p:extLst>
      <p:ext uri="{BB962C8B-B14F-4D97-AF65-F5344CB8AC3E}">
        <p14:creationId xmlns:p14="http://schemas.microsoft.com/office/powerpoint/2010/main" val="4282276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Results: Position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2816643"/>
            <a:ext cx="4995863" cy="229945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21363" y="2816643"/>
            <a:ext cx="4995862" cy="2299452"/>
          </a:xfrm>
        </p:spPr>
      </p:pic>
    </p:spTree>
    <p:extLst>
      <p:ext uri="{BB962C8B-B14F-4D97-AF65-F5344CB8AC3E}">
        <p14:creationId xmlns:p14="http://schemas.microsoft.com/office/powerpoint/2010/main" val="192077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365374"/>
            <a:ext cx="10131427" cy="566738"/>
          </a:xfrm>
        </p:spPr>
        <p:txBody>
          <a:bodyPr/>
          <a:lstStyle/>
          <a:p>
            <a:r>
              <a:rPr lang="en-US" dirty="0"/>
              <a:t>Preliminary Results: Position</a:t>
            </a:r>
          </a:p>
        </p:txBody>
      </p:sp>
      <p:pic>
        <p:nvPicPr>
          <p:cNvPr id="8" name="Picture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740" y="1395413"/>
            <a:ext cx="8093545" cy="372522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0078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494</TotalTime>
  <Words>233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How did NBA positions and roles change over time?</vt:lpstr>
      <vt:lpstr>Difference between role and Position</vt:lpstr>
      <vt:lpstr>Why does this matter?</vt:lpstr>
      <vt:lpstr>Preliminary Methods</vt:lpstr>
      <vt:lpstr>Example of Data</vt:lpstr>
      <vt:lpstr>Preliminary results: role</vt:lpstr>
      <vt:lpstr>Preliminary Results: role</vt:lpstr>
      <vt:lpstr>Preliminary Results: Position</vt:lpstr>
      <vt:lpstr>Preliminary Results: Position</vt:lpstr>
      <vt:lpstr>TO 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did NBA positions and roles change over time?</dc:title>
  <dc:creator>ckchiruka</dc:creator>
  <cp:lastModifiedBy>ckchiruka</cp:lastModifiedBy>
  <cp:revision>14</cp:revision>
  <dcterms:created xsi:type="dcterms:W3CDTF">2017-03-06T08:46:46Z</dcterms:created>
  <dcterms:modified xsi:type="dcterms:W3CDTF">2017-03-06T17:01:14Z</dcterms:modified>
</cp:coreProperties>
</file>