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4" r:id="rId19"/>
    <p:sldId id="273" r:id="rId20"/>
    <p:sldId id="277" r:id="rId21"/>
    <p:sldId id="276" r:id="rId22"/>
    <p:sldId id="278" r:id="rId23"/>
    <p:sldId id="279" r:id="rId24"/>
    <p:sldId id="281" r:id="rId25"/>
    <p:sldId id="280" r:id="rId26"/>
    <p:sldId id="283" r:id="rId27"/>
    <p:sldId id="282" r:id="rId28"/>
    <p:sldId id="288" r:id="rId29"/>
    <p:sldId id="285" r:id="rId30"/>
    <p:sldId id="289" r:id="rId31"/>
    <p:sldId id="290" r:id="rId32"/>
    <p:sldId id="286" r:id="rId33"/>
    <p:sldId id="284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7D9D3-8BE4-4238-9713-58E2DAB1325C}" v="24" dt="2023-05-13T09:48:1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E0C7D9D3-8BE4-4238-9713-58E2DAB1325C}"/>
    <pc:docChg chg="undo custSel addSld delSld modSld sldOrd modShowInfo">
      <pc:chgData name="Wallter Kang" userId="d5c269cbe9dbe8bc" providerId="LiveId" clId="{E0C7D9D3-8BE4-4238-9713-58E2DAB1325C}" dt="2023-05-14T23:52:20.763" v="3077" actId="2744"/>
      <pc:docMkLst>
        <pc:docMk/>
      </pc:docMkLst>
      <pc:sldChg chg="modSp mod">
        <pc:chgData name="Wallter Kang" userId="d5c269cbe9dbe8bc" providerId="LiveId" clId="{E0C7D9D3-8BE4-4238-9713-58E2DAB1325C}" dt="2023-05-14T02:27:12.359" v="2418" actId="20577"/>
        <pc:sldMkLst>
          <pc:docMk/>
          <pc:sldMk cId="4260874981" sldId="256"/>
        </pc:sldMkLst>
        <pc:spChg chg="mod">
          <ac:chgData name="Wallter Kang" userId="d5c269cbe9dbe8bc" providerId="LiveId" clId="{E0C7D9D3-8BE4-4238-9713-58E2DAB1325C}" dt="2023-05-14T02:27:12.359" v="2418" actId="20577"/>
          <ac:spMkLst>
            <pc:docMk/>
            <pc:sldMk cId="4260874981" sldId="256"/>
            <ac:spMk id="3" creationId="{47064709-01B8-0084-5EB7-B5A835212CAF}"/>
          </ac:spMkLst>
        </pc:spChg>
      </pc:sldChg>
      <pc:sldChg chg="modSp mod">
        <pc:chgData name="Wallter Kang" userId="d5c269cbe9dbe8bc" providerId="LiveId" clId="{E0C7D9D3-8BE4-4238-9713-58E2DAB1325C}" dt="2023-05-14T03:45:15.118" v="3074" actId="20577"/>
        <pc:sldMkLst>
          <pc:docMk/>
          <pc:sldMk cId="3842520189" sldId="257"/>
        </pc:sldMkLst>
        <pc:spChg chg="mod">
          <ac:chgData name="Wallter Kang" userId="d5c269cbe9dbe8bc" providerId="LiveId" clId="{E0C7D9D3-8BE4-4238-9713-58E2DAB1325C}" dt="2023-05-14T03:42:42.268" v="2762" actId="20577"/>
          <ac:spMkLst>
            <pc:docMk/>
            <pc:sldMk cId="3842520189" sldId="257"/>
            <ac:spMk id="2" creationId="{478D6C19-7C29-889F-928A-3174E2E42571}"/>
          </ac:spMkLst>
        </pc:spChg>
        <pc:spChg chg="mod">
          <ac:chgData name="Wallter Kang" userId="d5c269cbe9dbe8bc" providerId="LiveId" clId="{E0C7D9D3-8BE4-4238-9713-58E2DAB1325C}" dt="2023-05-14T03:45:15.118" v="3074" actId="20577"/>
          <ac:spMkLst>
            <pc:docMk/>
            <pc:sldMk cId="3842520189" sldId="257"/>
            <ac:spMk id="3" creationId="{B5482116-8127-AC5F-062F-3C3429315DD4}"/>
          </ac:spMkLst>
        </pc:spChg>
      </pc:sldChg>
      <pc:sldChg chg="modSp mod">
        <pc:chgData name="Wallter Kang" userId="d5c269cbe9dbe8bc" providerId="LiveId" clId="{E0C7D9D3-8BE4-4238-9713-58E2DAB1325C}" dt="2023-05-14T02:11:34.410" v="2343" actId="20577"/>
        <pc:sldMkLst>
          <pc:docMk/>
          <pc:sldMk cId="611460915" sldId="258"/>
        </pc:sldMkLst>
        <pc:spChg chg="mod">
          <ac:chgData name="Wallter Kang" userId="d5c269cbe9dbe8bc" providerId="LiveId" clId="{E0C7D9D3-8BE4-4238-9713-58E2DAB1325C}" dt="2023-05-14T02:11:34.410" v="2343" actId="20577"/>
          <ac:spMkLst>
            <pc:docMk/>
            <pc:sldMk cId="611460915" sldId="258"/>
            <ac:spMk id="2" creationId="{82D82045-AD3D-7736-A2A3-88ABE3B0DF30}"/>
          </ac:spMkLst>
        </pc:spChg>
      </pc:sldChg>
      <pc:sldChg chg="modSp mod">
        <pc:chgData name="Wallter Kang" userId="d5c269cbe9dbe8bc" providerId="LiveId" clId="{E0C7D9D3-8BE4-4238-9713-58E2DAB1325C}" dt="2023-05-14T02:11:09.895" v="2331" actId="20577"/>
        <pc:sldMkLst>
          <pc:docMk/>
          <pc:sldMk cId="2175982878" sldId="259"/>
        </pc:sldMkLst>
        <pc:spChg chg="mod">
          <ac:chgData name="Wallter Kang" userId="d5c269cbe9dbe8bc" providerId="LiveId" clId="{E0C7D9D3-8BE4-4238-9713-58E2DAB1325C}" dt="2023-05-14T02:11:09.895" v="2331" actId="20577"/>
          <ac:spMkLst>
            <pc:docMk/>
            <pc:sldMk cId="2175982878" sldId="259"/>
            <ac:spMk id="3" creationId="{1679BFFF-F93C-7420-77D1-DA5FD3C83621}"/>
          </ac:spMkLst>
        </pc:spChg>
      </pc:sldChg>
      <pc:sldChg chg="modSp mod">
        <pc:chgData name="Wallter Kang" userId="d5c269cbe9dbe8bc" providerId="LiveId" clId="{E0C7D9D3-8BE4-4238-9713-58E2DAB1325C}" dt="2023-05-14T02:17:24.277" v="2366" actId="20577"/>
        <pc:sldMkLst>
          <pc:docMk/>
          <pc:sldMk cId="1340297724" sldId="265"/>
        </pc:sldMkLst>
        <pc:spChg chg="mod">
          <ac:chgData name="Wallter Kang" userId="d5c269cbe9dbe8bc" providerId="LiveId" clId="{E0C7D9D3-8BE4-4238-9713-58E2DAB1325C}" dt="2023-05-14T02:17:24.277" v="2366" actId="20577"/>
          <ac:spMkLst>
            <pc:docMk/>
            <pc:sldMk cId="1340297724" sldId="265"/>
            <ac:spMk id="2" creationId="{2B86A742-A37E-9795-813E-E384A20CC0B2}"/>
          </ac:spMkLst>
        </pc:spChg>
      </pc:sldChg>
      <pc:sldChg chg="modSp mod ord">
        <pc:chgData name="Wallter Kang" userId="d5c269cbe9dbe8bc" providerId="LiveId" clId="{E0C7D9D3-8BE4-4238-9713-58E2DAB1325C}" dt="2023-05-14T02:17:14.336" v="2365" actId="20577"/>
        <pc:sldMkLst>
          <pc:docMk/>
          <pc:sldMk cId="870283944" sldId="266"/>
        </pc:sldMkLst>
        <pc:spChg chg="mod">
          <ac:chgData name="Wallter Kang" userId="d5c269cbe9dbe8bc" providerId="LiveId" clId="{E0C7D9D3-8BE4-4238-9713-58E2DAB1325C}" dt="2023-05-14T02:17:14.336" v="2365" actId="20577"/>
          <ac:spMkLst>
            <pc:docMk/>
            <pc:sldMk cId="870283944" sldId="266"/>
            <ac:spMk id="2" creationId="{8A523ED3-0B82-9645-76AB-0782BB9A6B52}"/>
          </ac:spMkLst>
        </pc:spChg>
      </pc:sldChg>
      <pc:sldChg chg="addSp modSp mod">
        <pc:chgData name="Wallter Kang" userId="d5c269cbe9dbe8bc" providerId="LiveId" clId="{E0C7D9D3-8BE4-4238-9713-58E2DAB1325C}" dt="2023-05-13T02:30:57.770" v="163" actId="20577"/>
        <pc:sldMkLst>
          <pc:docMk/>
          <pc:sldMk cId="3492145327" sldId="268"/>
        </pc:sldMkLst>
        <pc:spChg chg="add mod">
          <ac:chgData name="Wallter Kang" userId="d5c269cbe9dbe8bc" providerId="LiveId" clId="{E0C7D9D3-8BE4-4238-9713-58E2DAB1325C}" dt="2023-05-13T02:30:47.891" v="108" actId="1076"/>
          <ac:spMkLst>
            <pc:docMk/>
            <pc:sldMk cId="3492145327" sldId="268"/>
            <ac:spMk id="2" creationId="{359D2839-C0BD-A96C-BCAC-3FF5E2DC3009}"/>
          </ac:spMkLst>
        </pc:spChg>
        <pc:spChg chg="add mod">
          <ac:chgData name="Wallter Kang" userId="d5c269cbe9dbe8bc" providerId="LiveId" clId="{E0C7D9D3-8BE4-4238-9713-58E2DAB1325C}" dt="2023-05-13T02:30:47.891" v="108" actId="1076"/>
          <ac:spMkLst>
            <pc:docMk/>
            <pc:sldMk cId="3492145327" sldId="268"/>
            <ac:spMk id="3" creationId="{50B65ADF-598D-BDC0-7B59-53D9D42A139B}"/>
          </ac:spMkLst>
        </pc:spChg>
        <pc:spChg chg="add mod">
          <ac:chgData name="Wallter Kang" userId="d5c269cbe9dbe8bc" providerId="LiveId" clId="{E0C7D9D3-8BE4-4238-9713-58E2DAB1325C}" dt="2023-05-13T02:30:47.891" v="108" actId="1076"/>
          <ac:spMkLst>
            <pc:docMk/>
            <pc:sldMk cId="3492145327" sldId="268"/>
            <ac:spMk id="5" creationId="{101F3C9C-46DC-C30C-70A8-431968E97FD3}"/>
          </ac:spMkLst>
        </pc:spChg>
        <pc:spChg chg="add mod">
          <ac:chgData name="Wallter Kang" userId="d5c269cbe9dbe8bc" providerId="LiveId" clId="{E0C7D9D3-8BE4-4238-9713-58E2DAB1325C}" dt="2023-05-13T02:30:47.891" v="108" actId="1076"/>
          <ac:spMkLst>
            <pc:docMk/>
            <pc:sldMk cId="3492145327" sldId="268"/>
            <ac:spMk id="6" creationId="{1DF90EE7-4343-F139-8857-4B185868848A}"/>
          </ac:spMkLst>
        </pc:spChg>
        <pc:spChg chg="add mod">
          <ac:chgData name="Wallter Kang" userId="d5c269cbe9dbe8bc" providerId="LiveId" clId="{E0C7D9D3-8BE4-4238-9713-58E2DAB1325C}" dt="2023-05-13T02:30:47.891" v="108" actId="1076"/>
          <ac:spMkLst>
            <pc:docMk/>
            <pc:sldMk cId="3492145327" sldId="268"/>
            <ac:spMk id="9" creationId="{15ECBC10-A141-762C-77BD-F7B099A61048}"/>
          </ac:spMkLst>
        </pc:spChg>
        <pc:spChg chg="add mod">
          <ac:chgData name="Wallter Kang" userId="d5c269cbe9dbe8bc" providerId="LiveId" clId="{E0C7D9D3-8BE4-4238-9713-58E2DAB1325C}" dt="2023-05-13T02:30:47.891" v="108" actId="1076"/>
          <ac:spMkLst>
            <pc:docMk/>
            <pc:sldMk cId="3492145327" sldId="268"/>
            <ac:spMk id="10" creationId="{798B2E33-04DB-D9EC-44B9-D108CDE743AC}"/>
          </ac:spMkLst>
        </pc:spChg>
        <pc:spChg chg="add mod">
          <ac:chgData name="Wallter Kang" userId="d5c269cbe9dbe8bc" providerId="LiveId" clId="{E0C7D9D3-8BE4-4238-9713-58E2DAB1325C}" dt="2023-05-13T02:30:47.891" v="108" actId="1076"/>
          <ac:spMkLst>
            <pc:docMk/>
            <pc:sldMk cId="3492145327" sldId="268"/>
            <ac:spMk id="11" creationId="{1BC363B5-DF45-3499-FF85-7A0A44B8C4B4}"/>
          </ac:spMkLst>
        </pc:spChg>
        <pc:spChg chg="add mod">
          <ac:chgData name="Wallter Kang" userId="d5c269cbe9dbe8bc" providerId="LiveId" clId="{E0C7D9D3-8BE4-4238-9713-58E2DAB1325C}" dt="2023-05-13T02:30:47.891" v="108" actId="1076"/>
          <ac:spMkLst>
            <pc:docMk/>
            <pc:sldMk cId="3492145327" sldId="268"/>
            <ac:spMk id="12" creationId="{F6511777-E90A-516B-0F93-87CCF8115E26}"/>
          </ac:spMkLst>
        </pc:spChg>
        <pc:spChg chg="add mod">
          <ac:chgData name="Wallter Kang" userId="d5c269cbe9dbe8bc" providerId="LiveId" clId="{E0C7D9D3-8BE4-4238-9713-58E2DAB1325C}" dt="2023-05-13T02:30:47.891" v="108" actId="1076"/>
          <ac:spMkLst>
            <pc:docMk/>
            <pc:sldMk cId="3492145327" sldId="268"/>
            <ac:spMk id="15" creationId="{40A35E21-24EB-70C4-BA91-F500E546FCDC}"/>
          </ac:spMkLst>
        </pc:spChg>
        <pc:spChg chg="add mod">
          <ac:chgData name="Wallter Kang" userId="d5c269cbe9dbe8bc" providerId="LiveId" clId="{E0C7D9D3-8BE4-4238-9713-58E2DAB1325C}" dt="2023-05-13T02:30:57.770" v="163" actId="20577"/>
          <ac:spMkLst>
            <pc:docMk/>
            <pc:sldMk cId="3492145327" sldId="268"/>
            <ac:spMk id="16" creationId="{AB2C6617-0AC3-CFAB-E44D-1816B315E395}"/>
          </ac:spMkLst>
        </pc:spChg>
        <pc:picChg chg="add mod">
          <ac:chgData name="Wallter Kang" userId="d5c269cbe9dbe8bc" providerId="LiveId" clId="{E0C7D9D3-8BE4-4238-9713-58E2DAB1325C}" dt="2023-05-13T02:30:47.891" v="108" actId="1076"/>
          <ac:picMkLst>
            <pc:docMk/>
            <pc:sldMk cId="3492145327" sldId="268"/>
            <ac:picMk id="13" creationId="{92B02B26-9762-3184-A489-643D071E12BE}"/>
          </ac:picMkLst>
        </pc:picChg>
        <pc:picChg chg="add mod">
          <ac:chgData name="Wallter Kang" userId="d5c269cbe9dbe8bc" providerId="LiveId" clId="{E0C7D9D3-8BE4-4238-9713-58E2DAB1325C}" dt="2023-05-13T02:30:47.891" v="108" actId="1076"/>
          <ac:picMkLst>
            <pc:docMk/>
            <pc:sldMk cId="3492145327" sldId="268"/>
            <ac:picMk id="14" creationId="{CDB672B9-77EB-2D34-9292-5219722C16ED}"/>
          </ac:picMkLst>
        </pc:picChg>
        <pc:cxnChg chg="add mod">
          <ac:chgData name="Wallter Kang" userId="d5c269cbe9dbe8bc" providerId="LiveId" clId="{E0C7D9D3-8BE4-4238-9713-58E2DAB1325C}" dt="2023-05-13T02:30:47.891" v="108" actId="1076"/>
          <ac:cxnSpMkLst>
            <pc:docMk/>
            <pc:sldMk cId="3492145327" sldId="268"/>
            <ac:cxnSpMk id="4" creationId="{340F9B0E-DEBB-03AC-75AB-DC1E80AB4F1E}"/>
          </ac:cxnSpMkLst>
        </pc:cxnChg>
        <pc:cxnChg chg="add mod">
          <ac:chgData name="Wallter Kang" userId="d5c269cbe9dbe8bc" providerId="LiveId" clId="{E0C7D9D3-8BE4-4238-9713-58E2DAB1325C}" dt="2023-05-13T02:30:47.891" v="108" actId="1076"/>
          <ac:cxnSpMkLst>
            <pc:docMk/>
            <pc:sldMk cId="3492145327" sldId="268"/>
            <ac:cxnSpMk id="7" creationId="{CF0E91E1-8310-540E-3B3D-16EE1EB6F8A6}"/>
          </ac:cxnSpMkLst>
        </pc:cxnChg>
        <pc:cxnChg chg="add mod">
          <ac:chgData name="Wallter Kang" userId="d5c269cbe9dbe8bc" providerId="LiveId" clId="{E0C7D9D3-8BE4-4238-9713-58E2DAB1325C}" dt="2023-05-13T02:30:47.891" v="108" actId="1076"/>
          <ac:cxnSpMkLst>
            <pc:docMk/>
            <pc:sldMk cId="3492145327" sldId="268"/>
            <ac:cxnSpMk id="8" creationId="{99D94F7A-FE77-4857-D9CC-CF1F2B31792E}"/>
          </ac:cxnSpMkLst>
        </pc:cxnChg>
      </pc:sldChg>
      <pc:sldChg chg="addSp delSp modSp add mod">
        <pc:chgData name="Wallter Kang" userId="d5c269cbe9dbe8bc" providerId="LiveId" clId="{E0C7D9D3-8BE4-4238-9713-58E2DAB1325C}" dt="2023-05-13T02:20:05.361" v="90" actId="20577"/>
        <pc:sldMkLst>
          <pc:docMk/>
          <pc:sldMk cId="3069922048" sldId="269"/>
        </pc:sldMkLst>
        <pc:spChg chg="mod">
          <ac:chgData name="Wallter Kang" userId="d5c269cbe9dbe8bc" providerId="LiveId" clId="{E0C7D9D3-8BE4-4238-9713-58E2DAB1325C}" dt="2023-05-13T02:17:24.449" v="24" actId="1076"/>
          <ac:spMkLst>
            <pc:docMk/>
            <pc:sldMk cId="3069922048" sldId="269"/>
            <ac:spMk id="2" creationId="{FBE443FA-6587-4ECF-30FF-0E640B87A938}"/>
          </ac:spMkLst>
        </pc:spChg>
        <pc:spChg chg="add mod">
          <ac:chgData name="Wallter Kang" userId="d5c269cbe9dbe8bc" providerId="LiveId" clId="{E0C7D9D3-8BE4-4238-9713-58E2DAB1325C}" dt="2023-05-13T02:18:21.026" v="45" actId="20577"/>
          <ac:spMkLst>
            <pc:docMk/>
            <pc:sldMk cId="3069922048" sldId="269"/>
            <ac:spMk id="3" creationId="{F0D4AD7D-E778-6E99-8B77-663D64F74E56}"/>
          </ac:spMkLst>
        </pc:spChg>
        <pc:spChg chg="add mod">
          <ac:chgData name="Wallter Kang" userId="d5c269cbe9dbe8bc" providerId="LiveId" clId="{E0C7D9D3-8BE4-4238-9713-58E2DAB1325C}" dt="2023-05-13T02:20:05.361" v="90" actId="20577"/>
          <ac:spMkLst>
            <pc:docMk/>
            <pc:sldMk cId="3069922048" sldId="269"/>
            <ac:spMk id="8" creationId="{1571388B-32CA-0D64-AD1E-A773E79D4E76}"/>
          </ac:spMkLst>
        </pc:spChg>
        <pc:picChg chg="del">
          <ac:chgData name="Wallter Kang" userId="d5c269cbe9dbe8bc" providerId="LiveId" clId="{E0C7D9D3-8BE4-4238-9713-58E2DAB1325C}" dt="2023-05-13T02:17:19.141" v="22" actId="478"/>
          <ac:picMkLst>
            <pc:docMk/>
            <pc:sldMk cId="3069922048" sldId="269"/>
            <ac:picMk id="5" creationId="{4C469408-6BD2-6873-40DA-5450FFAA64EA}"/>
          </ac:picMkLst>
        </pc:picChg>
        <pc:picChg chg="add mod">
          <ac:chgData name="Wallter Kang" userId="d5c269cbe9dbe8bc" providerId="LiveId" clId="{E0C7D9D3-8BE4-4238-9713-58E2DAB1325C}" dt="2023-05-13T02:19:04.004" v="47" actId="1076"/>
          <ac:picMkLst>
            <pc:docMk/>
            <pc:sldMk cId="3069922048" sldId="269"/>
            <ac:picMk id="6" creationId="{41BDA9D9-B32F-D76F-9865-27A932565EE7}"/>
          </ac:picMkLst>
        </pc:picChg>
        <pc:picChg chg="del">
          <ac:chgData name="Wallter Kang" userId="d5c269cbe9dbe8bc" providerId="LiveId" clId="{E0C7D9D3-8BE4-4238-9713-58E2DAB1325C}" dt="2023-05-13T02:17:19.929" v="23" actId="478"/>
          <ac:picMkLst>
            <pc:docMk/>
            <pc:sldMk cId="3069922048" sldId="269"/>
            <ac:picMk id="7" creationId="{CD9655F6-9E15-4220-1C5B-508FD944391C}"/>
          </ac:picMkLst>
        </pc:picChg>
      </pc:sldChg>
      <pc:sldChg chg="addSp delSp modSp add mod ord">
        <pc:chgData name="Wallter Kang" userId="d5c269cbe9dbe8bc" providerId="LiveId" clId="{E0C7D9D3-8BE4-4238-9713-58E2DAB1325C}" dt="2023-05-14T02:28:26.417" v="2605" actId="20577"/>
        <pc:sldMkLst>
          <pc:docMk/>
          <pc:sldMk cId="3784953286" sldId="270"/>
        </pc:sldMkLst>
        <pc:spChg chg="mod">
          <ac:chgData name="Wallter Kang" userId="d5c269cbe9dbe8bc" providerId="LiveId" clId="{E0C7D9D3-8BE4-4238-9713-58E2DAB1325C}" dt="2023-05-13T02:20:25.795" v="101" actId="20577"/>
          <ac:spMkLst>
            <pc:docMk/>
            <pc:sldMk cId="3784953286" sldId="270"/>
            <ac:spMk id="2" creationId="{EB699B6D-A387-A6EE-41CB-F20F8410693B}"/>
          </ac:spMkLst>
        </pc:spChg>
        <pc:spChg chg="mod">
          <ac:chgData name="Wallter Kang" userId="d5c269cbe9dbe8bc" providerId="LiveId" clId="{E0C7D9D3-8BE4-4238-9713-58E2DAB1325C}" dt="2023-05-14T02:28:26.417" v="2605" actId="20577"/>
          <ac:spMkLst>
            <pc:docMk/>
            <pc:sldMk cId="3784953286" sldId="270"/>
            <ac:spMk id="3" creationId="{47064709-01B8-0084-5EB7-B5A835212CAF}"/>
          </ac:spMkLst>
        </pc:spChg>
        <pc:spChg chg="add del">
          <ac:chgData name="Wallter Kang" userId="d5c269cbe9dbe8bc" providerId="LiveId" clId="{E0C7D9D3-8BE4-4238-9713-58E2DAB1325C}" dt="2023-05-14T02:26:51.960" v="2367" actId="478"/>
          <ac:spMkLst>
            <pc:docMk/>
            <pc:sldMk cId="3784953286" sldId="270"/>
            <ac:spMk id="5" creationId="{4E3B0033-3087-2BE6-FBE1-97A6DD82F519}"/>
          </ac:spMkLst>
        </pc:spChg>
      </pc:sldChg>
      <pc:sldChg chg="addSp modSp new mod">
        <pc:chgData name="Wallter Kang" userId="d5c269cbe9dbe8bc" providerId="LiveId" clId="{E0C7D9D3-8BE4-4238-9713-58E2DAB1325C}" dt="2023-05-13T02:59:55.158" v="569" actId="20577"/>
        <pc:sldMkLst>
          <pc:docMk/>
          <pc:sldMk cId="1730214241" sldId="271"/>
        </pc:sldMkLst>
        <pc:spChg chg="mod">
          <ac:chgData name="Wallter Kang" userId="d5c269cbe9dbe8bc" providerId="LiveId" clId="{E0C7D9D3-8BE4-4238-9713-58E2DAB1325C}" dt="2023-05-13T02:34:06.854" v="241" actId="20577"/>
          <ac:spMkLst>
            <pc:docMk/>
            <pc:sldMk cId="1730214241" sldId="271"/>
            <ac:spMk id="2" creationId="{97AED771-ADD2-FB01-464D-420AE2ECF914}"/>
          </ac:spMkLst>
        </pc:spChg>
        <pc:spChg chg="mod">
          <ac:chgData name="Wallter Kang" userId="d5c269cbe9dbe8bc" providerId="LiveId" clId="{E0C7D9D3-8BE4-4238-9713-58E2DAB1325C}" dt="2023-05-13T02:45:30.145" v="452" actId="1076"/>
          <ac:spMkLst>
            <pc:docMk/>
            <pc:sldMk cId="1730214241" sldId="271"/>
            <ac:spMk id="3" creationId="{63EE64C8-BE85-D59B-C9DE-17AAB9B0A343}"/>
          </ac:spMkLst>
        </pc:spChg>
        <pc:spChg chg="add mod">
          <ac:chgData name="Wallter Kang" userId="d5c269cbe9dbe8bc" providerId="LiveId" clId="{E0C7D9D3-8BE4-4238-9713-58E2DAB1325C}" dt="2023-05-13T02:59:55.158" v="569" actId="20577"/>
          <ac:spMkLst>
            <pc:docMk/>
            <pc:sldMk cId="1730214241" sldId="271"/>
            <ac:spMk id="10" creationId="{9C5C8970-192C-6771-8484-E819BE2D4CB4}"/>
          </ac:spMkLst>
        </pc:spChg>
        <pc:picChg chg="add mod">
          <ac:chgData name="Wallter Kang" userId="d5c269cbe9dbe8bc" providerId="LiveId" clId="{E0C7D9D3-8BE4-4238-9713-58E2DAB1325C}" dt="2023-05-13T02:45:52.277" v="458" actId="13822"/>
          <ac:picMkLst>
            <pc:docMk/>
            <pc:sldMk cId="1730214241" sldId="271"/>
            <ac:picMk id="5" creationId="{C2CE69FB-47E2-98BE-29F0-793E5BFD729F}"/>
          </ac:picMkLst>
        </pc:picChg>
        <pc:picChg chg="add mod">
          <ac:chgData name="Wallter Kang" userId="d5c269cbe9dbe8bc" providerId="LiveId" clId="{E0C7D9D3-8BE4-4238-9713-58E2DAB1325C}" dt="2023-05-13T02:41:46.796" v="450" actId="1076"/>
          <ac:picMkLst>
            <pc:docMk/>
            <pc:sldMk cId="1730214241" sldId="271"/>
            <ac:picMk id="7" creationId="{723B9B9A-4A34-8AF3-6EFB-439C370F388A}"/>
          </ac:picMkLst>
        </pc:picChg>
        <pc:picChg chg="add mod">
          <ac:chgData name="Wallter Kang" userId="d5c269cbe9dbe8bc" providerId="LiveId" clId="{E0C7D9D3-8BE4-4238-9713-58E2DAB1325C}" dt="2023-05-13T02:45:52.277" v="458" actId="13822"/>
          <ac:picMkLst>
            <pc:docMk/>
            <pc:sldMk cId="1730214241" sldId="271"/>
            <ac:picMk id="9" creationId="{62CDC7E0-E43C-7487-05E1-AB1C0525AF72}"/>
          </ac:picMkLst>
        </pc:picChg>
      </pc:sldChg>
      <pc:sldChg chg="addSp delSp modSp new mod">
        <pc:chgData name="Wallter Kang" userId="d5c269cbe9dbe8bc" providerId="LiveId" clId="{E0C7D9D3-8BE4-4238-9713-58E2DAB1325C}" dt="2023-05-13T03:59:40.269" v="820" actId="20577"/>
        <pc:sldMkLst>
          <pc:docMk/>
          <pc:sldMk cId="3358934565" sldId="272"/>
        </pc:sldMkLst>
        <pc:spChg chg="mod">
          <ac:chgData name="Wallter Kang" userId="d5c269cbe9dbe8bc" providerId="LiveId" clId="{E0C7D9D3-8BE4-4238-9713-58E2DAB1325C}" dt="2023-05-13T03:03:32.468" v="575" actId="20577"/>
          <ac:spMkLst>
            <pc:docMk/>
            <pc:sldMk cId="3358934565" sldId="272"/>
            <ac:spMk id="2" creationId="{2F9D21B3-3CA1-85FF-EE08-CBDE417715F2}"/>
          </ac:spMkLst>
        </pc:spChg>
        <pc:spChg chg="mod">
          <ac:chgData name="Wallter Kang" userId="d5c269cbe9dbe8bc" providerId="LiveId" clId="{E0C7D9D3-8BE4-4238-9713-58E2DAB1325C}" dt="2023-05-13T03:59:40.269" v="820" actId="20577"/>
          <ac:spMkLst>
            <pc:docMk/>
            <pc:sldMk cId="3358934565" sldId="272"/>
            <ac:spMk id="3" creationId="{04543B2C-92E5-E670-EAA0-E5AA343A204F}"/>
          </ac:spMkLst>
        </pc:spChg>
        <pc:spChg chg="add del mod">
          <ac:chgData name="Wallter Kang" userId="d5c269cbe9dbe8bc" providerId="LiveId" clId="{E0C7D9D3-8BE4-4238-9713-58E2DAB1325C}" dt="2023-05-13T03:15:09.359" v="721" actId="478"/>
          <ac:spMkLst>
            <pc:docMk/>
            <pc:sldMk cId="3358934565" sldId="272"/>
            <ac:spMk id="4" creationId="{E662160A-27B8-6388-B4F6-F37FD9A13EE5}"/>
          </ac:spMkLst>
        </pc:spChg>
        <pc:spChg chg="add del mod">
          <ac:chgData name="Wallter Kang" userId="d5c269cbe9dbe8bc" providerId="LiveId" clId="{E0C7D9D3-8BE4-4238-9713-58E2DAB1325C}" dt="2023-05-13T03:15:09.359" v="721" actId="478"/>
          <ac:spMkLst>
            <pc:docMk/>
            <pc:sldMk cId="3358934565" sldId="272"/>
            <ac:spMk id="5" creationId="{11472552-E499-0160-4307-52455B174529}"/>
          </ac:spMkLst>
        </pc:spChg>
        <pc:spChg chg="add del mod">
          <ac:chgData name="Wallter Kang" userId="d5c269cbe9dbe8bc" providerId="LiveId" clId="{E0C7D9D3-8BE4-4238-9713-58E2DAB1325C}" dt="2023-05-13T03:15:09.359" v="721" actId="478"/>
          <ac:spMkLst>
            <pc:docMk/>
            <pc:sldMk cId="3358934565" sldId="272"/>
            <ac:spMk id="7" creationId="{B685E19C-5FB9-A780-018C-17AD92469466}"/>
          </ac:spMkLst>
        </pc:spChg>
        <pc:spChg chg="add del mod">
          <ac:chgData name="Wallter Kang" userId="d5c269cbe9dbe8bc" providerId="LiveId" clId="{E0C7D9D3-8BE4-4238-9713-58E2DAB1325C}" dt="2023-05-13T03:15:09.359" v="721" actId="478"/>
          <ac:spMkLst>
            <pc:docMk/>
            <pc:sldMk cId="3358934565" sldId="272"/>
            <ac:spMk id="8" creationId="{FE38E468-2080-E449-E7EB-D19A0D786464}"/>
          </ac:spMkLst>
        </pc:spChg>
        <pc:spChg chg="add del mod">
          <ac:chgData name="Wallter Kang" userId="d5c269cbe9dbe8bc" providerId="LiveId" clId="{E0C7D9D3-8BE4-4238-9713-58E2DAB1325C}" dt="2023-05-13T03:15:09.359" v="721" actId="478"/>
          <ac:spMkLst>
            <pc:docMk/>
            <pc:sldMk cId="3358934565" sldId="272"/>
            <ac:spMk id="11" creationId="{85E22C23-E6D7-7D4A-4EB8-E411B4E82E43}"/>
          </ac:spMkLst>
        </pc:spChg>
        <pc:spChg chg="add del mod">
          <ac:chgData name="Wallter Kang" userId="d5c269cbe9dbe8bc" providerId="LiveId" clId="{E0C7D9D3-8BE4-4238-9713-58E2DAB1325C}" dt="2023-05-13T03:15:09.359" v="721" actId="478"/>
          <ac:spMkLst>
            <pc:docMk/>
            <pc:sldMk cId="3358934565" sldId="272"/>
            <ac:spMk id="12" creationId="{9B6A2F08-429F-197A-2D72-6EA38E7E9943}"/>
          </ac:spMkLst>
        </pc:spChg>
        <pc:spChg chg="add del mod">
          <ac:chgData name="Wallter Kang" userId="d5c269cbe9dbe8bc" providerId="LiveId" clId="{E0C7D9D3-8BE4-4238-9713-58E2DAB1325C}" dt="2023-05-13T03:15:09.359" v="721" actId="478"/>
          <ac:spMkLst>
            <pc:docMk/>
            <pc:sldMk cId="3358934565" sldId="272"/>
            <ac:spMk id="13" creationId="{76E23271-5FBF-20C3-96DB-B5733060F6A9}"/>
          </ac:spMkLst>
        </pc:spChg>
        <pc:spChg chg="add del mod">
          <ac:chgData name="Wallter Kang" userId="d5c269cbe9dbe8bc" providerId="LiveId" clId="{E0C7D9D3-8BE4-4238-9713-58E2DAB1325C}" dt="2023-05-13T03:15:09.359" v="721" actId="478"/>
          <ac:spMkLst>
            <pc:docMk/>
            <pc:sldMk cId="3358934565" sldId="272"/>
            <ac:spMk id="14" creationId="{9D2F5B2C-F1B5-1FDD-6729-0887D6C5A02A}"/>
          </ac:spMkLst>
        </pc:spChg>
        <pc:spChg chg="add del mod">
          <ac:chgData name="Wallter Kang" userId="d5c269cbe9dbe8bc" providerId="LiveId" clId="{E0C7D9D3-8BE4-4238-9713-58E2DAB1325C}" dt="2023-05-13T03:15:09.359" v="721" actId="478"/>
          <ac:spMkLst>
            <pc:docMk/>
            <pc:sldMk cId="3358934565" sldId="272"/>
            <ac:spMk id="15" creationId="{544EDC8B-C294-24DE-320A-C5D1BEC15F23}"/>
          </ac:spMkLst>
        </pc:spChg>
        <pc:picChg chg="add mod">
          <ac:chgData name="Wallter Kang" userId="d5c269cbe9dbe8bc" providerId="LiveId" clId="{E0C7D9D3-8BE4-4238-9713-58E2DAB1325C}" dt="2023-05-13T03:59:03.231" v="749" actId="14100"/>
          <ac:picMkLst>
            <pc:docMk/>
            <pc:sldMk cId="3358934565" sldId="272"/>
            <ac:picMk id="23" creationId="{EE02EE49-FFEA-48F7-23B4-69B3813FD21D}"/>
          </ac:picMkLst>
        </pc:picChg>
        <pc:picChg chg="add mod">
          <ac:chgData name="Wallter Kang" userId="d5c269cbe9dbe8bc" providerId="LiveId" clId="{E0C7D9D3-8BE4-4238-9713-58E2DAB1325C}" dt="2023-05-13T03:16:01.455" v="727" actId="1076"/>
          <ac:picMkLst>
            <pc:docMk/>
            <pc:sldMk cId="3358934565" sldId="272"/>
            <ac:picMk id="25" creationId="{7E834461-E292-66C7-CF8B-8B8A68AD9865}"/>
          </ac:picMkLst>
        </pc:picChg>
        <pc:cxnChg chg="add del mod">
          <ac:chgData name="Wallter Kang" userId="d5c269cbe9dbe8bc" providerId="LiveId" clId="{E0C7D9D3-8BE4-4238-9713-58E2DAB1325C}" dt="2023-05-13T03:15:09.359" v="721" actId="478"/>
          <ac:cxnSpMkLst>
            <pc:docMk/>
            <pc:sldMk cId="3358934565" sldId="272"/>
            <ac:cxnSpMk id="6" creationId="{B01569F4-70A1-A6AC-734A-8734D6C2383E}"/>
          </ac:cxnSpMkLst>
        </pc:cxnChg>
        <pc:cxnChg chg="add del mod">
          <ac:chgData name="Wallter Kang" userId="d5c269cbe9dbe8bc" providerId="LiveId" clId="{E0C7D9D3-8BE4-4238-9713-58E2DAB1325C}" dt="2023-05-13T03:15:09.359" v="721" actId="478"/>
          <ac:cxnSpMkLst>
            <pc:docMk/>
            <pc:sldMk cId="3358934565" sldId="272"/>
            <ac:cxnSpMk id="9" creationId="{B47EE86C-B891-C50C-B2D1-2D3A207F8DD6}"/>
          </ac:cxnSpMkLst>
        </pc:cxnChg>
        <pc:cxnChg chg="add del mod">
          <ac:chgData name="Wallter Kang" userId="d5c269cbe9dbe8bc" providerId="LiveId" clId="{E0C7D9D3-8BE4-4238-9713-58E2DAB1325C}" dt="2023-05-13T03:06:03.453" v="644" actId="478"/>
          <ac:cxnSpMkLst>
            <pc:docMk/>
            <pc:sldMk cId="3358934565" sldId="272"/>
            <ac:cxnSpMk id="10" creationId="{E131DE15-D1E3-9D83-CD41-9B949D14308A}"/>
          </ac:cxnSpMkLst>
        </pc:cxnChg>
        <pc:cxnChg chg="add del mod">
          <ac:chgData name="Wallter Kang" userId="d5c269cbe9dbe8bc" providerId="LiveId" clId="{E0C7D9D3-8BE4-4238-9713-58E2DAB1325C}" dt="2023-05-13T03:15:09.359" v="721" actId="478"/>
          <ac:cxnSpMkLst>
            <pc:docMk/>
            <pc:sldMk cId="3358934565" sldId="272"/>
            <ac:cxnSpMk id="19" creationId="{1CDA65C4-1F88-950E-86F4-1828FEDD1CDE}"/>
          </ac:cxnSpMkLst>
        </pc:cxnChg>
      </pc:sldChg>
      <pc:sldChg chg="addSp delSp modSp new mod">
        <pc:chgData name="Wallter Kang" userId="d5c269cbe9dbe8bc" providerId="LiveId" clId="{E0C7D9D3-8BE4-4238-9713-58E2DAB1325C}" dt="2023-05-13T08:07:59.427" v="907" actId="478"/>
        <pc:sldMkLst>
          <pc:docMk/>
          <pc:sldMk cId="2077045782" sldId="273"/>
        </pc:sldMkLst>
        <pc:spChg chg="mod">
          <ac:chgData name="Wallter Kang" userId="d5c269cbe9dbe8bc" providerId="LiveId" clId="{E0C7D9D3-8BE4-4238-9713-58E2DAB1325C}" dt="2023-05-13T03:14:00.408" v="672" actId="20577"/>
          <ac:spMkLst>
            <pc:docMk/>
            <pc:sldMk cId="2077045782" sldId="273"/>
            <ac:spMk id="2" creationId="{9371C64A-9B2F-2BF2-A12F-C37F1FA1F11D}"/>
          </ac:spMkLst>
        </pc:spChg>
        <pc:spChg chg="del">
          <ac:chgData name="Wallter Kang" userId="d5c269cbe9dbe8bc" providerId="LiveId" clId="{E0C7D9D3-8BE4-4238-9713-58E2DAB1325C}" dt="2023-05-13T03:14:03.111" v="673" actId="478"/>
          <ac:spMkLst>
            <pc:docMk/>
            <pc:sldMk cId="2077045782" sldId="273"/>
            <ac:spMk id="3" creationId="{B065124B-67AC-7087-A16D-A898F7B8854A}"/>
          </ac:spMkLst>
        </pc:spChg>
        <pc:spChg chg="add del">
          <ac:chgData name="Wallter Kang" userId="d5c269cbe9dbe8bc" providerId="LiveId" clId="{E0C7D9D3-8BE4-4238-9713-58E2DAB1325C}" dt="2023-05-13T08:07:59.427" v="907" actId="478"/>
          <ac:spMkLst>
            <pc:docMk/>
            <pc:sldMk cId="2077045782" sldId="273"/>
            <ac:spMk id="7" creationId="{5390C6ED-A3D2-DB7A-B653-06102A03E797}"/>
          </ac:spMkLst>
        </pc:spChg>
        <pc:picChg chg="add">
          <ac:chgData name="Wallter Kang" userId="d5c269cbe9dbe8bc" providerId="LiveId" clId="{E0C7D9D3-8BE4-4238-9713-58E2DAB1325C}" dt="2023-05-13T03:14:05.423" v="674" actId="22"/>
          <ac:picMkLst>
            <pc:docMk/>
            <pc:sldMk cId="2077045782" sldId="273"/>
            <ac:picMk id="5" creationId="{475174EA-4245-1239-EC29-73C558E1756A}"/>
          </ac:picMkLst>
        </pc:picChg>
      </pc:sldChg>
      <pc:sldChg chg="new del">
        <pc:chgData name="Wallter Kang" userId="d5c269cbe9dbe8bc" providerId="LiveId" clId="{E0C7D9D3-8BE4-4238-9713-58E2DAB1325C}" dt="2023-05-13T03:14:39.715" v="676" actId="47"/>
        <pc:sldMkLst>
          <pc:docMk/>
          <pc:sldMk cId="3312407752" sldId="274"/>
        </pc:sldMkLst>
      </pc:sldChg>
      <pc:sldChg chg="addSp delSp modSp new mod">
        <pc:chgData name="Wallter Kang" userId="d5c269cbe9dbe8bc" providerId="LiveId" clId="{E0C7D9D3-8BE4-4238-9713-58E2DAB1325C}" dt="2023-05-13T04:01:09.182" v="825" actId="1076"/>
        <pc:sldMkLst>
          <pc:docMk/>
          <pc:sldMk cId="3492770972" sldId="274"/>
        </pc:sldMkLst>
        <pc:spChg chg="mod">
          <ac:chgData name="Wallter Kang" userId="d5c269cbe9dbe8bc" providerId="LiveId" clId="{E0C7D9D3-8BE4-4238-9713-58E2DAB1325C}" dt="2023-05-13T03:16:32.270" v="744" actId="20577"/>
          <ac:spMkLst>
            <pc:docMk/>
            <pc:sldMk cId="3492770972" sldId="274"/>
            <ac:spMk id="2" creationId="{B5CCF55C-6C88-8FDC-A2DD-62C3E4A7C4E5}"/>
          </ac:spMkLst>
        </pc:spChg>
        <pc:spChg chg="del">
          <ac:chgData name="Wallter Kang" userId="d5c269cbe9dbe8bc" providerId="LiveId" clId="{E0C7D9D3-8BE4-4238-9713-58E2DAB1325C}" dt="2023-05-13T04:00:41.505" v="821" actId="478"/>
          <ac:spMkLst>
            <pc:docMk/>
            <pc:sldMk cId="3492770972" sldId="274"/>
            <ac:spMk id="3" creationId="{7C34AF2A-47FC-50EB-0D03-24E7703C5966}"/>
          </ac:spMkLst>
        </pc:spChg>
        <pc:picChg chg="add mod">
          <ac:chgData name="Wallter Kang" userId="d5c269cbe9dbe8bc" providerId="LiveId" clId="{E0C7D9D3-8BE4-4238-9713-58E2DAB1325C}" dt="2023-05-13T04:00:44.370" v="823" actId="1076"/>
          <ac:picMkLst>
            <pc:docMk/>
            <pc:sldMk cId="3492770972" sldId="274"/>
            <ac:picMk id="5" creationId="{CAFF4ED9-12AE-9B8C-FCD3-5022C2954ECB}"/>
          </ac:picMkLst>
        </pc:picChg>
        <pc:picChg chg="add mod">
          <ac:chgData name="Wallter Kang" userId="d5c269cbe9dbe8bc" providerId="LiveId" clId="{E0C7D9D3-8BE4-4238-9713-58E2DAB1325C}" dt="2023-05-13T04:01:09.182" v="825" actId="1076"/>
          <ac:picMkLst>
            <pc:docMk/>
            <pc:sldMk cId="3492770972" sldId="274"/>
            <ac:picMk id="7" creationId="{06312A11-2753-75E1-BFC1-BEBC229DD023}"/>
          </ac:picMkLst>
        </pc:picChg>
      </pc:sldChg>
      <pc:sldChg chg="addSp delSp modSp new del mod">
        <pc:chgData name="Wallter Kang" userId="d5c269cbe9dbe8bc" providerId="LiveId" clId="{E0C7D9D3-8BE4-4238-9713-58E2DAB1325C}" dt="2023-05-14T02:49:12.930" v="2606" actId="2696"/>
        <pc:sldMkLst>
          <pc:docMk/>
          <pc:sldMk cId="571614152" sldId="275"/>
        </pc:sldMkLst>
        <pc:spChg chg="del">
          <ac:chgData name="Wallter Kang" userId="d5c269cbe9dbe8bc" providerId="LiveId" clId="{E0C7D9D3-8BE4-4238-9713-58E2DAB1325C}" dt="2023-05-13T03:35:03.093" v="746" actId="478"/>
          <ac:spMkLst>
            <pc:docMk/>
            <pc:sldMk cId="571614152" sldId="275"/>
            <ac:spMk id="2" creationId="{0EB4B1E7-2DAF-13F7-F548-9916D121D526}"/>
          </ac:spMkLst>
        </pc:spChg>
        <pc:spChg chg="del">
          <ac:chgData name="Wallter Kang" userId="d5c269cbe9dbe8bc" providerId="LiveId" clId="{E0C7D9D3-8BE4-4238-9713-58E2DAB1325C}" dt="2023-05-13T03:35:03.093" v="746" actId="478"/>
          <ac:spMkLst>
            <pc:docMk/>
            <pc:sldMk cId="571614152" sldId="275"/>
            <ac:spMk id="3" creationId="{B0772B6A-9379-3F3C-A28A-EB40C02B5727}"/>
          </ac:spMkLst>
        </pc:spChg>
        <pc:picChg chg="add mod">
          <ac:chgData name="Wallter Kang" userId="d5c269cbe9dbe8bc" providerId="LiveId" clId="{E0C7D9D3-8BE4-4238-9713-58E2DAB1325C}" dt="2023-05-13T03:35:06.021" v="748" actId="1076"/>
          <ac:picMkLst>
            <pc:docMk/>
            <pc:sldMk cId="571614152" sldId="275"/>
            <ac:picMk id="5" creationId="{3D107C1F-4B3A-821D-4FDF-C46836860D4F}"/>
          </ac:picMkLst>
        </pc:picChg>
      </pc:sldChg>
      <pc:sldChg chg="addSp modSp new mod">
        <pc:chgData name="Wallter Kang" userId="d5c269cbe9dbe8bc" providerId="LiveId" clId="{E0C7D9D3-8BE4-4238-9713-58E2DAB1325C}" dt="2023-05-13T08:23:55.973" v="973" actId="1076"/>
        <pc:sldMkLst>
          <pc:docMk/>
          <pc:sldMk cId="1476973325" sldId="276"/>
        </pc:sldMkLst>
        <pc:spChg chg="mod">
          <ac:chgData name="Wallter Kang" userId="d5c269cbe9dbe8bc" providerId="LiveId" clId="{E0C7D9D3-8BE4-4238-9713-58E2DAB1325C}" dt="2023-05-13T04:44:21.012" v="881" actId="20577"/>
          <ac:spMkLst>
            <pc:docMk/>
            <pc:sldMk cId="1476973325" sldId="276"/>
            <ac:spMk id="2" creationId="{B566D640-6F78-F169-45C1-B1697B08F225}"/>
          </ac:spMkLst>
        </pc:spChg>
        <pc:spChg chg="mod">
          <ac:chgData name="Wallter Kang" userId="d5c269cbe9dbe8bc" providerId="LiveId" clId="{E0C7D9D3-8BE4-4238-9713-58E2DAB1325C}" dt="2023-05-13T08:08:51.937" v="951" actId="20577"/>
          <ac:spMkLst>
            <pc:docMk/>
            <pc:sldMk cId="1476973325" sldId="276"/>
            <ac:spMk id="3" creationId="{4B48B335-876A-29AE-2EEA-1E2E6D794BDA}"/>
          </ac:spMkLst>
        </pc:spChg>
        <pc:picChg chg="add mod">
          <ac:chgData name="Wallter Kang" userId="d5c269cbe9dbe8bc" providerId="LiveId" clId="{E0C7D9D3-8BE4-4238-9713-58E2DAB1325C}" dt="2023-05-13T08:23:45.893" v="968" actId="1076"/>
          <ac:picMkLst>
            <pc:docMk/>
            <pc:sldMk cId="1476973325" sldId="276"/>
            <ac:picMk id="5" creationId="{5D009631-D951-9AA0-9DF2-58F976BF7073}"/>
          </ac:picMkLst>
        </pc:picChg>
        <pc:picChg chg="add mod">
          <ac:chgData name="Wallter Kang" userId="d5c269cbe9dbe8bc" providerId="LiveId" clId="{E0C7D9D3-8BE4-4238-9713-58E2DAB1325C}" dt="2023-05-13T08:23:44.070" v="967" actId="1076"/>
          <ac:picMkLst>
            <pc:docMk/>
            <pc:sldMk cId="1476973325" sldId="276"/>
            <ac:picMk id="7" creationId="{DDE69FA5-1B17-2AD5-5CBA-1B807A96521D}"/>
          </ac:picMkLst>
        </pc:picChg>
        <pc:picChg chg="add mod">
          <ac:chgData name="Wallter Kang" userId="d5c269cbe9dbe8bc" providerId="LiveId" clId="{E0C7D9D3-8BE4-4238-9713-58E2DAB1325C}" dt="2023-05-13T08:23:55.973" v="973" actId="1076"/>
          <ac:picMkLst>
            <pc:docMk/>
            <pc:sldMk cId="1476973325" sldId="276"/>
            <ac:picMk id="9" creationId="{6BE2709D-7260-F09A-09B9-B5230D7D23BA}"/>
          </ac:picMkLst>
        </pc:picChg>
        <pc:picChg chg="add mod">
          <ac:chgData name="Wallter Kang" userId="d5c269cbe9dbe8bc" providerId="LiveId" clId="{E0C7D9D3-8BE4-4238-9713-58E2DAB1325C}" dt="2023-05-13T08:23:49.141" v="970" actId="14100"/>
          <ac:picMkLst>
            <pc:docMk/>
            <pc:sldMk cId="1476973325" sldId="276"/>
            <ac:picMk id="11" creationId="{2A46F4AD-48F5-45D9-DDD5-0AEC7B8E611A}"/>
          </ac:picMkLst>
        </pc:picChg>
      </pc:sldChg>
      <pc:sldChg chg="delSp modSp add mod ord">
        <pc:chgData name="Wallter Kang" userId="d5c269cbe9dbe8bc" providerId="LiveId" clId="{E0C7D9D3-8BE4-4238-9713-58E2DAB1325C}" dt="2023-05-13T04:41:12.230" v="855" actId="478"/>
        <pc:sldMkLst>
          <pc:docMk/>
          <pc:sldMk cId="3765237097" sldId="277"/>
        </pc:sldMkLst>
        <pc:spChg chg="mod">
          <ac:chgData name="Wallter Kang" userId="d5c269cbe9dbe8bc" providerId="LiveId" clId="{E0C7D9D3-8BE4-4238-9713-58E2DAB1325C}" dt="2023-05-13T04:41:07.926" v="854" actId="20577"/>
          <ac:spMkLst>
            <pc:docMk/>
            <pc:sldMk cId="3765237097" sldId="277"/>
            <ac:spMk id="2" creationId="{EB699B6D-A387-A6EE-41CB-F20F8410693B}"/>
          </ac:spMkLst>
        </pc:spChg>
        <pc:spChg chg="del">
          <ac:chgData name="Wallter Kang" userId="d5c269cbe9dbe8bc" providerId="LiveId" clId="{E0C7D9D3-8BE4-4238-9713-58E2DAB1325C}" dt="2023-05-13T04:41:12.230" v="855" actId="478"/>
          <ac:spMkLst>
            <pc:docMk/>
            <pc:sldMk cId="3765237097" sldId="277"/>
            <ac:spMk id="5" creationId="{4E3B0033-3087-2BE6-FBE1-97A6DD82F519}"/>
          </ac:spMkLst>
        </pc:spChg>
      </pc:sldChg>
      <pc:sldChg chg="addSp delSp modSp new mod">
        <pc:chgData name="Wallter Kang" userId="d5c269cbe9dbe8bc" providerId="LiveId" clId="{E0C7D9D3-8BE4-4238-9713-58E2DAB1325C}" dt="2023-05-13T08:25:43.837" v="992" actId="1076"/>
        <pc:sldMkLst>
          <pc:docMk/>
          <pc:sldMk cId="2350578546" sldId="278"/>
        </pc:sldMkLst>
        <pc:spChg chg="mod">
          <ac:chgData name="Wallter Kang" userId="d5c269cbe9dbe8bc" providerId="LiveId" clId="{E0C7D9D3-8BE4-4238-9713-58E2DAB1325C}" dt="2023-05-13T08:24:52.176" v="985" actId="20577"/>
          <ac:spMkLst>
            <pc:docMk/>
            <pc:sldMk cId="2350578546" sldId="278"/>
            <ac:spMk id="2" creationId="{91947B38-7DBA-E0DB-B64E-44C30CC85B23}"/>
          </ac:spMkLst>
        </pc:spChg>
        <pc:spChg chg="del">
          <ac:chgData name="Wallter Kang" userId="d5c269cbe9dbe8bc" providerId="LiveId" clId="{E0C7D9D3-8BE4-4238-9713-58E2DAB1325C}" dt="2023-05-13T08:24:57.908" v="986" actId="478"/>
          <ac:spMkLst>
            <pc:docMk/>
            <pc:sldMk cId="2350578546" sldId="278"/>
            <ac:spMk id="3" creationId="{41BCC832-3D9F-C3A5-4932-D30A90153F0B}"/>
          </ac:spMkLst>
        </pc:spChg>
        <pc:picChg chg="add mod">
          <ac:chgData name="Wallter Kang" userId="d5c269cbe9dbe8bc" providerId="LiveId" clId="{E0C7D9D3-8BE4-4238-9713-58E2DAB1325C}" dt="2023-05-13T08:25:03.760" v="990" actId="1076"/>
          <ac:picMkLst>
            <pc:docMk/>
            <pc:sldMk cId="2350578546" sldId="278"/>
            <ac:picMk id="5" creationId="{13A03833-E49A-ACBF-53C2-6673BBD9DAD0}"/>
          </ac:picMkLst>
        </pc:picChg>
        <pc:picChg chg="add mod">
          <ac:chgData name="Wallter Kang" userId="d5c269cbe9dbe8bc" providerId="LiveId" clId="{E0C7D9D3-8BE4-4238-9713-58E2DAB1325C}" dt="2023-05-13T08:25:43.837" v="992" actId="1076"/>
          <ac:picMkLst>
            <pc:docMk/>
            <pc:sldMk cId="2350578546" sldId="278"/>
            <ac:picMk id="7" creationId="{50C04303-A60D-F133-C9F3-22E53AFF26D2}"/>
          </ac:picMkLst>
        </pc:picChg>
      </pc:sldChg>
      <pc:sldChg chg="addSp delSp modSp new mod">
        <pc:chgData name="Wallter Kang" userId="d5c269cbe9dbe8bc" providerId="LiveId" clId="{E0C7D9D3-8BE4-4238-9713-58E2DAB1325C}" dt="2023-05-13T08:34:51.416" v="1224" actId="20577"/>
        <pc:sldMkLst>
          <pc:docMk/>
          <pc:sldMk cId="1332619505" sldId="279"/>
        </pc:sldMkLst>
        <pc:spChg chg="mod">
          <ac:chgData name="Wallter Kang" userId="d5c269cbe9dbe8bc" providerId="LiveId" clId="{E0C7D9D3-8BE4-4238-9713-58E2DAB1325C}" dt="2023-05-13T08:26:03.547" v="1051" actId="20577"/>
          <ac:spMkLst>
            <pc:docMk/>
            <pc:sldMk cId="1332619505" sldId="279"/>
            <ac:spMk id="2" creationId="{43E2FF9E-4840-2720-9660-534255759637}"/>
          </ac:spMkLst>
        </pc:spChg>
        <pc:spChg chg="add del mod">
          <ac:chgData name="Wallter Kang" userId="d5c269cbe9dbe8bc" providerId="LiveId" clId="{E0C7D9D3-8BE4-4238-9713-58E2DAB1325C}" dt="2023-05-13T08:34:51.416" v="1224" actId="20577"/>
          <ac:spMkLst>
            <pc:docMk/>
            <pc:sldMk cId="1332619505" sldId="279"/>
            <ac:spMk id="3" creationId="{194FAA99-1706-0A75-A51E-3748A412FA9C}"/>
          </ac:spMkLst>
        </pc:spChg>
        <pc:spChg chg="add del mod">
          <ac:chgData name="Wallter Kang" userId="d5c269cbe9dbe8bc" providerId="LiveId" clId="{E0C7D9D3-8BE4-4238-9713-58E2DAB1325C}" dt="2023-05-13T08:30:39.866" v="1053"/>
          <ac:spMkLst>
            <pc:docMk/>
            <pc:sldMk cId="1332619505" sldId="279"/>
            <ac:spMk id="4" creationId="{676A2D86-C76F-0699-9D4D-67BB6588E2FE}"/>
          </ac:spMkLst>
        </pc:spChg>
      </pc:sldChg>
      <pc:sldChg chg="addSp delSp modSp new mod">
        <pc:chgData name="Wallter Kang" userId="d5c269cbe9dbe8bc" providerId="LiveId" clId="{E0C7D9D3-8BE4-4238-9713-58E2DAB1325C}" dt="2023-05-13T08:53:57.495" v="1340" actId="1076"/>
        <pc:sldMkLst>
          <pc:docMk/>
          <pc:sldMk cId="29841484" sldId="280"/>
        </pc:sldMkLst>
        <pc:spChg chg="mod">
          <ac:chgData name="Wallter Kang" userId="d5c269cbe9dbe8bc" providerId="LiveId" clId="{E0C7D9D3-8BE4-4238-9713-58E2DAB1325C}" dt="2023-05-13T08:53:48.694" v="1337" actId="20577"/>
          <ac:spMkLst>
            <pc:docMk/>
            <pc:sldMk cId="29841484" sldId="280"/>
            <ac:spMk id="2" creationId="{AFD8EECB-BD0B-27C6-5A22-78C34AC4D8B8}"/>
          </ac:spMkLst>
        </pc:spChg>
        <pc:spChg chg="del">
          <ac:chgData name="Wallter Kang" userId="d5c269cbe9dbe8bc" providerId="LiveId" clId="{E0C7D9D3-8BE4-4238-9713-58E2DAB1325C}" dt="2023-05-13T08:44:22.193" v="1298" actId="478"/>
          <ac:spMkLst>
            <pc:docMk/>
            <pc:sldMk cId="29841484" sldId="280"/>
            <ac:spMk id="3" creationId="{D6E29B1C-3039-FFA9-6F38-07C5AF2AC464}"/>
          </ac:spMkLst>
        </pc:spChg>
        <pc:picChg chg="add mod">
          <ac:chgData name="Wallter Kang" userId="d5c269cbe9dbe8bc" providerId="LiveId" clId="{E0C7D9D3-8BE4-4238-9713-58E2DAB1325C}" dt="2023-05-13T08:44:29.169" v="1302" actId="1076"/>
          <ac:picMkLst>
            <pc:docMk/>
            <pc:sldMk cId="29841484" sldId="280"/>
            <ac:picMk id="5" creationId="{A2075796-C4B7-C01A-0B83-EBE09D2DAF3A}"/>
          </ac:picMkLst>
        </pc:picChg>
        <pc:picChg chg="add mod">
          <ac:chgData name="Wallter Kang" userId="d5c269cbe9dbe8bc" providerId="LiveId" clId="{E0C7D9D3-8BE4-4238-9713-58E2DAB1325C}" dt="2023-05-13T08:45:28.805" v="1310" actId="13822"/>
          <ac:picMkLst>
            <pc:docMk/>
            <pc:sldMk cId="29841484" sldId="280"/>
            <ac:picMk id="7" creationId="{C66DADAE-9AD7-6D51-1D58-1382C3B1233B}"/>
          </ac:picMkLst>
        </pc:picChg>
        <pc:picChg chg="add mod">
          <ac:chgData name="Wallter Kang" userId="d5c269cbe9dbe8bc" providerId="LiveId" clId="{E0C7D9D3-8BE4-4238-9713-58E2DAB1325C}" dt="2023-05-13T08:53:57.495" v="1340" actId="1076"/>
          <ac:picMkLst>
            <pc:docMk/>
            <pc:sldMk cId="29841484" sldId="280"/>
            <ac:picMk id="8" creationId="{A15E533A-C81A-32AD-492C-134CDB0FBA31}"/>
          </ac:picMkLst>
        </pc:picChg>
      </pc:sldChg>
      <pc:sldChg chg="modSp add mod">
        <pc:chgData name="Wallter Kang" userId="d5c269cbe9dbe8bc" providerId="LiveId" clId="{E0C7D9D3-8BE4-4238-9713-58E2DAB1325C}" dt="2023-05-14T03:21:28.448" v="2704" actId="20577"/>
        <pc:sldMkLst>
          <pc:docMk/>
          <pc:sldMk cId="142292565" sldId="281"/>
        </pc:sldMkLst>
        <pc:spChg chg="mod">
          <ac:chgData name="Wallter Kang" userId="d5c269cbe9dbe8bc" providerId="LiveId" clId="{E0C7D9D3-8BE4-4238-9713-58E2DAB1325C}" dt="2023-05-13T08:40:47.602" v="1272" actId="20577"/>
          <ac:spMkLst>
            <pc:docMk/>
            <pc:sldMk cId="142292565" sldId="281"/>
            <ac:spMk id="2" creationId="{EB699B6D-A387-A6EE-41CB-F20F8410693B}"/>
          </ac:spMkLst>
        </pc:spChg>
        <pc:spChg chg="mod">
          <ac:chgData name="Wallter Kang" userId="d5c269cbe9dbe8bc" providerId="LiveId" clId="{E0C7D9D3-8BE4-4238-9713-58E2DAB1325C}" dt="2023-05-14T03:21:28.448" v="2704" actId="20577"/>
          <ac:spMkLst>
            <pc:docMk/>
            <pc:sldMk cId="142292565" sldId="281"/>
            <ac:spMk id="3" creationId="{47064709-01B8-0084-5EB7-B5A835212CAF}"/>
          </ac:spMkLst>
        </pc:spChg>
      </pc:sldChg>
      <pc:sldChg chg="addSp delSp modSp new mod">
        <pc:chgData name="Wallter Kang" userId="d5c269cbe9dbe8bc" providerId="LiveId" clId="{E0C7D9D3-8BE4-4238-9713-58E2DAB1325C}" dt="2023-05-13T09:25:16.275" v="1778" actId="20577"/>
        <pc:sldMkLst>
          <pc:docMk/>
          <pc:sldMk cId="458162947" sldId="282"/>
        </pc:sldMkLst>
        <pc:spChg chg="del">
          <ac:chgData name="Wallter Kang" userId="d5c269cbe9dbe8bc" providerId="LiveId" clId="{E0C7D9D3-8BE4-4238-9713-58E2DAB1325C}" dt="2023-05-13T08:45:42.412" v="1311" actId="478"/>
          <ac:spMkLst>
            <pc:docMk/>
            <pc:sldMk cId="458162947" sldId="282"/>
            <ac:spMk id="2" creationId="{552405A6-F392-5B54-BC31-19BF9E327C8C}"/>
          </ac:spMkLst>
        </pc:spChg>
        <pc:spChg chg="del">
          <ac:chgData name="Wallter Kang" userId="d5c269cbe9dbe8bc" providerId="LiveId" clId="{E0C7D9D3-8BE4-4238-9713-58E2DAB1325C}" dt="2023-05-13T08:45:42.412" v="1311" actId="478"/>
          <ac:spMkLst>
            <pc:docMk/>
            <pc:sldMk cId="458162947" sldId="282"/>
            <ac:spMk id="3" creationId="{E18E69CD-EE5C-80CA-2973-44CA04D62CC1}"/>
          </ac:spMkLst>
        </pc:spChg>
        <pc:spChg chg="add mod">
          <ac:chgData name="Wallter Kang" userId="d5c269cbe9dbe8bc" providerId="LiveId" clId="{E0C7D9D3-8BE4-4238-9713-58E2DAB1325C}" dt="2023-05-13T09:25:16.275" v="1778" actId="20577"/>
          <ac:spMkLst>
            <pc:docMk/>
            <pc:sldMk cId="458162947" sldId="282"/>
            <ac:spMk id="6" creationId="{26C7AF15-A01C-6919-D2D1-23137DCCF666}"/>
          </ac:spMkLst>
        </pc:spChg>
        <pc:spChg chg="add del">
          <ac:chgData name="Wallter Kang" userId="d5c269cbe9dbe8bc" providerId="LiveId" clId="{E0C7D9D3-8BE4-4238-9713-58E2DAB1325C}" dt="2023-05-13T09:25:11.703" v="1773"/>
          <ac:spMkLst>
            <pc:docMk/>
            <pc:sldMk cId="458162947" sldId="282"/>
            <ac:spMk id="7" creationId="{A29B4118-BBF7-FCE0-35E5-5D81F0D620AD}"/>
          </ac:spMkLst>
        </pc:spChg>
        <pc:picChg chg="add del mod">
          <ac:chgData name="Wallter Kang" userId="d5c269cbe9dbe8bc" providerId="LiveId" clId="{E0C7D9D3-8BE4-4238-9713-58E2DAB1325C}" dt="2023-05-13T08:53:52.705" v="1338" actId="21"/>
          <ac:picMkLst>
            <pc:docMk/>
            <pc:sldMk cId="458162947" sldId="282"/>
            <ac:picMk id="5" creationId="{250B615C-F2B1-01E1-997E-3C9EBC230DB3}"/>
          </ac:picMkLst>
        </pc:picChg>
      </pc:sldChg>
      <pc:sldChg chg="addSp delSp modSp add mod ord">
        <pc:chgData name="Wallter Kang" userId="d5c269cbe9dbe8bc" providerId="LiveId" clId="{E0C7D9D3-8BE4-4238-9713-58E2DAB1325C}" dt="2023-05-13T09:12:14.206" v="1552" actId="14100"/>
        <pc:sldMkLst>
          <pc:docMk/>
          <pc:sldMk cId="2587059244" sldId="283"/>
        </pc:sldMkLst>
        <pc:spChg chg="add mod">
          <ac:chgData name="Wallter Kang" userId="d5c269cbe9dbe8bc" providerId="LiveId" clId="{E0C7D9D3-8BE4-4238-9713-58E2DAB1325C}" dt="2023-05-13T08:58:35.708" v="1399" actId="20577"/>
          <ac:spMkLst>
            <pc:docMk/>
            <pc:sldMk cId="2587059244" sldId="283"/>
            <ac:spMk id="2" creationId="{68C6E6E9-FD62-2653-BED2-738FB2876B7A}"/>
          </ac:spMkLst>
        </pc:spChg>
        <pc:spChg chg="add mod">
          <ac:chgData name="Wallter Kang" userId="d5c269cbe9dbe8bc" providerId="LiveId" clId="{E0C7D9D3-8BE4-4238-9713-58E2DAB1325C}" dt="2023-05-13T09:02:49.607" v="1533" actId="20577"/>
          <ac:spMkLst>
            <pc:docMk/>
            <pc:sldMk cId="2587059244" sldId="283"/>
            <ac:spMk id="3" creationId="{0BFDE4D4-97E4-E897-173F-C35E847512E5}"/>
          </ac:spMkLst>
        </pc:spChg>
        <pc:spChg chg="add del mod">
          <ac:chgData name="Wallter Kang" userId="d5c269cbe9dbe8bc" providerId="LiveId" clId="{E0C7D9D3-8BE4-4238-9713-58E2DAB1325C}" dt="2023-05-13T09:11:18.261" v="1548" actId="478"/>
          <ac:spMkLst>
            <pc:docMk/>
            <pc:sldMk cId="2587059244" sldId="283"/>
            <ac:spMk id="8" creationId="{B89429B3-4BAB-C108-54F9-28958854092E}"/>
          </ac:spMkLst>
        </pc:spChg>
        <pc:picChg chg="add mod">
          <ac:chgData name="Wallter Kang" userId="d5c269cbe9dbe8bc" providerId="LiveId" clId="{E0C7D9D3-8BE4-4238-9713-58E2DAB1325C}" dt="2023-05-13T09:11:13.881" v="1545" actId="1076"/>
          <ac:picMkLst>
            <pc:docMk/>
            <pc:sldMk cId="2587059244" sldId="283"/>
            <ac:picMk id="5" creationId="{DF8108BD-1DAF-DD4E-41BC-8E2E5F96D202}"/>
          </ac:picMkLst>
        </pc:picChg>
        <pc:picChg chg="add mod">
          <ac:chgData name="Wallter Kang" userId="d5c269cbe9dbe8bc" providerId="LiveId" clId="{E0C7D9D3-8BE4-4238-9713-58E2DAB1325C}" dt="2023-05-13T09:11:15.533" v="1547" actId="1076"/>
          <ac:picMkLst>
            <pc:docMk/>
            <pc:sldMk cId="2587059244" sldId="283"/>
            <ac:picMk id="7" creationId="{29976F9F-32D6-A5C1-3DD8-792EF7168921}"/>
          </ac:picMkLst>
        </pc:picChg>
        <pc:picChg chg="add mod">
          <ac:chgData name="Wallter Kang" userId="d5c269cbe9dbe8bc" providerId="LiveId" clId="{E0C7D9D3-8BE4-4238-9713-58E2DAB1325C}" dt="2023-05-13T09:12:14.206" v="1552" actId="14100"/>
          <ac:picMkLst>
            <pc:docMk/>
            <pc:sldMk cId="2587059244" sldId="283"/>
            <ac:picMk id="10" creationId="{14037966-A194-7487-8531-EEA83A5A1159}"/>
          </ac:picMkLst>
        </pc:picChg>
      </pc:sldChg>
      <pc:sldChg chg="addSp delSp modSp new mod">
        <pc:chgData name="Wallter Kang" userId="d5c269cbe9dbe8bc" providerId="LiveId" clId="{E0C7D9D3-8BE4-4238-9713-58E2DAB1325C}" dt="2023-05-13T09:47:28.801" v="1835" actId="1076"/>
        <pc:sldMkLst>
          <pc:docMk/>
          <pc:sldMk cId="1130363729" sldId="284"/>
        </pc:sldMkLst>
        <pc:spChg chg="mod">
          <ac:chgData name="Wallter Kang" userId="d5c269cbe9dbe8bc" providerId="LiveId" clId="{E0C7D9D3-8BE4-4238-9713-58E2DAB1325C}" dt="2023-05-13T09:23:54.140" v="1725" actId="20577"/>
          <ac:spMkLst>
            <pc:docMk/>
            <pc:sldMk cId="1130363729" sldId="284"/>
            <ac:spMk id="2" creationId="{0CFC8701-0EBC-D16A-7B22-7A8E5D2B7153}"/>
          </ac:spMkLst>
        </pc:spChg>
        <pc:spChg chg="del">
          <ac:chgData name="Wallter Kang" userId="d5c269cbe9dbe8bc" providerId="LiveId" clId="{E0C7D9D3-8BE4-4238-9713-58E2DAB1325C}" dt="2023-05-13T09:46:50.422" v="1832" actId="478"/>
          <ac:spMkLst>
            <pc:docMk/>
            <pc:sldMk cId="1130363729" sldId="284"/>
            <ac:spMk id="3" creationId="{82DA63C0-7E0B-0CBB-6E03-04567EBDD27B}"/>
          </ac:spMkLst>
        </pc:spChg>
        <pc:picChg chg="add mod">
          <ac:chgData name="Wallter Kang" userId="d5c269cbe9dbe8bc" providerId="LiveId" clId="{E0C7D9D3-8BE4-4238-9713-58E2DAB1325C}" dt="2023-05-13T09:47:28.801" v="1835" actId="1076"/>
          <ac:picMkLst>
            <pc:docMk/>
            <pc:sldMk cId="1130363729" sldId="284"/>
            <ac:picMk id="5" creationId="{82F4733F-5C11-66B1-CD41-C3BDFAD78C52}"/>
          </ac:picMkLst>
        </pc:picChg>
      </pc:sldChg>
      <pc:sldChg chg="modSp new mod">
        <pc:chgData name="Wallter Kang" userId="d5c269cbe9dbe8bc" providerId="LiveId" clId="{E0C7D9D3-8BE4-4238-9713-58E2DAB1325C}" dt="2023-05-13T11:27:50.659" v="2148" actId="20577"/>
        <pc:sldMkLst>
          <pc:docMk/>
          <pc:sldMk cId="956506418" sldId="285"/>
        </pc:sldMkLst>
        <pc:spChg chg="mod">
          <ac:chgData name="Wallter Kang" userId="d5c269cbe9dbe8bc" providerId="LiveId" clId="{E0C7D9D3-8BE4-4238-9713-58E2DAB1325C}" dt="2023-05-13T11:27:50.659" v="2148" actId="20577"/>
          <ac:spMkLst>
            <pc:docMk/>
            <pc:sldMk cId="956506418" sldId="285"/>
            <ac:spMk id="2" creationId="{5633A1BC-587D-A5AF-B305-E70700D05C0B}"/>
          </ac:spMkLst>
        </pc:spChg>
      </pc:sldChg>
      <pc:sldChg chg="modSp new mod">
        <pc:chgData name="Wallter Kang" userId="d5c269cbe9dbe8bc" providerId="LiveId" clId="{E0C7D9D3-8BE4-4238-9713-58E2DAB1325C}" dt="2023-05-13T09:46:17.219" v="1831"/>
        <pc:sldMkLst>
          <pc:docMk/>
          <pc:sldMk cId="3261188817" sldId="286"/>
        </pc:sldMkLst>
        <pc:spChg chg="mod">
          <ac:chgData name="Wallter Kang" userId="d5c269cbe9dbe8bc" providerId="LiveId" clId="{E0C7D9D3-8BE4-4238-9713-58E2DAB1325C}" dt="2023-05-13T09:41:32.186" v="1821" actId="20577"/>
          <ac:spMkLst>
            <pc:docMk/>
            <pc:sldMk cId="3261188817" sldId="286"/>
            <ac:spMk id="2" creationId="{C4D21933-505E-687B-64C1-4D784963A99A}"/>
          </ac:spMkLst>
        </pc:spChg>
        <pc:spChg chg="mod">
          <ac:chgData name="Wallter Kang" userId="d5c269cbe9dbe8bc" providerId="LiveId" clId="{E0C7D9D3-8BE4-4238-9713-58E2DAB1325C}" dt="2023-05-13T09:46:17.219" v="1831"/>
          <ac:spMkLst>
            <pc:docMk/>
            <pc:sldMk cId="3261188817" sldId="286"/>
            <ac:spMk id="3" creationId="{08A2116B-4A03-A001-65F7-420EC6409535}"/>
          </ac:spMkLst>
        </pc:spChg>
      </pc:sldChg>
      <pc:sldChg chg="addSp delSp modSp new mod">
        <pc:chgData name="Wallter Kang" userId="d5c269cbe9dbe8bc" providerId="LiveId" clId="{E0C7D9D3-8BE4-4238-9713-58E2DAB1325C}" dt="2023-05-13T09:48:42.181" v="1854" actId="1076"/>
        <pc:sldMkLst>
          <pc:docMk/>
          <pc:sldMk cId="143886112" sldId="287"/>
        </pc:sldMkLst>
        <pc:spChg chg="del">
          <ac:chgData name="Wallter Kang" userId="d5c269cbe9dbe8bc" providerId="LiveId" clId="{E0C7D9D3-8BE4-4238-9713-58E2DAB1325C}" dt="2023-05-13T09:47:46.164" v="1837" actId="478"/>
          <ac:spMkLst>
            <pc:docMk/>
            <pc:sldMk cId="143886112" sldId="287"/>
            <ac:spMk id="2" creationId="{C9084040-9480-2F2A-9999-A742748ABD89}"/>
          </ac:spMkLst>
        </pc:spChg>
        <pc:spChg chg="del">
          <ac:chgData name="Wallter Kang" userId="d5c269cbe9dbe8bc" providerId="LiveId" clId="{E0C7D9D3-8BE4-4238-9713-58E2DAB1325C}" dt="2023-05-13T09:47:46.164" v="1837" actId="478"/>
          <ac:spMkLst>
            <pc:docMk/>
            <pc:sldMk cId="143886112" sldId="287"/>
            <ac:spMk id="3" creationId="{3E2302AB-7AB1-A0CC-3463-00973C03F5CB}"/>
          </ac:spMkLst>
        </pc:spChg>
        <pc:spChg chg="add mod">
          <ac:chgData name="Wallter Kang" userId="d5c269cbe9dbe8bc" providerId="LiveId" clId="{E0C7D9D3-8BE4-4238-9713-58E2DAB1325C}" dt="2023-05-13T09:48:26.622" v="1850" actId="20577"/>
          <ac:spMkLst>
            <pc:docMk/>
            <pc:sldMk cId="143886112" sldId="287"/>
            <ac:spMk id="4" creationId="{D3BF1877-BC97-96B5-1E7B-3B3C1D1A3228}"/>
          </ac:spMkLst>
        </pc:spChg>
        <pc:picChg chg="add del mod">
          <ac:chgData name="Wallter Kang" userId="d5c269cbe9dbe8bc" providerId="LiveId" clId="{E0C7D9D3-8BE4-4238-9713-58E2DAB1325C}" dt="2023-05-13T09:48:37.083" v="1851" actId="478"/>
          <ac:picMkLst>
            <pc:docMk/>
            <pc:sldMk cId="143886112" sldId="287"/>
            <ac:picMk id="5" creationId="{F03FEA5A-0D62-DBF9-ACC5-4A39043AB43F}"/>
          </ac:picMkLst>
        </pc:picChg>
        <pc:picChg chg="add mod">
          <ac:chgData name="Wallter Kang" userId="d5c269cbe9dbe8bc" providerId="LiveId" clId="{E0C7D9D3-8BE4-4238-9713-58E2DAB1325C}" dt="2023-05-13T09:48:42.181" v="1854" actId="1076"/>
          <ac:picMkLst>
            <pc:docMk/>
            <pc:sldMk cId="143886112" sldId="287"/>
            <ac:picMk id="7" creationId="{A9789802-D3EA-500D-BEF2-FC440FB91A8F}"/>
          </ac:picMkLst>
        </pc:picChg>
      </pc:sldChg>
      <pc:sldChg chg="addSp modSp new mod ord">
        <pc:chgData name="Wallter Kang" userId="d5c269cbe9dbe8bc" providerId="LiveId" clId="{E0C7D9D3-8BE4-4238-9713-58E2DAB1325C}" dt="2023-05-13T11:27:28.544" v="2125" actId="20577"/>
        <pc:sldMkLst>
          <pc:docMk/>
          <pc:sldMk cId="3800230156" sldId="288"/>
        </pc:sldMkLst>
        <pc:spChg chg="mod">
          <ac:chgData name="Wallter Kang" userId="d5c269cbe9dbe8bc" providerId="LiveId" clId="{E0C7D9D3-8BE4-4238-9713-58E2DAB1325C}" dt="2023-05-13T11:27:28.544" v="2125" actId="20577"/>
          <ac:spMkLst>
            <pc:docMk/>
            <pc:sldMk cId="3800230156" sldId="288"/>
            <ac:spMk id="2" creationId="{7867B38D-9E47-4565-07BC-AE6089DEA256}"/>
          </ac:spMkLst>
        </pc:spChg>
        <pc:spChg chg="mod">
          <ac:chgData name="Wallter Kang" userId="d5c269cbe9dbe8bc" providerId="LiveId" clId="{E0C7D9D3-8BE4-4238-9713-58E2DAB1325C}" dt="2023-05-13T09:52:21.402" v="2089" actId="20577"/>
          <ac:spMkLst>
            <pc:docMk/>
            <pc:sldMk cId="3800230156" sldId="288"/>
            <ac:spMk id="3" creationId="{73861B70-7238-2006-D28D-7E43B185FE48}"/>
          </ac:spMkLst>
        </pc:spChg>
        <pc:picChg chg="add mod">
          <ac:chgData name="Wallter Kang" userId="d5c269cbe9dbe8bc" providerId="LiveId" clId="{E0C7D9D3-8BE4-4238-9713-58E2DAB1325C}" dt="2023-05-13T09:56:47.839" v="2092" actId="1076"/>
          <ac:picMkLst>
            <pc:docMk/>
            <pc:sldMk cId="3800230156" sldId="288"/>
            <ac:picMk id="5" creationId="{F5261710-56C9-1DC6-0BFB-9A11C87562F8}"/>
          </ac:picMkLst>
        </pc:picChg>
      </pc:sldChg>
      <pc:sldChg chg="addSp delSp modSp new mod">
        <pc:chgData name="Wallter Kang" userId="d5c269cbe9dbe8bc" providerId="LiveId" clId="{E0C7D9D3-8BE4-4238-9713-58E2DAB1325C}" dt="2023-05-13T11:37:20.486" v="2201" actId="13822"/>
        <pc:sldMkLst>
          <pc:docMk/>
          <pc:sldMk cId="4123668159" sldId="289"/>
        </pc:sldMkLst>
        <pc:spChg chg="mod">
          <ac:chgData name="Wallter Kang" userId="d5c269cbe9dbe8bc" providerId="LiveId" clId="{E0C7D9D3-8BE4-4238-9713-58E2DAB1325C}" dt="2023-05-13T11:35:57.179" v="2189" actId="20577"/>
          <ac:spMkLst>
            <pc:docMk/>
            <pc:sldMk cId="4123668159" sldId="289"/>
            <ac:spMk id="2" creationId="{0A976FD4-1B0A-F3AA-A671-B6D897F14FE9}"/>
          </ac:spMkLst>
        </pc:spChg>
        <pc:spChg chg="del">
          <ac:chgData name="Wallter Kang" userId="d5c269cbe9dbe8bc" providerId="LiveId" clId="{E0C7D9D3-8BE4-4238-9713-58E2DAB1325C}" dt="2023-05-13T11:36:21.975" v="2191" actId="478"/>
          <ac:spMkLst>
            <pc:docMk/>
            <pc:sldMk cId="4123668159" sldId="289"/>
            <ac:spMk id="3" creationId="{C1DAA802-52DD-FDD8-74CA-668A7C732AFD}"/>
          </ac:spMkLst>
        </pc:spChg>
        <pc:picChg chg="add mod">
          <ac:chgData name="Wallter Kang" userId="d5c269cbe9dbe8bc" providerId="LiveId" clId="{E0C7D9D3-8BE4-4238-9713-58E2DAB1325C}" dt="2023-05-13T11:36:34.668" v="2196" actId="1076"/>
          <ac:picMkLst>
            <pc:docMk/>
            <pc:sldMk cId="4123668159" sldId="289"/>
            <ac:picMk id="5" creationId="{10364401-00E5-B804-EAC6-5EFBD45706A7}"/>
          </ac:picMkLst>
        </pc:picChg>
        <pc:picChg chg="add mod">
          <ac:chgData name="Wallter Kang" userId="d5c269cbe9dbe8bc" providerId="LiveId" clId="{E0C7D9D3-8BE4-4238-9713-58E2DAB1325C}" dt="2023-05-13T11:37:20.486" v="2201" actId="13822"/>
          <ac:picMkLst>
            <pc:docMk/>
            <pc:sldMk cId="4123668159" sldId="289"/>
            <ac:picMk id="7" creationId="{64EC326F-B7AC-9237-AAF6-B9FB7313B6BF}"/>
          </ac:picMkLst>
        </pc:picChg>
      </pc:sldChg>
      <pc:sldChg chg="addSp delSp modSp new mod">
        <pc:chgData name="Wallter Kang" userId="d5c269cbe9dbe8bc" providerId="LiveId" clId="{E0C7D9D3-8BE4-4238-9713-58E2DAB1325C}" dt="2023-05-13T11:39:56.046" v="2256" actId="1076"/>
        <pc:sldMkLst>
          <pc:docMk/>
          <pc:sldMk cId="519575578" sldId="290"/>
        </pc:sldMkLst>
        <pc:spChg chg="mod">
          <ac:chgData name="Wallter Kang" userId="d5c269cbe9dbe8bc" providerId="LiveId" clId="{E0C7D9D3-8BE4-4238-9713-58E2DAB1325C}" dt="2023-05-13T11:38:30.044" v="2245" actId="20577"/>
          <ac:spMkLst>
            <pc:docMk/>
            <pc:sldMk cId="519575578" sldId="290"/>
            <ac:spMk id="2" creationId="{D390C694-CD99-8351-66AF-0DA9A0B2F98C}"/>
          </ac:spMkLst>
        </pc:spChg>
        <pc:spChg chg="del">
          <ac:chgData name="Wallter Kang" userId="d5c269cbe9dbe8bc" providerId="LiveId" clId="{E0C7D9D3-8BE4-4238-9713-58E2DAB1325C}" dt="2023-05-13T11:38:59.835" v="2246" actId="478"/>
          <ac:spMkLst>
            <pc:docMk/>
            <pc:sldMk cId="519575578" sldId="290"/>
            <ac:spMk id="3" creationId="{134F451F-D310-68DB-D7D9-93AC0670D8BB}"/>
          </ac:spMkLst>
        </pc:spChg>
        <pc:picChg chg="add mod">
          <ac:chgData name="Wallter Kang" userId="d5c269cbe9dbe8bc" providerId="LiveId" clId="{E0C7D9D3-8BE4-4238-9713-58E2DAB1325C}" dt="2023-05-13T11:39:56.046" v="2256" actId="1076"/>
          <ac:picMkLst>
            <pc:docMk/>
            <pc:sldMk cId="519575578" sldId="290"/>
            <ac:picMk id="5" creationId="{3D8FC5B4-6C39-5990-3EFA-16AFBB8BD6A1}"/>
          </ac:picMkLst>
        </pc:picChg>
        <pc:picChg chg="add mod">
          <ac:chgData name="Wallter Kang" userId="d5c269cbe9dbe8bc" providerId="LiveId" clId="{E0C7D9D3-8BE4-4238-9713-58E2DAB1325C}" dt="2023-05-13T11:39:49.131" v="2252" actId="1076"/>
          <ac:picMkLst>
            <pc:docMk/>
            <pc:sldMk cId="519575578" sldId="290"/>
            <ac:picMk id="7" creationId="{9571B46B-BF03-2D32-4B08-DB655E1009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538F8-08A9-ED33-FF13-31A54BA6D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08AD1B-265F-2FBE-1BFC-B349D535B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3714B-FE64-FF7C-51AB-5ED11303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9328D-66FD-73BF-1A50-E64FE9D2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3693-36C2-3B96-FE6A-0F2E5B4C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0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E5E60-88BA-5F25-CB63-7548FD79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B59E8-76B3-314B-F0FC-C6013D25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6D354-E9C6-6506-D6B9-DF0023FF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C803C-3B30-8DEF-058C-16CD0C1A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3E377-5240-5563-F93C-0A228F13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4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A625E2-7278-D4F5-6AD0-A812D5598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CB4D3-6911-B77B-E200-9DB93592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DDFB8-A612-BDEF-BE72-FFB19F15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B16A1-CD8F-265A-5019-2D228701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E801F-31AA-3526-0E1F-2FEA549B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6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47601-59E2-C43E-6A96-228B5954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7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165F1-C2B1-2D94-5718-96534B7E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9080-59AC-A1D0-9DE9-68A4F134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48301-BAE8-81E3-1727-6B7DD8B0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9A274-C0AC-B388-F4F2-10C972D7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0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1FF8F-B532-5A34-F24A-2BEB5778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6D246-A99F-EC40-C40B-D87271E6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793D6-1154-2EEA-C051-9993B57B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F2049-D458-59F4-3B04-EABD6705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73255-1741-8EE4-F373-85528C64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C6941-1B11-DA43-CBEA-DB374EDA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6DF39-2910-4230-A8A3-A555800C4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DD90A-10F5-665C-72A7-DE2D17F1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D5960-5314-81CF-EB10-1C37B7D1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90E05-0ED3-EB4A-B77F-2376A9BB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6E1CF-2B28-06BD-86F5-1DA4F578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9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216A-F4E1-4184-8252-E4AE3963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FFFCE-42EE-2CD9-3371-C62211E9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EB3FD-8347-674D-66F4-3DA96BA8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63977-18CE-5054-E818-750EA191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60C0D-352B-BDF4-9E1E-9BCA8990D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A5DC9-0889-C6FE-CAEE-3161667D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090841-D633-54D4-BF0F-7C2D4157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F000EC-C48F-D11C-A83A-6427295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8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7E62-6492-20C2-67FA-99FE45E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590551-1541-78C5-CB79-0AFC8574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E40D40-D065-47A3-385A-C47B300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77E45F-F3D9-A5AF-B669-651237A1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D20932-4A78-15D1-8820-4DEAFABF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3198D2-44F9-7CC5-3593-4D3DDA94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AA6BC-12B4-EAE7-F395-8E03A02F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020CF-BB18-F3B6-1DF2-5A99BF73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F7DF0-A5D6-42CD-7EE6-EF50AF68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CFFC5-3FA3-4BB8-00D9-6E4FE4630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6947A-0EC2-BC9B-7F2B-C5EE4AFD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30D13-FF04-009E-0618-C197DE0D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6B86A-C3B7-FD07-4D74-C87790F9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9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01383-EFD0-B7B1-1216-62426452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3A9913-23B6-549C-C01A-26EC7BE1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57E2-2E06-8D5D-B3E1-C2DA628A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38716F-6E1D-5869-BE08-09F53AFE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8A07B-B041-48C8-DAEB-40472A85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E7FDE-9C83-72C8-BF21-348B0080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4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BC96FB-D124-0302-2561-2FD021A1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25D31-A0F5-FBC2-0D47-043DF9DB1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E11DF-BE51-54CC-8FCD-E99702516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E5F8-4D04-4343-BE79-610C9A82784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8A793-DE52-1EFE-7E10-87C7EF0B9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439A5-2B68-4A79-0375-F9244B0B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5CD1-A3D4-4DE2-8BC4-DEE9B0DF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99B6D-A387-A6EE-41CB-F20F84106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Git Intro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64709-01B8-0084-5EB7-B5A835212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나 혼자서 파일관리하기 </a:t>
            </a:r>
          </a:p>
        </p:txBody>
      </p:sp>
    </p:spTree>
    <p:extLst>
      <p:ext uri="{BB962C8B-B14F-4D97-AF65-F5344CB8AC3E}">
        <p14:creationId xmlns:p14="http://schemas.microsoft.com/office/powerpoint/2010/main" val="426087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23ED3-0B82-9645-76AB-0782BB9A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되돌리기</a:t>
            </a:r>
            <a:r>
              <a:rPr lang="en-US" altLang="ko-KR" dirty="0"/>
              <a:t>- revert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A53CB-6E18-D67D-BC63-09162D3E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929746"/>
            <a:ext cx="6143625" cy="1628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0934C2-C46E-64A2-D93F-8BEC9E73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30" y="916937"/>
            <a:ext cx="6093883" cy="2338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F922A9-54F5-0262-E07D-2DCAF6BF5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98" y="3268242"/>
            <a:ext cx="8593667" cy="30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6A742-A37E-9795-813E-E384A20C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되돌리기 </a:t>
            </a:r>
            <a:r>
              <a:rPr lang="en-US" altLang="ko-KR" dirty="0"/>
              <a:t>– 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DBBE8-60D3-41F9-BADA-5414C73F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reset or</a:t>
            </a:r>
            <a:r>
              <a:rPr lang="ko-KR" altLang="en-US" dirty="0"/>
              <a:t> </a:t>
            </a:r>
            <a:r>
              <a:rPr lang="en-US" altLang="ko-KR" dirty="0"/>
              <a:t>revert</a:t>
            </a:r>
            <a:r>
              <a:rPr lang="ko-KR" altLang="en-US" dirty="0"/>
              <a:t>를 이용해서 과거 버전으로 </a:t>
            </a:r>
            <a:endParaRPr lang="en-US" altLang="ko-KR" dirty="0"/>
          </a:p>
          <a:p>
            <a:pPr lvl="1"/>
            <a:r>
              <a:rPr lang="en-US" altLang="ko-KR" dirty="0"/>
              <a:t>git reset --</a:t>
            </a:r>
            <a:r>
              <a:rPr lang="ko-KR" altLang="en-US" dirty="0"/>
              <a:t>옵션 버전</a:t>
            </a:r>
            <a:endParaRPr lang="en-US" altLang="ko-KR" dirty="0"/>
          </a:p>
          <a:p>
            <a:r>
              <a:rPr lang="en-US" altLang="ko-KR" dirty="0"/>
              <a:t>reset</a:t>
            </a:r>
            <a:r>
              <a:rPr lang="ko-KR" altLang="en-US" dirty="0"/>
              <a:t> 옵션</a:t>
            </a:r>
            <a:endParaRPr lang="en-US" altLang="ko-KR" dirty="0"/>
          </a:p>
          <a:p>
            <a:pPr lvl="1"/>
            <a:r>
              <a:rPr lang="en-US" altLang="ko-KR" dirty="0"/>
              <a:t>hard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그 사이의 모든 파일들도 삭제 </a:t>
            </a:r>
            <a:endParaRPr lang="en-US" altLang="ko-KR" dirty="0"/>
          </a:p>
          <a:p>
            <a:pPr lvl="1"/>
            <a:r>
              <a:rPr lang="en-US" altLang="ko-KR" dirty="0"/>
              <a:t>soft -  </a:t>
            </a:r>
            <a:r>
              <a:rPr lang="ko-KR" altLang="en-US" dirty="0"/>
              <a:t>되돌리지만 삭제는 되지 않음 </a:t>
            </a:r>
            <a:endParaRPr lang="en-US" altLang="ko-KR" dirty="0"/>
          </a:p>
          <a:p>
            <a:pPr lvl="1"/>
            <a:r>
              <a:rPr lang="en-US" altLang="ko-KR" dirty="0"/>
              <a:t>mixed - </a:t>
            </a:r>
            <a:r>
              <a:rPr lang="ko-KR" altLang="en-US" dirty="0"/>
              <a:t>되돌리지만 삭제는 되지 않음  </a:t>
            </a:r>
            <a:r>
              <a:rPr lang="en-US" altLang="ko-KR" dirty="0"/>
              <a:t>(</a:t>
            </a:r>
            <a:r>
              <a:rPr lang="ko-KR" altLang="en-US" dirty="0"/>
              <a:t>인덱스의 차이</a:t>
            </a:r>
            <a:r>
              <a:rPr lang="en-US" altLang="ko-KR" dirty="0"/>
              <a:t>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A28FFB-6620-6478-21E3-37EDC087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03650"/>
            <a:ext cx="6858000" cy="133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D54930-E84C-60FA-3492-5A5AC4F7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74230"/>
            <a:ext cx="6724650" cy="666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10C3EC-6FB0-B4A1-4443-2EBA2A3E3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3814233"/>
            <a:ext cx="4305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9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43FA-6587-4ECF-30FF-0E640B87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69408-6BD2-6873-40DA-5450FFAA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4" y="1035579"/>
            <a:ext cx="6486525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655F6-9E15-4220-1C5B-508FD944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4" y="3609446"/>
            <a:ext cx="11210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43FA-6587-4ECF-30FF-0E640B87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701925"/>
            <a:ext cx="10515600" cy="727075"/>
          </a:xfrm>
        </p:spPr>
        <p:txBody>
          <a:bodyPr/>
          <a:lstStyle/>
          <a:p>
            <a:r>
              <a:rPr lang="en-US" altLang="ko-KR" dirty="0"/>
              <a:t>git rm </a:t>
            </a:r>
            <a:r>
              <a:rPr lang="ko-KR" altLang="en-US" dirty="0"/>
              <a:t>파일명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0D4AD7D-E778-6E99-8B77-663D64F74E56}"/>
              </a:ext>
            </a:extLst>
          </p:cNvPr>
          <p:cNvSpPr txBox="1">
            <a:spLocks/>
          </p:cNvSpPr>
          <p:nvPr/>
        </p:nvSpPr>
        <p:spPr>
          <a:xfrm>
            <a:off x="203200" y="678392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git diff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BDA9D9-B32F-D76F-9865-27A93256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34" y="815975"/>
            <a:ext cx="5486400" cy="18859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571388B-32CA-0D64-AD1E-A773E79D4E76}"/>
              </a:ext>
            </a:extLst>
          </p:cNvPr>
          <p:cNvSpPr txBox="1">
            <a:spLocks/>
          </p:cNvSpPr>
          <p:nvPr/>
        </p:nvSpPr>
        <p:spPr>
          <a:xfrm>
            <a:off x="203200" y="436192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git mv </a:t>
            </a:r>
            <a:r>
              <a:rPr lang="ko-KR" altLang="en-US" dirty="0"/>
              <a:t>파일명  </a:t>
            </a:r>
            <a:r>
              <a:rPr lang="en-US" altLang="ko-KR" dirty="0"/>
              <a:t>- </a:t>
            </a:r>
            <a:r>
              <a:rPr lang="ko-KR" altLang="en-US" dirty="0"/>
              <a:t>파일 이름 변경</a:t>
            </a:r>
          </a:p>
        </p:txBody>
      </p:sp>
    </p:spTree>
    <p:extLst>
      <p:ext uri="{BB962C8B-B14F-4D97-AF65-F5344CB8AC3E}">
        <p14:creationId xmlns:p14="http://schemas.microsoft.com/office/powerpoint/2010/main" val="306992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99B6D-A387-A6EE-41CB-F20F84106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Branch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64709-01B8-0084-5EB7-B5A835212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수업시간에 공부한 내용과 </a:t>
            </a:r>
            <a:endParaRPr lang="en-US" altLang="ko-KR" dirty="0"/>
          </a:p>
          <a:p>
            <a:r>
              <a:rPr lang="ko-KR" altLang="en-US" dirty="0"/>
              <a:t>개인 공부한 내용을 </a:t>
            </a:r>
            <a:r>
              <a:rPr lang="ko-KR" altLang="en-US" dirty="0" err="1"/>
              <a:t>브랜치로</a:t>
            </a:r>
            <a:r>
              <a:rPr lang="ko-KR" altLang="en-US" dirty="0"/>
              <a:t> 관리하기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95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59D2839-C0BD-A96C-BCAC-3FF5E2DC3009}"/>
              </a:ext>
            </a:extLst>
          </p:cNvPr>
          <p:cNvSpPr/>
          <p:nvPr/>
        </p:nvSpPr>
        <p:spPr>
          <a:xfrm>
            <a:off x="1031243" y="1522640"/>
            <a:ext cx="430306" cy="436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0B65ADF-598D-BDC0-7B59-53D9D42A139B}"/>
              </a:ext>
            </a:extLst>
          </p:cNvPr>
          <p:cNvSpPr/>
          <p:nvPr/>
        </p:nvSpPr>
        <p:spPr>
          <a:xfrm>
            <a:off x="2579638" y="1537732"/>
            <a:ext cx="430306" cy="436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40F9B0E-DEBB-03AC-75AB-DC1E80AB4F1E}"/>
              </a:ext>
            </a:extLst>
          </p:cNvPr>
          <p:cNvCxnSpPr>
            <a:cxnSpLocks/>
          </p:cNvCxnSpPr>
          <p:nvPr/>
        </p:nvCxnSpPr>
        <p:spPr>
          <a:xfrm>
            <a:off x="1504211" y="1755873"/>
            <a:ext cx="103276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101F3C9C-46DC-C30C-70A8-431968E97FD3}"/>
              </a:ext>
            </a:extLst>
          </p:cNvPr>
          <p:cNvSpPr/>
          <p:nvPr/>
        </p:nvSpPr>
        <p:spPr>
          <a:xfrm>
            <a:off x="4126290" y="1522640"/>
            <a:ext cx="430306" cy="436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F90EE7-4343-F139-8857-4B185868848A}"/>
              </a:ext>
            </a:extLst>
          </p:cNvPr>
          <p:cNvSpPr/>
          <p:nvPr/>
        </p:nvSpPr>
        <p:spPr>
          <a:xfrm>
            <a:off x="5689447" y="1522640"/>
            <a:ext cx="430306" cy="436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0E91E1-8310-540E-3B3D-16EE1EB6F8A6}"/>
              </a:ext>
            </a:extLst>
          </p:cNvPr>
          <p:cNvCxnSpPr>
            <a:cxnSpLocks/>
          </p:cNvCxnSpPr>
          <p:nvPr/>
        </p:nvCxnSpPr>
        <p:spPr>
          <a:xfrm>
            <a:off x="4606639" y="1755873"/>
            <a:ext cx="103276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9D94F7A-FE77-4857-D9CC-CF1F2B31792E}"/>
              </a:ext>
            </a:extLst>
          </p:cNvPr>
          <p:cNvCxnSpPr>
            <a:cxnSpLocks/>
          </p:cNvCxnSpPr>
          <p:nvPr/>
        </p:nvCxnSpPr>
        <p:spPr>
          <a:xfrm>
            <a:off x="3093525" y="1770965"/>
            <a:ext cx="103276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ECBC10-A141-762C-77BD-F7B099A61048}"/>
              </a:ext>
            </a:extLst>
          </p:cNvPr>
          <p:cNvSpPr txBox="1"/>
          <p:nvPr/>
        </p:nvSpPr>
        <p:spPr>
          <a:xfrm>
            <a:off x="817946" y="1168400"/>
            <a:ext cx="117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Master 1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B2E33-04DB-D9EC-44B9-D108CDE743AC}"/>
              </a:ext>
            </a:extLst>
          </p:cNvPr>
          <p:cNvSpPr txBox="1"/>
          <p:nvPr/>
        </p:nvSpPr>
        <p:spPr>
          <a:xfrm>
            <a:off x="2205297" y="1198585"/>
            <a:ext cx="117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Master 2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363B5-DF45-3499-FF85-7A0A44B8C4B4}"/>
              </a:ext>
            </a:extLst>
          </p:cNvPr>
          <p:cNvSpPr txBox="1"/>
          <p:nvPr/>
        </p:nvSpPr>
        <p:spPr>
          <a:xfrm>
            <a:off x="3778421" y="1198585"/>
            <a:ext cx="117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Master 3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11777-E90A-516B-0F93-87CCF8115E26}"/>
              </a:ext>
            </a:extLst>
          </p:cNvPr>
          <p:cNvSpPr txBox="1"/>
          <p:nvPr/>
        </p:nvSpPr>
        <p:spPr>
          <a:xfrm>
            <a:off x="5353411" y="1198585"/>
            <a:ext cx="117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Master 4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B02B26-9762-3184-A489-643D071E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19" y="1310873"/>
            <a:ext cx="3309257" cy="17063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B672B9-77EB-2D34-9292-5219722C1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93" y="2277535"/>
            <a:ext cx="4000500" cy="990600"/>
          </a:xfrm>
          <a:prstGeom prst="rect">
            <a:avLst/>
          </a:prstGeom>
        </p:spPr>
      </p:pic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40A35E21-24EB-70C4-BA91-F500E546FCDC}"/>
              </a:ext>
            </a:extLst>
          </p:cNvPr>
          <p:cNvSpPr/>
          <p:nvPr/>
        </p:nvSpPr>
        <p:spPr>
          <a:xfrm>
            <a:off x="5752375" y="1642093"/>
            <a:ext cx="268941" cy="254772"/>
          </a:xfrm>
          <a:prstGeom prst="flowChartMerg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2C6617-0AC3-CFAB-E44D-1816B315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83" y="214465"/>
            <a:ext cx="10515600" cy="727075"/>
          </a:xfrm>
        </p:spPr>
        <p:txBody>
          <a:bodyPr/>
          <a:lstStyle/>
          <a:p>
            <a:r>
              <a:rPr lang="ko-KR" altLang="en-US" dirty="0"/>
              <a:t>모든 것은 하나의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14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ED771-ADD2-FB01-464D-420AE2EC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 </a:t>
            </a:r>
            <a:r>
              <a:rPr lang="ko-KR" altLang="en-US" dirty="0" err="1"/>
              <a:t>브랜치명</a:t>
            </a:r>
            <a:r>
              <a:rPr lang="ko-KR" altLang="en-US" dirty="0"/>
              <a:t> </a:t>
            </a:r>
            <a:r>
              <a:rPr lang="en-US" altLang="ko-KR" dirty="0"/>
              <a:t>, git checkout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E64C8-BE85-D59B-C9DE-17AAB9B0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999067"/>
            <a:ext cx="10515600" cy="5237163"/>
          </a:xfrm>
        </p:spPr>
        <p:txBody>
          <a:bodyPr/>
          <a:lstStyle/>
          <a:p>
            <a:r>
              <a:rPr lang="ko-KR" altLang="en-US" dirty="0" err="1"/>
              <a:t>브랜치를</a:t>
            </a:r>
            <a:r>
              <a:rPr lang="ko-KR" altLang="en-US" dirty="0"/>
              <a:t> 생성하고 해당 </a:t>
            </a:r>
            <a:r>
              <a:rPr lang="ko-KR" altLang="en-US" dirty="0" err="1"/>
              <a:t>브랜치로</a:t>
            </a:r>
            <a:r>
              <a:rPr lang="ko-KR" altLang="en-US" dirty="0"/>
              <a:t> 이동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CE69FB-47E2-98BE-29F0-793E5BFD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528888"/>
            <a:ext cx="5724525" cy="962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B9B9A-4A34-8AF3-6EFB-439C370F3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729846"/>
            <a:ext cx="6629400" cy="638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CDC7E0-E43C-7487-05E1-AB1C0525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533" y="2561147"/>
            <a:ext cx="6866467" cy="1370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5C8970-192C-6771-8484-E819BE2D4CB4}"/>
              </a:ext>
            </a:extLst>
          </p:cNvPr>
          <p:cNvSpPr txBox="1"/>
          <p:nvPr/>
        </p:nvSpPr>
        <p:spPr>
          <a:xfrm>
            <a:off x="245533" y="44704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Acompany</a:t>
            </a:r>
            <a:r>
              <a:rPr lang="en-US" altLang="ko-KR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다시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ko-KR" altLang="en-US" dirty="0"/>
              <a:t>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21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D21B3-3CA1-85FF-EE08-CBDE4177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43B2C-92E5-E670-EAA0-E5AA343A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브랜치와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1"/>
            <a:r>
              <a:rPr lang="en-US" altLang="ko-KR" dirty="0"/>
              <a:t>checkout</a:t>
            </a:r>
          </a:p>
          <a:p>
            <a:pPr lvl="1"/>
            <a:r>
              <a:rPr lang="en-US" altLang="ko-KR" dirty="0"/>
              <a:t>merge</a:t>
            </a:r>
          </a:p>
          <a:p>
            <a:pPr lvl="1"/>
            <a:r>
              <a:rPr lang="en-US" altLang="ko-KR" dirty="0"/>
              <a:t>git merge checkout target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fast-forward </a:t>
            </a:r>
          </a:p>
          <a:p>
            <a:endParaRPr lang="en-US" altLang="ko-KR" dirty="0"/>
          </a:p>
          <a:p>
            <a:r>
              <a:rPr lang="en-US" altLang="ko-KR" dirty="0"/>
              <a:t>3-way merge</a:t>
            </a:r>
          </a:p>
          <a:p>
            <a:endParaRPr lang="en-US" altLang="ko-KR" dirty="0"/>
          </a:p>
          <a:p>
            <a:r>
              <a:rPr lang="en-US" altLang="ko-KR" dirty="0"/>
              <a:t>branch -d </a:t>
            </a:r>
            <a:r>
              <a:rPr lang="ko-KR" altLang="en-US" dirty="0" err="1"/>
              <a:t>브랜치명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02EE49-FFEA-48F7-23B4-69B3813F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3" y="1238537"/>
            <a:ext cx="6387042" cy="150148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E834461-E292-66C7-CF8B-8B8A68AD9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39" y="3064934"/>
            <a:ext cx="7066248" cy="23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3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CF55C-6C88-8FDC-A2DD-62C3E4A7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F4ED9-12AE-9B8C-FCD3-5022C295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0" y="1138767"/>
            <a:ext cx="5343525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312A11-2753-75E1-BFC1-BEBC229D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95" y="1062567"/>
            <a:ext cx="50196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C64A-9B2F-2BF2-A12F-C37F1FA1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VSCode </a:t>
            </a:r>
            <a:r>
              <a:rPr lang="ko-KR" altLang="en-US" dirty="0"/>
              <a:t>사용해 보기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5174EA-4245-1239-EC29-73C558E1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357"/>
            <a:ext cx="12192000" cy="44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D6C19-7C29-889F-928A-3174E2E4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실습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82116-8127-AC5F-062F-3C342931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개인용으로 사용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대의 </a:t>
            </a:r>
            <a:r>
              <a:rPr lang="en-US" altLang="ko-KR" dirty="0"/>
              <a:t>PC</a:t>
            </a:r>
            <a:r>
              <a:rPr lang="ko-KR" altLang="en-US" dirty="0"/>
              <a:t>에서 파일 버전 관리 용도 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대의 </a:t>
            </a:r>
            <a:r>
              <a:rPr lang="en-US" altLang="ko-KR" dirty="0"/>
              <a:t>PC</a:t>
            </a:r>
            <a:r>
              <a:rPr lang="ko-KR" altLang="en-US" dirty="0"/>
              <a:t>에서 소스 관리 </a:t>
            </a:r>
            <a:r>
              <a:rPr lang="en-US" altLang="ko-KR" dirty="0"/>
              <a:t>- GitHub</a:t>
            </a:r>
          </a:p>
          <a:p>
            <a:r>
              <a:rPr lang="ko-KR" altLang="en-US" dirty="0"/>
              <a:t>여러 명이서 사용</a:t>
            </a:r>
            <a:endParaRPr lang="en-US" altLang="ko-KR" dirty="0"/>
          </a:p>
          <a:p>
            <a:pPr lvl="1"/>
            <a:r>
              <a:rPr lang="ko-KR" altLang="en-US" dirty="0"/>
              <a:t>소규모의 팀 </a:t>
            </a:r>
            <a:endParaRPr lang="en-US" altLang="ko-KR" dirty="0"/>
          </a:p>
          <a:p>
            <a:pPr lvl="1"/>
            <a:r>
              <a:rPr lang="ko-KR" altLang="en-US"/>
              <a:t>오픈소스와 같이 많은 사람들의 참여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52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99B6D-A387-A6EE-41CB-F20F84106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64709-01B8-0084-5EB7-B5A835212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3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6D640-6F78-F169-45C1-B1697B08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8B335-876A-29AE-2EEA-1E2E6D79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VSCode</a:t>
            </a:r>
            <a:r>
              <a:rPr lang="ko-KR" altLang="en-US" dirty="0"/>
              <a:t>에서 </a:t>
            </a:r>
            <a:r>
              <a:rPr lang="en-US" altLang="ko-KR" dirty="0"/>
              <a:t>GitHub </a:t>
            </a:r>
            <a:r>
              <a:rPr lang="ko-KR" altLang="en-US" dirty="0"/>
              <a:t>계정 연동 가능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09631-D951-9AA0-9DF2-58F976BF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206" y="4090575"/>
            <a:ext cx="4331189" cy="24394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E69FA5-1B17-2AD5-5CBA-1B807A96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77" y="401888"/>
            <a:ext cx="4883679" cy="27522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E2709D-7260-F09A-09B9-B5230D7D2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5" y="2206730"/>
            <a:ext cx="6649282" cy="18947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46F4AD-48F5-45D9-DDD5-0AEC7B8E6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6" y="4342877"/>
            <a:ext cx="6953006" cy="27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7B38-7DBA-E0DB-B64E-44C30CC8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clone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03833-E49A-ACBF-53C2-6673BBD9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931334"/>
            <a:ext cx="8070320" cy="3230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C04303-A60D-F133-C9F3-22E53AFF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6" y="4229760"/>
            <a:ext cx="10239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7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2FF9E-4840-2720-9660-53425575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 </a:t>
            </a:r>
            <a:r>
              <a:rPr lang="en-US" altLang="ko-KR" dirty="0"/>
              <a:t>fetch, pull,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FAA99-1706-0A75-A51E-3748A412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git fetch</a:t>
            </a:r>
            <a:r>
              <a:rPr lang="ko-KR" altLang="en-US" sz="1800" dirty="0"/>
              <a:t>는 로컬 </a:t>
            </a:r>
            <a:r>
              <a:rPr lang="en-US" altLang="ko-KR" sz="1800" dirty="0"/>
              <a:t>Git</a:t>
            </a:r>
            <a:r>
              <a:rPr lang="ko-KR" altLang="en-US" sz="1800" dirty="0"/>
              <a:t>에게 원격 저장소에서 최신 메타데이터 정보를 확인하라는 명령을 전달</a:t>
            </a:r>
            <a:endParaRPr lang="en-US" altLang="ko-KR" sz="1800" dirty="0"/>
          </a:p>
          <a:p>
            <a:r>
              <a:rPr lang="en-US" altLang="ko-KR" sz="1800" dirty="0"/>
              <a:t>fetch</a:t>
            </a:r>
            <a:r>
              <a:rPr lang="ko-KR" altLang="en-US" sz="1800" dirty="0"/>
              <a:t>는 원격 저장소에 변경사항이 있는지 확인만 하고</a:t>
            </a:r>
            <a:r>
              <a:rPr lang="en-US" altLang="ko-KR" sz="1800" dirty="0"/>
              <a:t>, </a:t>
            </a:r>
            <a:r>
              <a:rPr lang="ko-KR" altLang="en-US" sz="1800" dirty="0"/>
              <a:t>변경된 데이터를 로컬 </a:t>
            </a:r>
            <a:r>
              <a:rPr lang="en-US" altLang="ko-KR" sz="1800" dirty="0"/>
              <a:t>Git</a:t>
            </a:r>
            <a:r>
              <a:rPr lang="ko-KR" altLang="en-US" sz="1800" dirty="0"/>
              <a:t>에 실제로 가져오지는 않는다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pull</a:t>
            </a:r>
            <a:r>
              <a:rPr lang="ko-KR" altLang="en-US" sz="1800" dirty="0"/>
              <a:t>은 가져오기까지 수행 </a:t>
            </a:r>
            <a:endParaRPr lang="en-US" altLang="ko-KR" sz="1800" dirty="0"/>
          </a:p>
          <a:p>
            <a:r>
              <a:rPr lang="en-US" altLang="ko-KR" sz="1800" dirty="0"/>
              <a:t>push</a:t>
            </a:r>
            <a:r>
              <a:rPr lang="ko-KR" altLang="en-US" sz="1800" dirty="0"/>
              <a:t>는 현재 로컬을 원격으로 반영 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261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99B6D-A387-A6EE-41CB-F20F84106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Team</a:t>
            </a:r>
            <a:r>
              <a:rPr lang="ko-KR" altLang="en-US" dirty="0"/>
              <a:t> 단위 협업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64709-01B8-0084-5EB7-B5A835212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소규모의 팀 작업 </a:t>
            </a:r>
            <a:r>
              <a:rPr lang="en-US" altLang="ko-KR" dirty="0"/>
              <a:t>- </a:t>
            </a:r>
            <a:r>
              <a:rPr lang="ko-KR" altLang="en-US"/>
              <a:t>팀원들 모두가 개발에 참여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9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8EECB-BD0B-27C6-5A22-78C34AC4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보내기 </a:t>
            </a:r>
            <a:r>
              <a:rPr lang="en-US" altLang="ko-KR" dirty="0"/>
              <a:t>+ </a:t>
            </a:r>
            <a:r>
              <a:rPr lang="ko-KR" altLang="en-US" dirty="0"/>
              <a:t>초대 수락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75796-C4B7-C01A-0B83-EBE09D2D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942084"/>
            <a:ext cx="8879994" cy="53294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6DADAE-9AD7-6D51-1D58-1382C3B1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25" y="4428067"/>
            <a:ext cx="5645274" cy="217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5E533A-C81A-32AD-492C-134CDB0FB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2" y="942084"/>
            <a:ext cx="3796770" cy="20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6E6E9-FD62-2653-BED2-738FB287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7075"/>
          </a:xfrm>
        </p:spPr>
        <p:txBody>
          <a:bodyPr/>
          <a:lstStyle/>
          <a:p>
            <a:r>
              <a:rPr lang="ko-KR" altLang="en-US" dirty="0"/>
              <a:t>원격 </a:t>
            </a:r>
            <a:r>
              <a:rPr lang="ko-KR" altLang="en-US" dirty="0" err="1"/>
              <a:t>브랜치</a:t>
            </a:r>
            <a:r>
              <a:rPr lang="ko-KR" altLang="en-US" dirty="0"/>
              <a:t>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DE4D4-97E4-E897-173F-C35E847512E5}"/>
              </a:ext>
            </a:extLst>
          </p:cNvPr>
          <p:cNvSpPr txBox="1"/>
          <p:nvPr/>
        </p:nvSpPr>
        <p:spPr>
          <a:xfrm>
            <a:off x="169333" y="1117600"/>
            <a:ext cx="4859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로컬 </a:t>
            </a:r>
            <a:r>
              <a:rPr lang="ko-KR" altLang="en-US" dirty="0" err="1"/>
              <a:t>브랜치</a:t>
            </a:r>
            <a:r>
              <a:rPr lang="ko-KR" altLang="en-US" dirty="0"/>
              <a:t> 만들고 </a:t>
            </a:r>
            <a:r>
              <a:rPr lang="en-US" altLang="ko-KR" dirty="0"/>
              <a:t>push</a:t>
            </a:r>
            <a:r>
              <a:rPr lang="ko-KR" altLang="en-US" dirty="0"/>
              <a:t>를 통해서 생성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branch -r (</a:t>
            </a:r>
            <a:r>
              <a:rPr lang="ko-KR" altLang="en-US" dirty="0"/>
              <a:t>원격 </a:t>
            </a:r>
            <a:r>
              <a:rPr lang="ko-KR" altLang="en-US" dirty="0" err="1"/>
              <a:t>브랜치</a:t>
            </a:r>
            <a:r>
              <a:rPr lang="ko-KR" altLang="en-US" dirty="0"/>
              <a:t>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108BD-1DAF-DD4E-41BC-8E2E5F96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71" y="994728"/>
            <a:ext cx="6334125" cy="160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976F9F-32D6-A5C1-3DD8-792EF716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945" y="2390881"/>
            <a:ext cx="8240522" cy="12620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037966-A194-7487-8531-EEA83A5A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62" y="4079125"/>
            <a:ext cx="4170171" cy="27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5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C7AF15-A01C-6919-D2D1-23137DCCF666}"/>
              </a:ext>
            </a:extLst>
          </p:cNvPr>
          <p:cNvSpPr txBox="1"/>
          <p:nvPr/>
        </p:nvSpPr>
        <p:spPr>
          <a:xfrm>
            <a:off x="406400" y="440267"/>
            <a:ext cx="706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 </a:t>
            </a:r>
            <a:r>
              <a:rPr lang="ko-KR" altLang="en-US" dirty="0" err="1"/>
              <a:t>브랜치중</a:t>
            </a:r>
            <a:r>
              <a:rPr lang="ko-KR" altLang="en-US" dirty="0"/>
              <a:t> 하나 선택해서 사용하기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remote update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checkout -b </a:t>
            </a:r>
            <a:r>
              <a:rPr lang="ko-KR" altLang="en-US" dirty="0" err="1"/>
              <a:t>생성할브랜치이름</a:t>
            </a:r>
            <a:r>
              <a:rPr lang="ko-KR" altLang="en-US" dirty="0"/>
              <a:t> </a:t>
            </a:r>
            <a:r>
              <a:rPr lang="ko-KR" altLang="en-US" dirty="0" err="1"/>
              <a:t>원격브랜치이름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ex) git checkout -b </a:t>
            </a:r>
            <a:r>
              <a:rPr lang="en-US" altLang="ko-KR" dirty="0" err="1"/>
              <a:t>branch2</a:t>
            </a:r>
            <a:r>
              <a:rPr lang="en-US" altLang="ko-KR" dirty="0"/>
              <a:t> origin/</a:t>
            </a:r>
            <a:r>
              <a:rPr lang="en-US" altLang="ko-KR" dirty="0" err="1"/>
              <a:t>branch1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원격 </a:t>
            </a:r>
            <a:r>
              <a:rPr lang="ko-KR" altLang="en-US" dirty="0" err="1"/>
              <a:t>브랜치</a:t>
            </a:r>
            <a:r>
              <a:rPr lang="ko-KR" altLang="en-US" dirty="0"/>
              <a:t> 삭제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push &lt;</a:t>
            </a:r>
            <a:r>
              <a:rPr lang="ko-KR" altLang="en-US" dirty="0"/>
              <a:t>원격 저장소 이름</a:t>
            </a:r>
            <a:r>
              <a:rPr lang="en-US" altLang="ko-KR" dirty="0"/>
              <a:t>&gt; -d &lt;</a:t>
            </a:r>
            <a:r>
              <a:rPr lang="ko-KR" altLang="en-US" dirty="0"/>
              <a:t>원격 </a:t>
            </a:r>
            <a:r>
              <a:rPr lang="ko-KR" altLang="en-US" dirty="0" err="1"/>
              <a:t>브랜치</a:t>
            </a:r>
            <a:r>
              <a:rPr lang="ko-KR" altLang="en-US" dirty="0"/>
              <a:t> 이름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16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B38D-9E47-4565-07BC-AE6089D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 &amp; PR(pull request)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61B70-7238-2006-D28D-7E43B185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남들이 </a:t>
            </a:r>
            <a:r>
              <a:rPr lang="ko-KR" altLang="en-US" dirty="0" err="1"/>
              <a:t>만들어둔</a:t>
            </a:r>
            <a:r>
              <a:rPr lang="ko-KR" altLang="en-US" dirty="0"/>
              <a:t> </a:t>
            </a:r>
            <a:r>
              <a:rPr lang="en-US" altLang="ko-KR" dirty="0"/>
              <a:t>GitHub</a:t>
            </a:r>
            <a:r>
              <a:rPr lang="ko-KR" altLang="en-US" dirty="0"/>
              <a:t>의 저장소를 자신의 것으로 가져와서 사용할 때 </a:t>
            </a:r>
            <a:endParaRPr lang="en-US" altLang="ko-KR" dirty="0"/>
          </a:p>
          <a:p>
            <a:pPr lvl="1"/>
            <a:r>
              <a:rPr lang="ko-KR" altLang="en-US" dirty="0"/>
              <a:t>다른 계정의 원격 저장소를 내 계정의 저장소에서 사용할 때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61710-56C9-1DC6-0BFB-9A11C875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7" y="2417041"/>
            <a:ext cx="9248245" cy="3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30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A1BC-587D-A5AF-B305-E70700D0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clone, remote </a:t>
            </a:r>
            <a:r>
              <a:rPr lang="ko-KR" altLang="en-US" dirty="0"/>
              <a:t>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D6D25-46B3-07DA-6A7B-1BFE98E20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0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F47C3-9E02-1B11-0EC9-7539B47D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9BFFF-F93C-7420-77D1-DA5FD3C8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버전관리 도구 </a:t>
            </a:r>
            <a:r>
              <a:rPr lang="en-US" altLang="ko-KR" dirty="0"/>
              <a:t>(VCS)</a:t>
            </a:r>
          </a:p>
          <a:p>
            <a:r>
              <a:rPr lang="ko-KR" altLang="en-US" dirty="0"/>
              <a:t>협업을 위한 도구 </a:t>
            </a:r>
            <a:endParaRPr lang="en-US" altLang="ko-KR" dirty="0"/>
          </a:p>
          <a:p>
            <a:r>
              <a:rPr lang="ko-KR" altLang="en-US" dirty="0"/>
              <a:t>과거에는 </a:t>
            </a:r>
            <a:r>
              <a:rPr lang="en-US" altLang="ko-KR" dirty="0"/>
              <a:t>Subversion, CVS</a:t>
            </a:r>
            <a:r>
              <a:rPr lang="ko-KR" altLang="en-US" dirty="0"/>
              <a:t>등을 이용</a:t>
            </a:r>
            <a:endParaRPr lang="en-US" altLang="ko-KR" dirty="0"/>
          </a:p>
          <a:p>
            <a:r>
              <a:rPr lang="ko-KR" altLang="en-US" dirty="0"/>
              <a:t>리눅스 </a:t>
            </a:r>
            <a:r>
              <a:rPr lang="ko-KR" altLang="en-US" dirty="0" err="1"/>
              <a:t>토발즈가</a:t>
            </a:r>
            <a:r>
              <a:rPr lang="ko-KR" altLang="en-US" dirty="0"/>
              <a:t> 단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개발했다는 전설</a:t>
            </a:r>
            <a:r>
              <a:rPr lang="en-US" altLang="ko-KR" dirty="0"/>
              <a:t>(?)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82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76FD4-1B0A-F3AA-A671-B6D897F1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PR(Pull</a:t>
            </a:r>
            <a:r>
              <a:rPr lang="ko-KR" altLang="en-US" dirty="0"/>
              <a:t> </a:t>
            </a:r>
            <a:r>
              <a:rPr lang="en-US" altLang="ko-KR" dirty="0"/>
              <a:t>Request)</a:t>
            </a:r>
            <a:r>
              <a:rPr lang="ko-KR" altLang="en-US" dirty="0"/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64401-00E5-B804-EAC6-5EFBD457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1041400"/>
            <a:ext cx="5725176" cy="2455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EC326F-B7AC-9237-AAF6-B9FB7313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6" y="1041400"/>
            <a:ext cx="5638800" cy="258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23668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0C694-CD99-8351-66AF-0DA9A0B2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담당자의 코드 리뷰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8FC5B4-6C39-5990-3EFA-16AFBB8B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4" y="932391"/>
            <a:ext cx="4075783" cy="1337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71B46B-BF03-2D32-4B08-DB655E10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6067"/>
            <a:ext cx="4108427" cy="44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75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21933-505E-687B-64C1-4D784963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메시지 컨벤션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2116B-4A03-A001-65F7-420EC640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meetup.nhncloud.com</a:t>
            </a:r>
            <a:r>
              <a:rPr lang="en-US" altLang="ko-KR" dirty="0"/>
              <a:t>/posts/106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github.com</a:t>
            </a:r>
            <a:r>
              <a:rPr lang="en-US" altLang="ko-KR" dirty="0"/>
              <a:t>/angular/angular/blob/</a:t>
            </a:r>
            <a:r>
              <a:rPr lang="en-US" altLang="ko-KR" dirty="0" err="1"/>
              <a:t>22b96b9</a:t>
            </a:r>
            <a:r>
              <a:rPr lang="en-US" altLang="ko-KR" dirty="0"/>
              <a:t>/</a:t>
            </a:r>
            <a:r>
              <a:rPr lang="en-US" altLang="ko-KR" dirty="0" err="1"/>
              <a:t>CONTRIBUTING.md</a:t>
            </a:r>
            <a:r>
              <a:rPr lang="en-US" altLang="ko-KR" dirty="0"/>
              <a:t>#-commit-message-guidelines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udacity.github.io</a:t>
            </a:r>
            <a:r>
              <a:rPr lang="en-US" altLang="ko-KR" dirty="0"/>
              <a:t>/git-</a:t>
            </a:r>
            <a:r>
              <a:rPr lang="en-US" altLang="ko-KR" dirty="0" err="1"/>
              <a:t>styleguide</a:t>
            </a:r>
            <a:r>
              <a:rPr lang="en-US" altLang="ko-K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61188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8701-0EBC-D16A-7B22-7A8E5D2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전략 </a:t>
            </a:r>
            <a:r>
              <a:rPr lang="en-US" altLang="ko-KR" dirty="0"/>
              <a:t>- Git-flow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F4733F-5C11-66B1-CD41-C3BDFAD7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1030797"/>
            <a:ext cx="7289413" cy="55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3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3BF1877-BC97-96B5-1E7B-3B3C1D1A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7075"/>
          </a:xfrm>
        </p:spPr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전략 </a:t>
            </a:r>
            <a:r>
              <a:rPr lang="en-US" altLang="ko-KR" dirty="0"/>
              <a:t>- GitHub-flow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789802-D3EA-500D-BEF2-FC440FB9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3418"/>
            <a:ext cx="8566679" cy="46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82045-AD3D-7736-A2A3-88ABE3B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</a:t>
            </a:r>
            <a:r>
              <a:rPr lang="en-US" altLang="ko-KR" dirty="0"/>
              <a:t>(Repository)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파일을 보관하다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F7524-BB1E-7628-E015-11F276C0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 저장소 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ko-KR" altLang="en-US" dirty="0"/>
              <a:t>원격 저장소 </a:t>
            </a:r>
            <a:r>
              <a:rPr lang="en-US" altLang="ko-KR" dirty="0"/>
              <a:t>– </a:t>
            </a:r>
            <a:r>
              <a:rPr lang="ko-KR" altLang="en-US" dirty="0"/>
              <a:t>별도의 호스팅  </a:t>
            </a:r>
            <a:endParaRPr lang="en-US" altLang="ko-KR" dirty="0"/>
          </a:p>
          <a:p>
            <a:pPr lvl="1"/>
            <a:r>
              <a:rPr lang="en-US" altLang="ko-KR" dirty="0"/>
              <a:t>GitHub</a:t>
            </a:r>
          </a:p>
          <a:p>
            <a:pPr lvl="1"/>
            <a:r>
              <a:rPr lang="en-US" altLang="ko-KR" dirty="0" err="1"/>
              <a:t>Gitea</a:t>
            </a:r>
            <a:endParaRPr lang="en-US" altLang="ko-KR" dirty="0"/>
          </a:p>
          <a:p>
            <a:pPr lvl="1"/>
            <a:r>
              <a:rPr lang="en-US" altLang="ko-KR" dirty="0" err="1"/>
              <a:t>BitBucket</a:t>
            </a:r>
            <a:endParaRPr lang="en-US" altLang="ko-KR" dirty="0"/>
          </a:p>
          <a:p>
            <a:pPr lvl="1"/>
            <a:r>
              <a:rPr lang="en-US" altLang="ko-KR" dirty="0"/>
              <a:t>GitLab</a:t>
            </a:r>
          </a:p>
          <a:p>
            <a:pPr lvl="1"/>
            <a:r>
              <a:rPr lang="en-US" altLang="ko-KR" dirty="0" err="1"/>
              <a:t>etc</a:t>
            </a:r>
            <a:endParaRPr lang="ko-KR" altLang="en-US" dirty="0"/>
          </a:p>
        </p:txBody>
      </p:sp>
      <p:pic>
        <p:nvPicPr>
          <p:cNvPr id="4" name="Picture 2" descr="git 개념 이해 - Git">
            <a:extLst>
              <a:ext uri="{FF2B5EF4-FFF2-40B4-BE49-F238E27FC236}">
                <a16:creationId xmlns:a16="http://schemas.microsoft.com/office/drawing/2014/main" id="{447A2BD6-692B-3DEF-3E21-3F2A2B1A7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760" y="817562"/>
            <a:ext cx="6217240" cy="51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0C47C-7F12-08D2-FAB1-17887137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생성 확인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27C95-7DB6-2A54-6C44-01E1C0BE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9" y="1032404"/>
            <a:ext cx="6657975" cy="1457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4F9C1C-36F5-C245-1EFB-792D8925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761066"/>
            <a:ext cx="7054321" cy="2298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D68585-D9C7-6B90-5050-8EDC1653F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45" y="3851691"/>
            <a:ext cx="9248775" cy="1104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D5979E-6C9C-BCC0-D326-831B2E0F8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4956591"/>
            <a:ext cx="4819120" cy="15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B9E2-F79A-38E8-757B-66CE98EB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add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324DF-BEE1-8F1F-1B37-D20E3AD5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저장소에 파일을 추가</a:t>
            </a:r>
            <a:endParaRPr lang="en-US" altLang="ko-KR" dirty="0"/>
          </a:p>
          <a:p>
            <a:r>
              <a:rPr lang="en-US" altLang="ko-KR" dirty="0"/>
              <a:t>git add –all</a:t>
            </a:r>
          </a:p>
          <a:p>
            <a:r>
              <a:rPr lang="en-US" altLang="ko-KR" dirty="0"/>
              <a:t>git add </a:t>
            </a:r>
            <a:r>
              <a:rPr lang="ko-KR" altLang="en-US" dirty="0"/>
              <a:t>파일</a:t>
            </a:r>
            <a:r>
              <a:rPr lang="en-US" altLang="ko-KR" dirty="0"/>
              <a:t>/</a:t>
            </a:r>
            <a:r>
              <a:rPr lang="ko-KR" altLang="en-US" dirty="0"/>
              <a:t>디렉토리</a:t>
            </a:r>
            <a:endParaRPr lang="en-US" altLang="ko-KR" dirty="0"/>
          </a:p>
          <a:p>
            <a:r>
              <a:rPr lang="en-US" altLang="ko-KR" dirty="0"/>
              <a:t>git status 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27E55-72AB-4D49-85BA-B8DB8EF0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34" y="330200"/>
            <a:ext cx="5486400" cy="1219200"/>
          </a:xfrm>
          <a:prstGeom prst="rect">
            <a:avLst/>
          </a:prstGeom>
        </p:spPr>
      </p:pic>
      <p:pic>
        <p:nvPicPr>
          <p:cNvPr id="1026" name="Picture 2" descr="파일의 라이프사이클.">
            <a:extLst>
              <a:ext uri="{FF2B5EF4-FFF2-40B4-BE49-F238E27FC236}">
                <a16:creationId xmlns:a16="http://schemas.microsoft.com/office/drawing/2014/main" id="{F0D90912-AC7D-5D03-1097-844A424C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34" y="1921828"/>
            <a:ext cx="6087533" cy="251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B6B8B7-D1E5-A0F5-727B-425CD2B2A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3429000"/>
            <a:ext cx="4950421" cy="18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6019-DB2B-4F52-BF1A-AC3E096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256E4-703F-904E-60E1-3E630C94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여기까지 저장 </a:t>
            </a:r>
            <a:endParaRPr lang="en-US" altLang="ko-KR" dirty="0"/>
          </a:p>
          <a:p>
            <a:r>
              <a:rPr lang="ko-KR" altLang="en-US" dirty="0" err="1"/>
              <a:t>커밋마다</a:t>
            </a:r>
            <a:r>
              <a:rPr lang="ko-KR" altLang="en-US" dirty="0"/>
              <a:t> 고유의 번호가 생성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32652F-1ED4-E2EC-5F55-B4F525FB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33" y="1985367"/>
            <a:ext cx="7924800" cy="3753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9937E-4B64-ED89-5996-1EC518C7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7" y="5308600"/>
            <a:ext cx="69913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0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F0175-206A-14F4-90A1-80380594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4397D-01BB-A2E3-C027-D6B4F466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변경사항을 출력 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--graph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CF364A-FF1D-666F-DBB5-5F5DC6A9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89" y="681037"/>
            <a:ext cx="7827711" cy="1290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CFCC62-0B12-EC17-8E55-33CB16B7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289" y="2182282"/>
            <a:ext cx="59436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0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75E5D-8DC5-7F91-47FF-62B2831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번 저장하고 커밋하기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96B34D-04E8-FC0A-FBF3-FC06A42D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07" y="941387"/>
            <a:ext cx="6657093" cy="2687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C1AD2B-DD06-0F8E-D540-F898E9CB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941387"/>
            <a:ext cx="5057775" cy="4010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133C33-3474-8AE9-8C3E-E03F9843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901546"/>
            <a:ext cx="6448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889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466</Words>
  <Application>Microsoft Office PowerPoint</Application>
  <PresentationFormat>와이드스크린</PresentationFormat>
  <Paragraphs>118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Git Intro</vt:lpstr>
      <vt:lpstr>Git 실습 포인트</vt:lpstr>
      <vt:lpstr>Git?</vt:lpstr>
      <vt:lpstr>저장소(Repository) – 파일을 보관하다</vt:lpstr>
      <vt:lpstr>저장소 생성 확인  </vt:lpstr>
      <vt:lpstr>git add</vt:lpstr>
      <vt:lpstr>git commit</vt:lpstr>
      <vt:lpstr>git log</vt:lpstr>
      <vt:lpstr>N번 저장하고 커밋하기 </vt:lpstr>
      <vt:lpstr>되돌리기- revert</vt:lpstr>
      <vt:lpstr>되돌리기 – Reset</vt:lpstr>
      <vt:lpstr>checkout</vt:lpstr>
      <vt:lpstr>git rm 파일명 </vt:lpstr>
      <vt:lpstr>Git Branch</vt:lpstr>
      <vt:lpstr>모든 것은 하나의 브랜치에서 </vt:lpstr>
      <vt:lpstr>git branch 브랜치명 , git checkout</vt:lpstr>
      <vt:lpstr>merge</vt:lpstr>
      <vt:lpstr>rebase</vt:lpstr>
      <vt:lpstr>VSCode 사용해 보기 </vt:lpstr>
      <vt:lpstr>GitHub</vt:lpstr>
      <vt:lpstr>Github가입 </vt:lpstr>
      <vt:lpstr>git clone</vt:lpstr>
      <vt:lpstr>원격 저장소 fetch, pull, push</vt:lpstr>
      <vt:lpstr>Team 단위 협업</vt:lpstr>
      <vt:lpstr>이메일 보내기 + 초대 수락 </vt:lpstr>
      <vt:lpstr>원격 브랜치 사용</vt:lpstr>
      <vt:lpstr>PowerPoint 프레젠테이션</vt:lpstr>
      <vt:lpstr>Fork &amp; PR(pull request)</vt:lpstr>
      <vt:lpstr>clone, remote 설정 </vt:lpstr>
      <vt:lpstr>PR(Pull Request)생성</vt:lpstr>
      <vt:lpstr>원본 담당자의 코드 리뷰</vt:lpstr>
      <vt:lpstr>커밋 메시지 컨벤션</vt:lpstr>
      <vt:lpstr>브랜치 전략 - Git-flow</vt:lpstr>
      <vt:lpstr>브랜치 전략 - GitHub-flow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</dc:title>
  <dc:creator>Wallter Kang</dc:creator>
  <cp:lastModifiedBy>Wallter Kang</cp:lastModifiedBy>
  <cp:revision>1</cp:revision>
  <dcterms:created xsi:type="dcterms:W3CDTF">2023-05-13T02:13:27Z</dcterms:created>
  <dcterms:modified xsi:type="dcterms:W3CDTF">2023-05-14T23:52:24Z</dcterms:modified>
</cp:coreProperties>
</file>