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7" y="3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236C-DF50-4837-B41E-D7B9C7189499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C3A2-982D-4D13-A570-022D898D2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94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236C-DF50-4837-B41E-D7B9C7189499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C3A2-982D-4D13-A570-022D898D2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35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236C-DF50-4837-B41E-D7B9C7189499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C3A2-982D-4D13-A570-022D898D2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78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236C-DF50-4837-B41E-D7B9C7189499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C3A2-982D-4D13-A570-022D898D2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08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236C-DF50-4837-B41E-D7B9C7189499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C3A2-982D-4D13-A570-022D898D2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26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236C-DF50-4837-B41E-D7B9C7189499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C3A2-982D-4D13-A570-022D898D2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14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236C-DF50-4837-B41E-D7B9C7189499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C3A2-982D-4D13-A570-022D898D2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35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236C-DF50-4837-B41E-D7B9C7189499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C3A2-982D-4D13-A570-022D898D2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00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236C-DF50-4837-B41E-D7B9C7189499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C3A2-982D-4D13-A570-022D898D2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60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236C-DF50-4837-B41E-D7B9C7189499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C3A2-982D-4D13-A570-022D898D2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32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236C-DF50-4837-B41E-D7B9C7189499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C3A2-982D-4D13-A570-022D898D2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91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236C-DF50-4837-B41E-D7B9C7189499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BC3A2-982D-4D13-A570-022D898D2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73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92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俊曄 林</dc:creator>
  <cp:lastModifiedBy>俊曄 林</cp:lastModifiedBy>
  <cp:revision>2</cp:revision>
  <dcterms:created xsi:type="dcterms:W3CDTF">2020-04-09T16:09:13Z</dcterms:created>
  <dcterms:modified xsi:type="dcterms:W3CDTF">2020-04-09T16:28:28Z</dcterms:modified>
</cp:coreProperties>
</file>