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Fira Code" charset="1" panose="020B0809050000020004"/>
      <p:regular r:id="rId20"/>
    </p:embeddedFont>
    <p:embeddedFont>
      <p:font typeface="Norwester" charset="1" panose="00000506000000000000"/>
      <p:regular r:id="rId21"/>
    </p:embeddedFont>
    <p:embeddedFont>
      <p:font typeface="Fira Code Bold" charset="1" panose="020B08090500000200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46.png" Type="http://schemas.openxmlformats.org/officeDocument/2006/relationships/image"/><Relationship Id="rId9" Target="../media/image4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53.png" Type="http://schemas.openxmlformats.org/officeDocument/2006/relationships/image"/><Relationship Id="rId9" Target="../media/image5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56.png" Type="http://schemas.openxmlformats.org/officeDocument/2006/relationships/image"/><Relationship Id="rId9" Target="../media/image5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58.png" Type="http://schemas.openxmlformats.org/officeDocument/2006/relationships/image"/><Relationship Id="rId9" Target="../media/image5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 Id="rId6" Target="../media/image62.png" Type="http://schemas.openxmlformats.org/officeDocument/2006/relationships/image"/><Relationship Id="rId7" Target="../media/image63.svg" Type="http://schemas.openxmlformats.org/officeDocument/2006/relationships/image"/><Relationship Id="rId8" Target="../media/image64.png" Type="http://schemas.openxmlformats.org/officeDocument/2006/relationships/image"/><Relationship Id="rId9" Target="../media/image6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8.png" Type="http://schemas.openxmlformats.org/officeDocument/2006/relationships/image"/><Relationship Id="rId9" Target="../media/image3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42.png" Type="http://schemas.openxmlformats.org/officeDocument/2006/relationships/image"/><Relationship Id="rId9" Target="../media/image4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60297">
            <a:off x="13972850" y="6641906"/>
            <a:ext cx="3700450" cy="4078653"/>
          </a:xfrm>
          <a:custGeom>
            <a:avLst/>
            <a:gdLst/>
            <a:ahLst/>
            <a:cxnLst/>
            <a:rect r="r" b="b" t="t" l="l"/>
            <a:pathLst>
              <a:path h="4078653" w="3700450">
                <a:moveTo>
                  <a:pt x="3700451" y="0"/>
                </a:moveTo>
                <a:lnTo>
                  <a:pt x="0" y="0"/>
                </a:lnTo>
                <a:lnTo>
                  <a:pt x="0" y="4078652"/>
                </a:lnTo>
                <a:lnTo>
                  <a:pt x="3700451" y="4078652"/>
                </a:lnTo>
                <a:lnTo>
                  <a:pt x="37004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33395">
            <a:off x="1417973" y="6276317"/>
            <a:ext cx="2378962" cy="2648642"/>
          </a:xfrm>
          <a:custGeom>
            <a:avLst/>
            <a:gdLst/>
            <a:ahLst/>
            <a:cxnLst/>
            <a:rect r="r" b="b" t="t" l="l"/>
            <a:pathLst>
              <a:path h="2648642" w="2378962">
                <a:moveTo>
                  <a:pt x="0" y="0"/>
                </a:moveTo>
                <a:lnTo>
                  <a:pt x="2378962" y="0"/>
                </a:lnTo>
                <a:lnTo>
                  <a:pt x="2378962" y="2648643"/>
                </a:lnTo>
                <a:lnTo>
                  <a:pt x="0" y="26486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02477">
            <a:off x="10896237" y="-1207669"/>
            <a:ext cx="3336797" cy="3209392"/>
          </a:xfrm>
          <a:custGeom>
            <a:avLst/>
            <a:gdLst/>
            <a:ahLst/>
            <a:cxnLst/>
            <a:rect r="r" b="b" t="t" l="l"/>
            <a:pathLst>
              <a:path h="3209392" w="3336797">
                <a:moveTo>
                  <a:pt x="0" y="0"/>
                </a:moveTo>
                <a:lnTo>
                  <a:pt x="3336797" y="0"/>
                </a:lnTo>
                <a:lnTo>
                  <a:pt x="3336797" y="3209392"/>
                </a:lnTo>
                <a:lnTo>
                  <a:pt x="0" y="32093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484643" y="2306960"/>
            <a:ext cx="15683934" cy="6010205"/>
            <a:chOff x="0" y="0"/>
            <a:chExt cx="20911913" cy="8013607"/>
          </a:xfrm>
        </p:grpSpPr>
        <p:sp>
          <p:nvSpPr>
            <p:cNvPr name="TextBox 7" id="7"/>
            <p:cNvSpPr txBox="true"/>
            <p:nvPr/>
          </p:nvSpPr>
          <p:spPr>
            <a:xfrm rot="0">
              <a:off x="6343501" y="7283992"/>
              <a:ext cx="7737952" cy="729615"/>
            </a:xfrm>
            <a:prstGeom prst="rect">
              <a:avLst/>
            </a:prstGeom>
          </p:spPr>
          <p:txBody>
            <a:bodyPr anchor="t" rtlCol="false" tIns="0" lIns="0" bIns="0" rIns="0">
              <a:spAutoFit/>
            </a:bodyPr>
            <a:lstStyle/>
            <a:p>
              <a:pPr algn="ctr">
                <a:lnSpc>
                  <a:spcPts val="4619"/>
                </a:lnSpc>
              </a:pPr>
              <a:r>
                <a:rPr lang="en-US" sz="3299">
                  <a:solidFill>
                    <a:srgbClr val="000000"/>
                  </a:solidFill>
                  <a:latin typeface="Fira Code"/>
                </a:rPr>
                <a:t>#PresentationParty</a:t>
              </a:r>
            </a:p>
          </p:txBody>
        </p:sp>
        <p:sp>
          <p:nvSpPr>
            <p:cNvPr name="TextBox 8" id="8"/>
            <p:cNvSpPr txBox="true"/>
            <p:nvPr/>
          </p:nvSpPr>
          <p:spPr>
            <a:xfrm rot="0">
              <a:off x="0" y="1747364"/>
              <a:ext cx="20911913" cy="5308511"/>
            </a:xfrm>
            <a:prstGeom prst="rect">
              <a:avLst/>
            </a:prstGeom>
          </p:spPr>
          <p:txBody>
            <a:bodyPr anchor="t" rtlCol="false" tIns="0" lIns="0" bIns="0" rIns="0">
              <a:spAutoFit/>
            </a:bodyPr>
            <a:lstStyle/>
            <a:p>
              <a:pPr algn="ctr">
                <a:lnSpc>
                  <a:spcPts val="15224"/>
                </a:lnSpc>
              </a:pPr>
              <a:r>
                <a:rPr lang="en-US" sz="14499">
                  <a:solidFill>
                    <a:srgbClr val="FFF503"/>
                  </a:solidFill>
                  <a:latin typeface="Norwester"/>
                </a:rPr>
                <a:t>PROJEK AKHIR </a:t>
              </a:r>
            </a:p>
            <a:p>
              <a:pPr algn="ctr">
                <a:lnSpc>
                  <a:spcPts val="15224"/>
                </a:lnSpc>
              </a:pPr>
              <a:r>
                <a:rPr lang="en-US" sz="14499">
                  <a:solidFill>
                    <a:srgbClr val="FFF503"/>
                  </a:solidFill>
                  <a:latin typeface="Norwester"/>
                </a:rPr>
                <a:t>SISTEM OPERASI</a:t>
              </a:r>
            </a:p>
          </p:txBody>
        </p:sp>
        <p:sp>
          <p:nvSpPr>
            <p:cNvPr name="TextBox 9" id="9"/>
            <p:cNvSpPr txBox="true"/>
            <p:nvPr/>
          </p:nvSpPr>
          <p:spPr>
            <a:xfrm rot="0">
              <a:off x="0" y="-57150"/>
              <a:ext cx="20911913" cy="1283035"/>
            </a:xfrm>
            <a:prstGeom prst="rect">
              <a:avLst/>
            </a:prstGeom>
          </p:spPr>
          <p:txBody>
            <a:bodyPr anchor="t" rtlCol="false" tIns="0" lIns="0" bIns="0" rIns="0">
              <a:spAutoFit/>
            </a:bodyPr>
            <a:lstStyle/>
            <a:p>
              <a:pPr algn="ctr">
                <a:lnSpc>
                  <a:spcPts val="3920"/>
                </a:lnSpc>
              </a:pPr>
              <a:r>
                <a:rPr lang="en-US" sz="2800">
                  <a:solidFill>
                    <a:srgbClr val="000000"/>
                  </a:solidFill>
                  <a:latin typeface="Fira Code"/>
                </a:rPr>
                <a:t>Are you the type of person who wants to live in the future?</a:t>
              </a:r>
            </a:p>
            <a:p>
              <a:pPr algn="ctr">
                <a:lnSpc>
                  <a:spcPts val="3920"/>
                </a:lnSpc>
              </a:pPr>
              <a:r>
                <a:rPr lang="en-US" sz="2800">
                  <a:solidFill>
                    <a:srgbClr val="000000"/>
                  </a:solidFill>
                  <a:latin typeface="Fira Code Bold"/>
                </a:rPr>
                <a:t>If yes, this is for you!</a:t>
              </a:r>
            </a:p>
          </p:txBody>
        </p:sp>
      </p:grpSp>
      <p:sp>
        <p:nvSpPr>
          <p:cNvPr name="Freeform 10" id="10"/>
          <p:cNvSpPr/>
          <p:nvPr/>
        </p:nvSpPr>
        <p:spPr>
          <a:xfrm flipH="false" flipV="false" rot="798627">
            <a:off x="1028700" y="643231"/>
            <a:ext cx="1270181" cy="2123403"/>
          </a:xfrm>
          <a:custGeom>
            <a:avLst/>
            <a:gdLst/>
            <a:ahLst/>
            <a:cxnLst/>
            <a:rect r="r" b="b" t="t" l="l"/>
            <a:pathLst>
              <a:path h="2123403" w="1270181">
                <a:moveTo>
                  <a:pt x="0" y="0"/>
                </a:moveTo>
                <a:lnTo>
                  <a:pt x="1270181" y="0"/>
                </a:lnTo>
                <a:lnTo>
                  <a:pt x="1270181" y="2123403"/>
                </a:lnTo>
                <a:lnTo>
                  <a:pt x="0" y="21234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798627">
            <a:off x="12851096" y="7335341"/>
            <a:ext cx="877279" cy="1466576"/>
          </a:xfrm>
          <a:custGeom>
            <a:avLst/>
            <a:gdLst/>
            <a:ahLst/>
            <a:cxnLst/>
            <a:rect r="r" b="b" t="t" l="l"/>
            <a:pathLst>
              <a:path h="1466576" w="877279">
                <a:moveTo>
                  <a:pt x="0" y="0"/>
                </a:moveTo>
                <a:lnTo>
                  <a:pt x="877279" y="0"/>
                </a:lnTo>
                <a:lnTo>
                  <a:pt x="877279" y="1466576"/>
                </a:lnTo>
                <a:lnTo>
                  <a:pt x="0" y="14665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508309">
            <a:off x="3408552" y="7374704"/>
            <a:ext cx="1888513" cy="3383330"/>
          </a:xfrm>
          <a:custGeom>
            <a:avLst/>
            <a:gdLst/>
            <a:ahLst/>
            <a:cxnLst/>
            <a:rect r="r" b="b" t="t" l="l"/>
            <a:pathLst>
              <a:path h="3383330" w="1888513">
                <a:moveTo>
                  <a:pt x="0" y="0"/>
                </a:moveTo>
                <a:lnTo>
                  <a:pt x="1888513" y="0"/>
                </a:lnTo>
                <a:lnTo>
                  <a:pt x="1888513" y="3383330"/>
                </a:lnTo>
                <a:lnTo>
                  <a:pt x="0" y="33833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1549">
            <a:off x="-501499" y="7862406"/>
            <a:ext cx="1888513" cy="3383330"/>
          </a:xfrm>
          <a:custGeom>
            <a:avLst/>
            <a:gdLst/>
            <a:ahLst/>
            <a:cxnLst/>
            <a:rect r="r" b="b" t="t" l="l"/>
            <a:pathLst>
              <a:path h="3383330" w="1888513">
                <a:moveTo>
                  <a:pt x="0" y="0"/>
                </a:moveTo>
                <a:lnTo>
                  <a:pt x="1888514" y="0"/>
                </a:lnTo>
                <a:lnTo>
                  <a:pt x="1888514" y="3383329"/>
                </a:lnTo>
                <a:lnTo>
                  <a:pt x="0" y="3383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09983">
            <a:off x="15290755" y="-597346"/>
            <a:ext cx="2415886" cy="2469772"/>
          </a:xfrm>
          <a:custGeom>
            <a:avLst/>
            <a:gdLst/>
            <a:ahLst/>
            <a:cxnLst/>
            <a:rect r="r" b="b" t="t" l="l"/>
            <a:pathLst>
              <a:path h="2469772" w="2415886">
                <a:moveTo>
                  <a:pt x="0" y="0"/>
                </a:moveTo>
                <a:lnTo>
                  <a:pt x="2415886" y="0"/>
                </a:lnTo>
                <a:lnTo>
                  <a:pt x="2415886" y="2469773"/>
                </a:lnTo>
                <a:lnTo>
                  <a:pt x="0" y="24697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1405808" y="2399955"/>
            <a:ext cx="4276245" cy="1797497"/>
            <a:chOff x="0" y="0"/>
            <a:chExt cx="782403" cy="328879"/>
          </a:xfrm>
        </p:grpSpPr>
        <p:sp>
          <p:nvSpPr>
            <p:cNvPr name="Freeform 6" id="6"/>
            <p:cNvSpPr/>
            <p:nvPr/>
          </p:nvSpPr>
          <p:spPr>
            <a:xfrm flipH="false" flipV="false" rot="0">
              <a:off x="0" y="0"/>
              <a:ext cx="782403" cy="328879"/>
            </a:xfrm>
            <a:custGeom>
              <a:avLst/>
              <a:gdLst/>
              <a:ahLst/>
              <a:cxnLst/>
              <a:rect r="r" b="b" t="t" l="l"/>
              <a:pathLst>
                <a:path h="328879" w="782403">
                  <a:moveTo>
                    <a:pt x="0" y="0"/>
                  </a:moveTo>
                  <a:lnTo>
                    <a:pt x="782403" y="0"/>
                  </a:lnTo>
                  <a:lnTo>
                    <a:pt x="782403" y="328879"/>
                  </a:lnTo>
                  <a:lnTo>
                    <a:pt x="0" y="328879"/>
                  </a:lnTo>
                  <a:close/>
                </a:path>
              </a:pathLst>
            </a:custGeom>
            <a:solidFill>
              <a:srgbClr val="FFFFFF"/>
            </a:solidFill>
            <a:ln w="28575" cap="sq">
              <a:solidFill>
                <a:srgbClr val="000000"/>
              </a:solidFill>
              <a:prstDash val="solid"/>
              <a:miter/>
            </a:ln>
          </p:spPr>
        </p:sp>
        <p:sp>
          <p:nvSpPr>
            <p:cNvPr name="TextBox 7" id="7"/>
            <p:cNvSpPr txBox="true"/>
            <p:nvPr/>
          </p:nvSpPr>
          <p:spPr>
            <a:xfrm>
              <a:off x="0" y="-38100"/>
              <a:ext cx="782403"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Memindah file</a:t>
              </a:r>
            </a:p>
          </p:txBody>
        </p:sp>
      </p:grpSp>
      <p:grpSp>
        <p:nvGrpSpPr>
          <p:cNvPr name="Group 8" id="8"/>
          <p:cNvGrpSpPr/>
          <p:nvPr/>
        </p:nvGrpSpPr>
        <p:grpSpPr>
          <a:xfrm rot="0">
            <a:off x="11405808" y="2411107"/>
            <a:ext cx="4276245" cy="1797497"/>
            <a:chOff x="0" y="0"/>
            <a:chExt cx="782403" cy="328879"/>
          </a:xfrm>
        </p:grpSpPr>
        <p:sp>
          <p:nvSpPr>
            <p:cNvPr name="Freeform 9" id="9"/>
            <p:cNvSpPr/>
            <p:nvPr/>
          </p:nvSpPr>
          <p:spPr>
            <a:xfrm flipH="false" flipV="false" rot="0">
              <a:off x="0" y="0"/>
              <a:ext cx="782403" cy="328879"/>
            </a:xfrm>
            <a:custGeom>
              <a:avLst/>
              <a:gdLst/>
              <a:ahLst/>
              <a:cxnLst/>
              <a:rect r="r" b="b" t="t" l="l"/>
              <a:pathLst>
                <a:path h="328879" w="782403">
                  <a:moveTo>
                    <a:pt x="0" y="0"/>
                  </a:moveTo>
                  <a:lnTo>
                    <a:pt x="782403" y="0"/>
                  </a:lnTo>
                  <a:lnTo>
                    <a:pt x="782403" y="328879"/>
                  </a:lnTo>
                  <a:lnTo>
                    <a:pt x="0" y="328879"/>
                  </a:ln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782403"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Menjalankan Program</a:t>
              </a:r>
            </a:p>
          </p:txBody>
        </p:sp>
      </p:grpSp>
      <p:grpSp>
        <p:nvGrpSpPr>
          <p:cNvPr name="Group 11" id="11"/>
          <p:cNvGrpSpPr/>
          <p:nvPr/>
        </p:nvGrpSpPr>
        <p:grpSpPr>
          <a:xfrm rot="0">
            <a:off x="11405808" y="4407965"/>
            <a:ext cx="4291348" cy="1797497"/>
            <a:chOff x="0" y="0"/>
            <a:chExt cx="785167" cy="328879"/>
          </a:xfrm>
        </p:grpSpPr>
        <p:sp>
          <p:nvSpPr>
            <p:cNvPr name="Freeform 12" id="12"/>
            <p:cNvSpPr/>
            <p:nvPr/>
          </p:nvSpPr>
          <p:spPr>
            <a:xfrm flipH="false" flipV="false" rot="0">
              <a:off x="0" y="0"/>
              <a:ext cx="785167" cy="328879"/>
            </a:xfrm>
            <a:custGeom>
              <a:avLst/>
              <a:gdLst/>
              <a:ahLst/>
              <a:cxnLst/>
              <a:rect r="r" b="b" t="t" l="l"/>
              <a:pathLst>
                <a:path h="328879" w="785167">
                  <a:moveTo>
                    <a:pt x="0" y="0"/>
                  </a:moveTo>
                  <a:lnTo>
                    <a:pt x="785167" y="0"/>
                  </a:lnTo>
                  <a:lnTo>
                    <a:pt x="785167" y="328879"/>
                  </a:lnTo>
                  <a:lnTo>
                    <a:pt x="0" y="328879"/>
                  </a:lnTo>
                  <a:close/>
                </a:path>
              </a:pathLst>
            </a:custGeom>
            <a:solidFill>
              <a:srgbClr val="FFFFFF"/>
            </a:solidFill>
            <a:ln w="28575" cap="sq">
              <a:solidFill>
                <a:srgbClr val="000000"/>
              </a:solidFill>
              <a:prstDash val="solid"/>
              <a:miter/>
            </a:ln>
          </p:spPr>
        </p:sp>
        <p:sp>
          <p:nvSpPr>
            <p:cNvPr name="TextBox 13" id="13"/>
            <p:cNvSpPr txBox="true"/>
            <p:nvPr/>
          </p:nvSpPr>
          <p:spPr>
            <a:xfrm>
              <a:off x="0" y="-38100"/>
              <a:ext cx="785167"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Mengunci File</a:t>
              </a:r>
            </a:p>
          </p:txBody>
        </p:sp>
      </p:grpSp>
      <p:grpSp>
        <p:nvGrpSpPr>
          <p:cNvPr name="Group 14" id="14"/>
          <p:cNvGrpSpPr/>
          <p:nvPr/>
        </p:nvGrpSpPr>
        <p:grpSpPr>
          <a:xfrm rot="0">
            <a:off x="11390705" y="6888639"/>
            <a:ext cx="4276245" cy="1797497"/>
            <a:chOff x="0" y="0"/>
            <a:chExt cx="782403" cy="328879"/>
          </a:xfrm>
        </p:grpSpPr>
        <p:sp>
          <p:nvSpPr>
            <p:cNvPr name="Freeform 15" id="15"/>
            <p:cNvSpPr/>
            <p:nvPr/>
          </p:nvSpPr>
          <p:spPr>
            <a:xfrm flipH="false" flipV="false" rot="0">
              <a:off x="0" y="0"/>
              <a:ext cx="782403" cy="328879"/>
            </a:xfrm>
            <a:custGeom>
              <a:avLst/>
              <a:gdLst/>
              <a:ahLst/>
              <a:cxnLst/>
              <a:rect r="r" b="b" t="t" l="l"/>
              <a:pathLst>
                <a:path h="328879" w="782403">
                  <a:moveTo>
                    <a:pt x="0" y="0"/>
                  </a:moveTo>
                  <a:lnTo>
                    <a:pt x="782403" y="0"/>
                  </a:lnTo>
                  <a:lnTo>
                    <a:pt x="782403" y="328879"/>
                  </a:lnTo>
                  <a:lnTo>
                    <a:pt x="0" y="328879"/>
                  </a:lnTo>
                  <a:close/>
                </a:path>
              </a:pathLst>
            </a:custGeom>
            <a:solidFill>
              <a:srgbClr val="FFFFFF"/>
            </a:solidFill>
            <a:ln w="28575" cap="sq">
              <a:solidFill>
                <a:srgbClr val="000000"/>
              </a:solidFill>
              <a:prstDash val="solid"/>
              <a:miter/>
            </a:ln>
          </p:spPr>
        </p:sp>
        <p:sp>
          <p:nvSpPr>
            <p:cNvPr name="TextBox 16" id="16"/>
            <p:cNvSpPr txBox="true"/>
            <p:nvPr/>
          </p:nvSpPr>
          <p:spPr>
            <a:xfrm>
              <a:off x="0" y="-38100"/>
              <a:ext cx="782403"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Membuka File</a:t>
              </a:r>
            </a:p>
          </p:txBody>
        </p:sp>
      </p:grpSp>
      <p:sp>
        <p:nvSpPr>
          <p:cNvPr name="Freeform 17" id="17"/>
          <p:cNvSpPr/>
          <p:nvPr/>
        </p:nvSpPr>
        <p:spPr>
          <a:xfrm flipH="false" flipV="false" rot="0">
            <a:off x="1028700" y="2411107"/>
            <a:ext cx="7866328" cy="1584584"/>
          </a:xfrm>
          <a:custGeom>
            <a:avLst/>
            <a:gdLst/>
            <a:ahLst/>
            <a:cxnLst/>
            <a:rect r="r" b="b" t="t" l="l"/>
            <a:pathLst>
              <a:path h="1584584" w="7866328">
                <a:moveTo>
                  <a:pt x="0" y="0"/>
                </a:moveTo>
                <a:lnTo>
                  <a:pt x="7866328" y="0"/>
                </a:lnTo>
                <a:lnTo>
                  <a:pt x="7866328" y="1584584"/>
                </a:lnTo>
                <a:lnTo>
                  <a:pt x="0" y="1584584"/>
                </a:lnTo>
                <a:lnTo>
                  <a:pt x="0" y="0"/>
                </a:lnTo>
                <a:close/>
              </a:path>
            </a:pathLst>
          </a:custGeom>
          <a:blipFill>
            <a:blip r:embed="rId8"/>
            <a:stretch>
              <a:fillRect l="0" t="0" r="0" b="0"/>
            </a:stretch>
          </a:blipFill>
        </p:spPr>
      </p:sp>
      <p:sp>
        <p:nvSpPr>
          <p:cNvPr name="Freeform 18" id="18"/>
          <p:cNvSpPr/>
          <p:nvPr/>
        </p:nvSpPr>
        <p:spPr>
          <a:xfrm flipH="false" flipV="false" rot="0">
            <a:off x="1028700" y="4407965"/>
            <a:ext cx="7866328" cy="2223499"/>
          </a:xfrm>
          <a:custGeom>
            <a:avLst/>
            <a:gdLst/>
            <a:ahLst/>
            <a:cxnLst/>
            <a:rect r="r" b="b" t="t" l="l"/>
            <a:pathLst>
              <a:path h="2223499" w="7866328">
                <a:moveTo>
                  <a:pt x="0" y="0"/>
                </a:moveTo>
                <a:lnTo>
                  <a:pt x="7866328" y="0"/>
                </a:lnTo>
                <a:lnTo>
                  <a:pt x="7866328" y="2223499"/>
                </a:lnTo>
                <a:lnTo>
                  <a:pt x="0" y="2223499"/>
                </a:lnTo>
                <a:lnTo>
                  <a:pt x="0" y="0"/>
                </a:lnTo>
                <a:close/>
              </a:path>
            </a:pathLst>
          </a:custGeom>
          <a:blipFill>
            <a:blip r:embed="rId9"/>
            <a:stretch>
              <a:fillRect l="0" t="0" r="0" b="0"/>
            </a:stretch>
          </a:blipFill>
        </p:spPr>
      </p:sp>
      <p:sp>
        <p:nvSpPr>
          <p:cNvPr name="Freeform 19" id="19"/>
          <p:cNvSpPr/>
          <p:nvPr/>
        </p:nvSpPr>
        <p:spPr>
          <a:xfrm flipH="false" flipV="false" rot="0">
            <a:off x="1028700" y="6888639"/>
            <a:ext cx="7866328" cy="3076749"/>
          </a:xfrm>
          <a:custGeom>
            <a:avLst/>
            <a:gdLst/>
            <a:ahLst/>
            <a:cxnLst/>
            <a:rect r="r" b="b" t="t" l="l"/>
            <a:pathLst>
              <a:path h="3076749" w="7866328">
                <a:moveTo>
                  <a:pt x="0" y="0"/>
                </a:moveTo>
                <a:lnTo>
                  <a:pt x="7866328" y="0"/>
                </a:lnTo>
                <a:lnTo>
                  <a:pt x="7866328" y="3076749"/>
                </a:lnTo>
                <a:lnTo>
                  <a:pt x="0" y="3076749"/>
                </a:lnTo>
                <a:lnTo>
                  <a:pt x="0" y="0"/>
                </a:lnTo>
                <a:close/>
              </a:path>
            </a:pathLst>
          </a:custGeom>
          <a:blipFill>
            <a:blip r:embed="rId10"/>
            <a:stretch>
              <a:fillRect l="0" t="0" r="0" b="0"/>
            </a:stretch>
          </a:blipFill>
        </p:spPr>
      </p:sp>
      <p:sp>
        <p:nvSpPr>
          <p:cNvPr name="TextBox 20" id="20"/>
          <p:cNvSpPr txBox="true"/>
          <p:nvPr/>
        </p:nvSpPr>
        <p:spPr>
          <a:xfrm rot="0">
            <a:off x="1028700" y="685562"/>
            <a:ext cx="16230600" cy="1466718"/>
          </a:xfrm>
          <a:prstGeom prst="rect">
            <a:avLst/>
          </a:prstGeom>
        </p:spPr>
        <p:txBody>
          <a:bodyPr anchor="t" rtlCol="false" tIns="0" lIns="0" bIns="0" rIns="0">
            <a:spAutoFit/>
          </a:bodyPr>
          <a:lstStyle/>
          <a:p>
            <a:pPr algn="ctr">
              <a:lnSpc>
                <a:spcPts val="11519"/>
              </a:lnSpc>
            </a:pPr>
            <a:r>
              <a:rPr lang="en-US" sz="9600">
                <a:solidFill>
                  <a:srgbClr val="FFF503"/>
                </a:solidFill>
                <a:latin typeface="Norwester"/>
              </a:rPr>
              <a:t>Output fitur file manajer kw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2194" y="9447836"/>
            <a:ext cx="18288000" cy="1678328"/>
            <a:chOff x="0" y="0"/>
            <a:chExt cx="4816593" cy="442029"/>
          </a:xfrm>
        </p:grpSpPr>
        <p:sp>
          <p:nvSpPr>
            <p:cNvPr name="Freeform 4" id="4"/>
            <p:cNvSpPr/>
            <p:nvPr/>
          </p:nvSpPr>
          <p:spPr>
            <a:xfrm flipH="false" flipV="false" rot="0">
              <a:off x="0" y="0"/>
              <a:ext cx="4816592" cy="442029"/>
            </a:xfrm>
            <a:custGeom>
              <a:avLst/>
              <a:gdLst/>
              <a:ahLst/>
              <a:cxnLst/>
              <a:rect r="r" b="b" t="t" l="l"/>
              <a:pathLst>
                <a:path h="442029" w="4816592">
                  <a:moveTo>
                    <a:pt x="0" y="0"/>
                  </a:moveTo>
                  <a:lnTo>
                    <a:pt x="4816592" y="0"/>
                  </a:lnTo>
                  <a:lnTo>
                    <a:pt x="4816592" y="442029"/>
                  </a:lnTo>
                  <a:lnTo>
                    <a:pt x="0" y="442029"/>
                  </a:lnTo>
                  <a:close/>
                </a:path>
              </a:pathLst>
            </a:custGeom>
            <a:solidFill>
              <a:srgbClr val="3FBEF0"/>
            </a:solidFill>
          </p:spPr>
        </p:sp>
        <p:sp>
          <p:nvSpPr>
            <p:cNvPr name="TextBox 5" id="5"/>
            <p:cNvSpPr txBox="true"/>
            <p:nvPr/>
          </p:nvSpPr>
          <p:spPr>
            <a:xfrm>
              <a:off x="0" y="-19050"/>
              <a:ext cx="4816593" cy="461079"/>
            </a:xfrm>
            <a:prstGeom prst="rect">
              <a:avLst/>
            </a:prstGeom>
          </p:spPr>
          <p:txBody>
            <a:bodyPr anchor="ctr" rtlCol="false" tIns="50800" lIns="50800" bIns="50800" rIns="50800"/>
            <a:lstStyle/>
            <a:p>
              <a:pPr algn="ctr">
                <a:lnSpc>
                  <a:spcPts val="2930"/>
                </a:lnSpc>
              </a:pPr>
            </a:p>
          </p:txBody>
        </p:sp>
      </p:grpSp>
      <p:sp>
        <p:nvSpPr>
          <p:cNvPr name="Freeform 6" id="6"/>
          <p:cNvSpPr/>
          <p:nvPr/>
        </p:nvSpPr>
        <p:spPr>
          <a:xfrm flipH="false" flipV="false" rot="-518722">
            <a:off x="16322394" y="8954876"/>
            <a:ext cx="3105763" cy="3493189"/>
          </a:xfrm>
          <a:custGeom>
            <a:avLst/>
            <a:gdLst/>
            <a:ahLst/>
            <a:cxnLst/>
            <a:rect r="r" b="b" t="t" l="l"/>
            <a:pathLst>
              <a:path h="3493189" w="3105763">
                <a:moveTo>
                  <a:pt x="0" y="0"/>
                </a:moveTo>
                <a:lnTo>
                  <a:pt x="3105763" y="0"/>
                </a:lnTo>
                <a:lnTo>
                  <a:pt x="3105763" y="3493190"/>
                </a:lnTo>
                <a:lnTo>
                  <a:pt x="0" y="3493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874744">
            <a:off x="-1067585" y="673861"/>
            <a:ext cx="2691056" cy="3864440"/>
          </a:xfrm>
          <a:custGeom>
            <a:avLst/>
            <a:gdLst/>
            <a:ahLst/>
            <a:cxnLst/>
            <a:rect r="r" b="b" t="t" l="l"/>
            <a:pathLst>
              <a:path h="3864440" w="2691056">
                <a:moveTo>
                  <a:pt x="0" y="0"/>
                </a:moveTo>
                <a:lnTo>
                  <a:pt x="2691055" y="0"/>
                </a:lnTo>
                <a:lnTo>
                  <a:pt x="2691055" y="3864440"/>
                </a:lnTo>
                <a:lnTo>
                  <a:pt x="0" y="38644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39797" y="2466266"/>
            <a:ext cx="5206507" cy="1974882"/>
          </a:xfrm>
          <a:custGeom>
            <a:avLst/>
            <a:gdLst/>
            <a:ahLst/>
            <a:cxnLst/>
            <a:rect r="r" b="b" t="t" l="l"/>
            <a:pathLst>
              <a:path h="1974882" w="5206507">
                <a:moveTo>
                  <a:pt x="0" y="0"/>
                </a:moveTo>
                <a:lnTo>
                  <a:pt x="5206507" y="0"/>
                </a:lnTo>
                <a:lnTo>
                  <a:pt x="5206507" y="1974882"/>
                </a:lnTo>
                <a:lnTo>
                  <a:pt x="0" y="1974882"/>
                </a:lnTo>
                <a:lnTo>
                  <a:pt x="0" y="0"/>
                </a:lnTo>
                <a:close/>
              </a:path>
            </a:pathLst>
          </a:custGeom>
          <a:blipFill>
            <a:blip r:embed="rId8"/>
            <a:stretch>
              <a:fillRect l="0" t="0" r="0" b="0"/>
            </a:stretch>
          </a:blipFill>
        </p:spPr>
      </p:sp>
      <p:grpSp>
        <p:nvGrpSpPr>
          <p:cNvPr name="Group 9" id="9"/>
          <p:cNvGrpSpPr/>
          <p:nvPr/>
        </p:nvGrpSpPr>
        <p:grpSpPr>
          <a:xfrm rot="0">
            <a:off x="12629150" y="2466266"/>
            <a:ext cx="4276245" cy="1797497"/>
            <a:chOff x="0" y="0"/>
            <a:chExt cx="782403" cy="328879"/>
          </a:xfrm>
        </p:grpSpPr>
        <p:sp>
          <p:nvSpPr>
            <p:cNvPr name="Freeform 10" id="10"/>
            <p:cNvSpPr/>
            <p:nvPr/>
          </p:nvSpPr>
          <p:spPr>
            <a:xfrm flipH="false" flipV="false" rot="0">
              <a:off x="0" y="0"/>
              <a:ext cx="782403" cy="328879"/>
            </a:xfrm>
            <a:custGeom>
              <a:avLst/>
              <a:gdLst/>
              <a:ahLst/>
              <a:cxnLst/>
              <a:rect r="r" b="b" t="t" l="l"/>
              <a:pathLst>
                <a:path h="328879" w="782403">
                  <a:moveTo>
                    <a:pt x="0" y="0"/>
                  </a:moveTo>
                  <a:lnTo>
                    <a:pt x="782403" y="0"/>
                  </a:lnTo>
                  <a:lnTo>
                    <a:pt x="782403" y="328879"/>
                  </a:lnTo>
                  <a:lnTo>
                    <a:pt x="0" y="328879"/>
                  </a:lnTo>
                  <a:close/>
                </a:path>
              </a:pathLst>
            </a:custGeom>
            <a:solidFill>
              <a:srgbClr val="FFFFFF"/>
            </a:solidFill>
            <a:ln w="28575" cap="sq">
              <a:solidFill>
                <a:srgbClr val="000000"/>
              </a:solidFill>
              <a:prstDash val="solid"/>
              <a:miter/>
            </a:ln>
          </p:spPr>
        </p:sp>
        <p:sp>
          <p:nvSpPr>
            <p:cNvPr name="TextBox 11" id="11"/>
            <p:cNvSpPr txBox="true"/>
            <p:nvPr/>
          </p:nvSpPr>
          <p:spPr>
            <a:xfrm>
              <a:off x="0" y="-38100"/>
              <a:ext cx="782403"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Tambah Kontak</a:t>
              </a:r>
            </a:p>
          </p:txBody>
        </p:sp>
      </p:grpSp>
      <p:grpSp>
        <p:nvGrpSpPr>
          <p:cNvPr name="Group 12" id="12"/>
          <p:cNvGrpSpPr/>
          <p:nvPr/>
        </p:nvGrpSpPr>
        <p:grpSpPr>
          <a:xfrm rot="0">
            <a:off x="12629150" y="4658082"/>
            <a:ext cx="4291348" cy="1797497"/>
            <a:chOff x="0" y="0"/>
            <a:chExt cx="785167" cy="328879"/>
          </a:xfrm>
        </p:grpSpPr>
        <p:sp>
          <p:nvSpPr>
            <p:cNvPr name="Freeform 13" id="13"/>
            <p:cNvSpPr/>
            <p:nvPr/>
          </p:nvSpPr>
          <p:spPr>
            <a:xfrm flipH="false" flipV="false" rot="0">
              <a:off x="0" y="0"/>
              <a:ext cx="785167" cy="328879"/>
            </a:xfrm>
            <a:custGeom>
              <a:avLst/>
              <a:gdLst/>
              <a:ahLst/>
              <a:cxnLst/>
              <a:rect r="r" b="b" t="t" l="l"/>
              <a:pathLst>
                <a:path h="328879" w="785167">
                  <a:moveTo>
                    <a:pt x="0" y="0"/>
                  </a:moveTo>
                  <a:lnTo>
                    <a:pt x="785167" y="0"/>
                  </a:lnTo>
                  <a:lnTo>
                    <a:pt x="785167" y="328879"/>
                  </a:lnTo>
                  <a:lnTo>
                    <a:pt x="0" y="328879"/>
                  </a:lnTo>
                  <a:close/>
                </a:path>
              </a:pathLst>
            </a:custGeom>
            <a:solidFill>
              <a:srgbClr val="FFFFFF"/>
            </a:solidFill>
            <a:ln w="28575" cap="sq">
              <a:solidFill>
                <a:srgbClr val="000000"/>
              </a:solidFill>
              <a:prstDash val="solid"/>
              <a:miter/>
            </a:ln>
          </p:spPr>
        </p:sp>
        <p:sp>
          <p:nvSpPr>
            <p:cNvPr name="TextBox 14" id="14"/>
            <p:cNvSpPr txBox="true"/>
            <p:nvPr/>
          </p:nvSpPr>
          <p:spPr>
            <a:xfrm>
              <a:off x="0" y="-38100"/>
              <a:ext cx="785167"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Menghapus daftar kontak</a:t>
              </a:r>
            </a:p>
          </p:txBody>
        </p:sp>
      </p:grpSp>
      <p:grpSp>
        <p:nvGrpSpPr>
          <p:cNvPr name="Group 15" id="15"/>
          <p:cNvGrpSpPr/>
          <p:nvPr/>
        </p:nvGrpSpPr>
        <p:grpSpPr>
          <a:xfrm rot="0">
            <a:off x="12629150" y="6943798"/>
            <a:ext cx="4276245" cy="1797497"/>
            <a:chOff x="0" y="0"/>
            <a:chExt cx="782403" cy="328879"/>
          </a:xfrm>
        </p:grpSpPr>
        <p:sp>
          <p:nvSpPr>
            <p:cNvPr name="Freeform 16" id="16"/>
            <p:cNvSpPr/>
            <p:nvPr/>
          </p:nvSpPr>
          <p:spPr>
            <a:xfrm flipH="false" flipV="false" rot="0">
              <a:off x="0" y="0"/>
              <a:ext cx="782403" cy="328879"/>
            </a:xfrm>
            <a:custGeom>
              <a:avLst/>
              <a:gdLst/>
              <a:ahLst/>
              <a:cxnLst/>
              <a:rect r="r" b="b" t="t" l="l"/>
              <a:pathLst>
                <a:path h="328879" w="782403">
                  <a:moveTo>
                    <a:pt x="0" y="0"/>
                  </a:moveTo>
                  <a:lnTo>
                    <a:pt x="782403" y="0"/>
                  </a:lnTo>
                  <a:lnTo>
                    <a:pt x="782403" y="328879"/>
                  </a:lnTo>
                  <a:lnTo>
                    <a:pt x="0" y="328879"/>
                  </a:lnTo>
                  <a:close/>
                </a:path>
              </a:pathLst>
            </a:custGeom>
            <a:solidFill>
              <a:srgbClr val="FFFFFF"/>
            </a:solidFill>
            <a:ln w="28575" cap="sq">
              <a:solidFill>
                <a:srgbClr val="000000"/>
              </a:solidFill>
              <a:prstDash val="solid"/>
              <a:miter/>
            </a:ln>
          </p:spPr>
        </p:sp>
        <p:sp>
          <p:nvSpPr>
            <p:cNvPr name="TextBox 17" id="17"/>
            <p:cNvSpPr txBox="true"/>
            <p:nvPr/>
          </p:nvSpPr>
          <p:spPr>
            <a:xfrm>
              <a:off x="0" y="-38100"/>
              <a:ext cx="782403"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Menampilakn Daftar Kontak</a:t>
              </a:r>
            </a:p>
          </p:txBody>
        </p:sp>
      </p:grpSp>
      <p:sp>
        <p:nvSpPr>
          <p:cNvPr name="Freeform 18" id="18"/>
          <p:cNvSpPr/>
          <p:nvPr/>
        </p:nvSpPr>
        <p:spPr>
          <a:xfrm flipH="false" flipV="false" rot="0">
            <a:off x="1039797" y="4658082"/>
            <a:ext cx="6617893" cy="1602539"/>
          </a:xfrm>
          <a:custGeom>
            <a:avLst/>
            <a:gdLst/>
            <a:ahLst/>
            <a:cxnLst/>
            <a:rect r="r" b="b" t="t" l="l"/>
            <a:pathLst>
              <a:path h="1602539" w="6617893">
                <a:moveTo>
                  <a:pt x="0" y="0"/>
                </a:moveTo>
                <a:lnTo>
                  <a:pt x="6617894" y="0"/>
                </a:lnTo>
                <a:lnTo>
                  <a:pt x="6617894" y="1602539"/>
                </a:lnTo>
                <a:lnTo>
                  <a:pt x="0" y="1602539"/>
                </a:lnTo>
                <a:lnTo>
                  <a:pt x="0" y="0"/>
                </a:lnTo>
                <a:close/>
              </a:path>
            </a:pathLst>
          </a:custGeom>
          <a:blipFill>
            <a:blip r:embed="rId9"/>
            <a:stretch>
              <a:fillRect l="0" t="0" r="0" b="0"/>
            </a:stretch>
          </a:blipFill>
        </p:spPr>
      </p:sp>
      <p:sp>
        <p:nvSpPr>
          <p:cNvPr name="Freeform 19" id="19"/>
          <p:cNvSpPr/>
          <p:nvPr/>
        </p:nvSpPr>
        <p:spPr>
          <a:xfrm flipH="false" flipV="false" rot="0">
            <a:off x="1039797" y="6943798"/>
            <a:ext cx="6617893" cy="1874693"/>
          </a:xfrm>
          <a:custGeom>
            <a:avLst/>
            <a:gdLst/>
            <a:ahLst/>
            <a:cxnLst/>
            <a:rect r="r" b="b" t="t" l="l"/>
            <a:pathLst>
              <a:path h="1874693" w="6617893">
                <a:moveTo>
                  <a:pt x="0" y="0"/>
                </a:moveTo>
                <a:lnTo>
                  <a:pt x="6617894" y="0"/>
                </a:lnTo>
                <a:lnTo>
                  <a:pt x="6617894" y="1874693"/>
                </a:lnTo>
                <a:lnTo>
                  <a:pt x="0" y="1874693"/>
                </a:lnTo>
                <a:lnTo>
                  <a:pt x="0" y="0"/>
                </a:lnTo>
                <a:close/>
              </a:path>
            </a:pathLst>
          </a:custGeom>
          <a:blipFill>
            <a:blip r:embed="rId10"/>
            <a:stretch>
              <a:fillRect l="0" t="0" r="0" b="0"/>
            </a:stretch>
          </a:blipFill>
        </p:spPr>
      </p:sp>
      <p:sp>
        <p:nvSpPr>
          <p:cNvPr name="TextBox 20" id="20"/>
          <p:cNvSpPr txBox="true"/>
          <p:nvPr/>
        </p:nvSpPr>
        <p:spPr>
          <a:xfrm rot="0">
            <a:off x="1039797" y="824680"/>
            <a:ext cx="16230600" cy="1390584"/>
          </a:xfrm>
          <a:prstGeom prst="rect">
            <a:avLst/>
          </a:prstGeom>
        </p:spPr>
        <p:txBody>
          <a:bodyPr anchor="t" rtlCol="false" tIns="0" lIns="0" bIns="0" rIns="0">
            <a:spAutoFit/>
          </a:bodyPr>
          <a:lstStyle/>
          <a:p>
            <a:pPr algn="ctr">
              <a:lnSpc>
                <a:spcPts val="10800"/>
              </a:lnSpc>
            </a:pPr>
            <a:r>
              <a:rPr lang="en-US" sz="9000">
                <a:solidFill>
                  <a:srgbClr val="3FBEF0"/>
                </a:solidFill>
                <a:latin typeface="Norwester"/>
              </a:rPr>
              <a:t>Output fitur Pengelola Kontak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2194" y="9447836"/>
            <a:ext cx="18288000" cy="1678328"/>
            <a:chOff x="0" y="0"/>
            <a:chExt cx="4816593" cy="442029"/>
          </a:xfrm>
        </p:grpSpPr>
        <p:sp>
          <p:nvSpPr>
            <p:cNvPr name="Freeform 4" id="4"/>
            <p:cNvSpPr/>
            <p:nvPr/>
          </p:nvSpPr>
          <p:spPr>
            <a:xfrm flipH="false" flipV="false" rot="0">
              <a:off x="0" y="0"/>
              <a:ext cx="4816592" cy="442029"/>
            </a:xfrm>
            <a:custGeom>
              <a:avLst/>
              <a:gdLst/>
              <a:ahLst/>
              <a:cxnLst/>
              <a:rect r="r" b="b" t="t" l="l"/>
              <a:pathLst>
                <a:path h="442029" w="4816592">
                  <a:moveTo>
                    <a:pt x="0" y="0"/>
                  </a:moveTo>
                  <a:lnTo>
                    <a:pt x="4816592" y="0"/>
                  </a:lnTo>
                  <a:lnTo>
                    <a:pt x="4816592" y="442029"/>
                  </a:lnTo>
                  <a:lnTo>
                    <a:pt x="0" y="442029"/>
                  </a:lnTo>
                  <a:close/>
                </a:path>
              </a:pathLst>
            </a:custGeom>
            <a:solidFill>
              <a:srgbClr val="3FBEF0"/>
            </a:solidFill>
          </p:spPr>
        </p:sp>
        <p:sp>
          <p:nvSpPr>
            <p:cNvPr name="TextBox 5" id="5"/>
            <p:cNvSpPr txBox="true"/>
            <p:nvPr/>
          </p:nvSpPr>
          <p:spPr>
            <a:xfrm>
              <a:off x="0" y="-19050"/>
              <a:ext cx="4816593" cy="461079"/>
            </a:xfrm>
            <a:prstGeom prst="rect">
              <a:avLst/>
            </a:prstGeom>
          </p:spPr>
          <p:txBody>
            <a:bodyPr anchor="ctr" rtlCol="false" tIns="50800" lIns="50800" bIns="50800" rIns="50800"/>
            <a:lstStyle/>
            <a:p>
              <a:pPr algn="ctr">
                <a:lnSpc>
                  <a:spcPts val="2930"/>
                </a:lnSpc>
              </a:pPr>
            </a:p>
          </p:txBody>
        </p:sp>
      </p:grpSp>
      <p:sp>
        <p:nvSpPr>
          <p:cNvPr name="Freeform 6" id="6"/>
          <p:cNvSpPr/>
          <p:nvPr/>
        </p:nvSpPr>
        <p:spPr>
          <a:xfrm flipH="false" flipV="false" rot="-518722">
            <a:off x="16322394" y="8954876"/>
            <a:ext cx="3105763" cy="3493189"/>
          </a:xfrm>
          <a:custGeom>
            <a:avLst/>
            <a:gdLst/>
            <a:ahLst/>
            <a:cxnLst/>
            <a:rect r="r" b="b" t="t" l="l"/>
            <a:pathLst>
              <a:path h="3493189" w="3105763">
                <a:moveTo>
                  <a:pt x="0" y="0"/>
                </a:moveTo>
                <a:lnTo>
                  <a:pt x="3105763" y="0"/>
                </a:lnTo>
                <a:lnTo>
                  <a:pt x="3105763" y="3493190"/>
                </a:lnTo>
                <a:lnTo>
                  <a:pt x="0" y="3493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874744">
            <a:off x="-1067585" y="673861"/>
            <a:ext cx="2691056" cy="3864440"/>
          </a:xfrm>
          <a:custGeom>
            <a:avLst/>
            <a:gdLst/>
            <a:ahLst/>
            <a:cxnLst/>
            <a:rect r="r" b="b" t="t" l="l"/>
            <a:pathLst>
              <a:path h="3864440" w="2691056">
                <a:moveTo>
                  <a:pt x="0" y="0"/>
                </a:moveTo>
                <a:lnTo>
                  <a:pt x="2691055" y="0"/>
                </a:lnTo>
                <a:lnTo>
                  <a:pt x="2691055" y="3864440"/>
                </a:lnTo>
                <a:lnTo>
                  <a:pt x="0" y="38644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2629150" y="2466266"/>
            <a:ext cx="4276245" cy="1797497"/>
            <a:chOff x="0" y="0"/>
            <a:chExt cx="782403" cy="328879"/>
          </a:xfrm>
        </p:grpSpPr>
        <p:sp>
          <p:nvSpPr>
            <p:cNvPr name="Freeform 9" id="9"/>
            <p:cNvSpPr/>
            <p:nvPr/>
          </p:nvSpPr>
          <p:spPr>
            <a:xfrm flipH="false" flipV="false" rot="0">
              <a:off x="0" y="0"/>
              <a:ext cx="782403" cy="328879"/>
            </a:xfrm>
            <a:custGeom>
              <a:avLst/>
              <a:gdLst/>
              <a:ahLst/>
              <a:cxnLst/>
              <a:rect r="r" b="b" t="t" l="l"/>
              <a:pathLst>
                <a:path h="328879" w="782403">
                  <a:moveTo>
                    <a:pt x="0" y="0"/>
                  </a:moveTo>
                  <a:lnTo>
                    <a:pt x="782403" y="0"/>
                  </a:lnTo>
                  <a:lnTo>
                    <a:pt x="782403" y="328879"/>
                  </a:lnTo>
                  <a:lnTo>
                    <a:pt x="0" y="328879"/>
                  </a:ln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782403"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Tambah Kontak</a:t>
              </a:r>
            </a:p>
          </p:txBody>
        </p:sp>
      </p:grpSp>
      <p:grpSp>
        <p:nvGrpSpPr>
          <p:cNvPr name="Group 11" id="11"/>
          <p:cNvGrpSpPr/>
          <p:nvPr/>
        </p:nvGrpSpPr>
        <p:grpSpPr>
          <a:xfrm rot="0">
            <a:off x="12478120" y="6800206"/>
            <a:ext cx="4291348" cy="1797497"/>
            <a:chOff x="0" y="0"/>
            <a:chExt cx="785167" cy="328879"/>
          </a:xfrm>
        </p:grpSpPr>
        <p:sp>
          <p:nvSpPr>
            <p:cNvPr name="Freeform 12" id="12"/>
            <p:cNvSpPr/>
            <p:nvPr/>
          </p:nvSpPr>
          <p:spPr>
            <a:xfrm flipH="false" flipV="false" rot="0">
              <a:off x="0" y="0"/>
              <a:ext cx="785167" cy="328879"/>
            </a:xfrm>
            <a:custGeom>
              <a:avLst/>
              <a:gdLst/>
              <a:ahLst/>
              <a:cxnLst/>
              <a:rect r="r" b="b" t="t" l="l"/>
              <a:pathLst>
                <a:path h="328879" w="785167">
                  <a:moveTo>
                    <a:pt x="0" y="0"/>
                  </a:moveTo>
                  <a:lnTo>
                    <a:pt x="785167" y="0"/>
                  </a:lnTo>
                  <a:lnTo>
                    <a:pt x="785167" y="328879"/>
                  </a:lnTo>
                  <a:lnTo>
                    <a:pt x="0" y="328879"/>
                  </a:lnTo>
                  <a:close/>
                </a:path>
              </a:pathLst>
            </a:custGeom>
            <a:solidFill>
              <a:srgbClr val="FFFFFF"/>
            </a:solidFill>
            <a:ln w="28575" cap="sq">
              <a:solidFill>
                <a:srgbClr val="000000"/>
              </a:solidFill>
              <a:prstDash val="solid"/>
              <a:miter/>
            </a:ln>
          </p:spPr>
        </p:sp>
        <p:sp>
          <p:nvSpPr>
            <p:cNvPr name="TextBox 13" id="13"/>
            <p:cNvSpPr txBox="true"/>
            <p:nvPr/>
          </p:nvSpPr>
          <p:spPr>
            <a:xfrm>
              <a:off x="0" y="-38100"/>
              <a:ext cx="785167"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Informasi Baterai</a:t>
              </a:r>
            </a:p>
          </p:txBody>
        </p:sp>
      </p:grpSp>
      <p:grpSp>
        <p:nvGrpSpPr>
          <p:cNvPr name="Group 14" id="14"/>
          <p:cNvGrpSpPr/>
          <p:nvPr/>
        </p:nvGrpSpPr>
        <p:grpSpPr>
          <a:xfrm rot="0">
            <a:off x="12629150" y="2488018"/>
            <a:ext cx="4291348" cy="1753994"/>
            <a:chOff x="0" y="0"/>
            <a:chExt cx="785167" cy="320920"/>
          </a:xfrm>
        </p:grpSpPr>
        <p:sp>
          <p:nvSpPr>
            <p:cNvPr name="Freeform 15" id="15"/>
            <p:cNvSpPr/>
            <p:nvPr/>
          </p:nvSpPr>
          <p:spPr>
            <a:xfrm flipH="false" flipV="false" rot="0">
              <a:off x="0" y="0"/>
              <a:ext cx="785167" cy="320920"/>
            </a:xfrm>
            <a:custGeom>
              <a:avLst/>
              <a:gdLst/>
              <a:ahLst/>
              <a:cxnLst/>
              <a:rect r="r" b="b" t="t" l="l"/>
              <a:pathLst>
                <a:path h="320920" w="785167">
                  <a:moveTo>
                    <a:pt x="0" y="0"/>
                  </a:moveTo>
                  <a:lnTo>
                    <a:pt x="785167" y="0"/>
                  </a:lnTo>
                  <a:lnTo>
                    <a:pt x="785167" y="320920"/>
                  </a:lnTo>
                  <a:lnTo>
                    <a:pt x="0" y="320920"/>
                  </a:lnTo>
                  <a:close/>
                </a:path>
              </a:pathLst>
            </a:custGeom>
            <a:solidFill>
              <a:srgbClr val="FFFFFF"/>
            </a:solidFill>
            <a:ln w="28575" cap="sq">
              <a:solidFill>
                <a:srgbClr val="000000"/>
              </a:solidFill>
              <a:prstDash val="solid"/>
              <a:miter/>
            </a:ln>
          </p:spPr>
        </p:sp>
        <p:sp>
          <p:nvSpPr>
            <p:cNvPr name="TextBox 16" id="16"/>
            <p:cNvSpPr txBox="true"/>
            <p:nvPr/>
          </p:nvSpPr>
          <p:spPr>
            <a:xfrm>
              <a:off x="0" y="-38100"/>
              <a:ext cx="785167"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Informasi CPU</a:t>
              </a:r>
            </a:p>
          </p:txBody>
        </p:sp>
      </p:grpSp>
      <p:sp>
        <p:nvSpPr>
          <p:cNvPr name="Freeform 17" id="17"/>
          <p:cNvSpPr/>
          <p:nvPr/>
        </p:nvSpPr>
        <p:spPr>
          <a:xfrm flipH="false" flipV="false" rot="0">
            <a:off x="1039797" y="2466266"/>
            <a:ext cx="7110325" cy="3730007"/>
          </a:xfrm>
          <a:custGeom>
            <a:avLst/>
            <a:gdLst/>
            <a:ahLst/>
            <a:cxnLst/>
            <a:rect r="r" b="b" t="t" l="l"/>
            <a:pathLst>
              <a:path h="3730007" w="7110325">
                <a:moveTo>
                  <a:pt x="0" y="0"/>
                </a:moveTo>
                <a:lnTo>
                  <a:pt x="7110325" y="0"/>
                </a:lnTo>
                <a:lnTo>
                  <a:pt x="7110325" y="3730007"/>
                </a:lnTo>
                <a:lnTo>
                  <a:pt x="0" y="3730007"/>
                </a:lnTo>
                <a:lnTo>
                  <a:pt x="0" y="0"/>
                </a:lnTo>
                <a:close/>
              </a:path>
            </a:pathLst>
          </a:custGeom>
          <a:blipFill>
            <a:blip r:embed="rId8"/>
            <a:stretch>
              <a:fillRect l="0" t="0" r="0" b="0"/>
            </a:stretch>
          </a:blipFill>
        </p:spPr>
      </p:sp>
      <p:sp>
        <p:nvSpPr>
          <p:cNvPr name="Freeform 18" id="18"/>
          <p:cNvSpPr/>
          <p:nvPr/>
        </p:nvSpPr>
        <p:spPr>
          <a:xfrm flipH="false" flipV="false" rot="0">
            <a:off x="1039797" y="6800206"/>
            <a:ext cx="8126397" cy="2084681"/>
          </a:xfrm>
          <a:custGeom>
            <a:avLst/>
            <a:gdLst/>
            <a:ahLst/>
            <a:cxnLst/>
            <a:rect r="r" b="b" t="t" l="l"/>
            <a:pathLst>
              <a:path h="2084681" w="8126397">
                <a:moveTo>
                  <a:pt x="0" y="0"/>
                </a:moveTo>
                <a:lnTo>
                  <a:pt x="8126397" y="0"/>
                </a:lnTo>
                <a:lnTo>
                  <a:pt x="8126397" y="2084681"/>
                </a:lnTo>
                <a:lnTo>
                  <a:pt x="0" y="2084681"/>
                </a:lnTo>
                <a:lnTo>
                  <a:pt x="0" y="0"/>
                </a:lnTo>
                <a:close/>
              </a:path>
            </a:pathLst>
          </a:custGeom>
          <a:blipFill>
            <a:blip r:embed="rId9"/>
            <a:stretch>
              <a:fillRect l="0" t="0" r="0" b="0"/>
            </a:stretch>
          </a:blipFill>
        </p:spPr>
      </p:sp>
      <p:sp>
        <p:nvSpPr>
          <p:cNvPr name="TextBox 19" id="19"/>
          <p:cNvSpPr txBox="true"/>
          <p:nvPr/>
        </p:nvSpPr>
        <p:spPr>
          <a:xfrm rot="0">
            <a:off x="1039797" y="824680"/>
            <a:ext cx="16230600" cy="1390584"/>
          </a:xfrm>
          <a:prstGeom prst="rect">
            <a:avLst/>
          </a:prstGeom>
        </p:spPr>
        <p:txBody>
          <a:bodyPr anchor="t" rtlCol="false" tIns="0" lIns="0" bIns="0" rIns="0">
            <a:spAutoFit/>
          </a:bodyPr>
          <a:lstStyle/>
          <a:p>
            <a:pPr algn="ctr">
              <a:lnSpc>
                <a:spcPts val="10800"/>
              </a:lnSpc>
            </a:pPr>
            <a:r>
              <a:rPr lang="en-US" sz="9000">
                <a:solidFill>
                  <a:srgbClr val="3FBEF0"/>
                </a:solidFill>
                <a:latin typeface="Norwester"/>
              </a:rPr>
              <a:t>Output fitur perangkat kita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2194" y="9447836"/>
            <a:ext cx="18288000" cy="1678328"/>
            <a:chOff x="0" y="0"/>
            <a:chExt cx="4816593" cy="442029"/>
          </a:xfrm>
        </p:grpSpPr>
        <p:sp>
          <p:nvSpPr>
            <p:cNvPr name="Freeform 4" id="4"/>
            <p:cNvSpPr/>
            <p:nvPr/>
          </p:nvSpPr>
          <p:spPr>
            <a:xfrm flipH="false" flipV="false" rot="0">
              <a:off x="0" y="0"/>
              <a:ext cx="4816592" cy="442029"/>
            </a:xfrm>
            <a:custGeom>
              <a:avLst/>
              <a:gdLst/>
              <a:ahLst/>
              <a:cxnLst/>
              <a:rect r="r" b="b" t="t" l="l"/>
              <a:pathLst>
                <a:path h="442029" w="4816592">
                  <a:moveTo>
                    <a:pt x="0" y="0"/>
                  </a:moveTo>
                  <a:lnTo>
                    <a:pt x="4816592" y="0"/>
                  </a:lnTo>
                  <a:lnTo>
                    <a:pt x="4816592" y="442029"/>
                  </a:lnTo>
                  <a:lnTo>
                    <a:pt x="0" y="442029"/>
                  </a:lnTo>
                  <a:close/>
                </a:path>
              </a:pathLst>
            </a:custGeom>
            <a:solidFill>
              <a:srgbClr val="3FBEF0"/>
            </a:solidFill>
          </p:spPr>
        </p:sp>
        <p:sp>
          <p:nvSpPr>
            <p:cNvPr name="TextBox 5" id="5"/>
            <p:cNvSpPr txBox="true"/>
            <p:nvPr/>
          </p:nvSpPr>
          <p:spPr>
            <a:xfrm>
              <a:off x="0" y="-19050"/>
              <a:ext cx="4816593" cy="461079"/>
            </a:xfrm>
            <a:prstGeom prst="rect">
              <a:avLst/>
            </a:prstGeom>
          </p:spPr>
          <p:txBody>
            <a:bodyPr anchor="ctr" rtlCol="false" tIns="50800" lIns="50800" bIns="50800" rIns="50800"/>
            <a:lstStyle/>
            <a:p>
              <a:pPr algn="ctr">
                <a:lnSpc>
                  <a:spcPts val="2930"/>
                </a:lnSpc>
              </a:pPr>
            </a:p>
          </p:txBody>
        </p:sp>
      </p:grpSp>
      <p:sp>
        <p:nvSpPr>
          <p:cNvPr name="Freeform 6" id="6"/>
          <p:cNvSpPr/>
          <p:nvPr/>
        </p:nvSpPr>
        <p:spPr>
          <a:xfrm flipH="false" flipV="false" rot="-518722">
            <a:off x="16322394" y="8954876"/>
            <a:ext cx="3105763" cy="3493189"/>
          </a:xfrm>
          <a:custGeom>
            <a:avLst/>
            <a:gdLst/>
            <a:ahLst/>
            <a:cxnLst/>
            <a:rect r="r" b="b" t="t" l="l"/>
            <a:pathLst>
              <a:path h="3493189" w="3105763">
                <a:moveTo>
                  <a:pt x="0" y="0"/>
                </a:moveTo>
                <a:lnTo>
                  <a:pt x="3105763" y="0"/>
                </a:lnTo>
                <a:lnTo>
                  <a:pt x="3105763" y="3493190"/>
                </a:lnTo>
                <a:lnTo>
                  <a:pt x="0" y="3493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874744">
            <a:off x="-1067585" y="673861"/>
            <a:ext cx="2691056" cy="3864440"/>
          </a:xfrm>
          <a:custGeom>
            <a:avLst/>
            <a:gdLst/>
            <a:ahLst/>
            <a:cxnLst/>
            <a:rect r="r" b="b" t="t" l="l"/>
            <a:pathLst>
              <a:path h="3864440" w="2691056">
                <a:moveTo>
                  <a:pt x="0" y="0"/>
                </a:moveTo>
                <a:lnTo>
                  <a:pt x="2691055" y="0"/>
                </a:lnTo>
                <a:lnTo>
                  <a:pt x="2691055" y="3864440"/>
                </a:lnTo>
                <a:lnTo>
                  <a:pt x="0" y="38644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2629150" y="2466266"/>
            <a:ext cx="4276245" cy="1797497"/>
            <a:chOff x="0" y="0"/>
            <a:chExt cx="782403" cy="328879"/>
          </a:xfrm>
        </p:grpSpPr>
        <p:sp>
          <p:nvSpPr>
            <p:cNvPr name="Freeform 9" id="9"/>
            <p:cNvSpPr/>
            <p:nvPr/>
          </p:nvSpPr>
          <p:spPr>
            <a:xfrm flipH="false" flipV="false" rot="0">
              <a:off x="0" y="0"/>
              <a:ext cx="782403" cy="328879"/>
            </a:xfrm>
            <a:custGeom>
              <a:avLst/>
              <a:gdLst/>
              <a:ahLst/>
              <a:cxnLst/>
              <a:rect r="r" b="b" t="t" l="l"/>
              <a:pathLst>
                <a:path h="328879" w="782403">
                  <a:moveTo>
                    <a:pt x="0" y="0"/>
                  </a:moveTo>
                  <a:lnTo>
                    <a:pt x="782403" y="0"/>
                  </a:lnTo>
                  <a:lnTo>
                    <a:pt x="782403" y="328879"/>
                  </a:lnTo>
                  <a:lnTo>
                    <a:pt x="0" y="328879"/>
                  </a:ln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782403"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Tambah Kontak</a:t>
              </a:r>
            </a:p>
          </p:txBody>
        </p:sp>
      </p:grpSp>
      <p:grpSp>
        <p:nvGrpSpPr>
          <p:cNvPr name="Group 11" id="11"/>
          <p:cNvGrpSpPr/>
          <p:nvPr/>
        </p:nvGrpSpPr>
        <p:grpSpPr>
          <a:xfrm rot="0">
            <a:off x="12478120" y="5385425"/>
            <a:ext cx="4291348" cy="1797497"/>
            <a:chOff x="0" y="0"/>
            <a:chExt cx="785167" cy="328879"/>
          </a:xfrm>
        </p:grpSpPr>
        <p:sp>
          <p:nvSpPr>
            <p:cNvPr name="Freeform 12" id="12"/>
            <p:cNvSpPr/>
            <p:nvPr/>
          </p:nvSpPr>
          <p:spPr>
            <a:xfrm flipH="false" flipV="false" rot="0">
              <a:off x="0" y="0"/>
              <a:ext cx="785167" cy="328879"/>
            </a:xfrm>
            <a:custGeom>
              <a:avLst/>
              <a:gdLst/>
              <a:ahLst/>
              <a:cxnLst/>
              <a:rect r="r" b="b" t="t" l="l"/>
              <a:pathLst>
                <a:path h="328879" w="785167">
                  <a:moveTo>
                    <a:pt x="0" y="0"/>
                  </a:moveTo>
                  <a:lnTo>
                    <a:pt x="785167" y="0"/>
                  </a:lnTo>
                  <a:lnTo>
                    <a:pt x="785167" y="328879"/>
                  </a:lnTo>
                  <a:lnTo>
                    <a:pt x="0" y="328879"/>
                  </a:lnTo>
                  <a:close/>
                </a:path>
              </a:pathLst>
            </a:custGeom>
            <a:solidFill>
              <a:srgbClr val="FFFFFF"/>
            </a:solidFill>
            <a:ln w="28575" cap="sq">
              <a:solidFill>
                <a:srgbClr val="000000"/>
              </a:solidFill>
              <a:prstDash val="solid"/>
              <a:miter/>
            </a:ln>
          </p:spPr>
        </p:sp>
        <p:sp>
          <p:nvSpPr>
            <p:cNvPr name="TextBox 13" id="13"/>
            <p:cNvSpPr txBox="true"/>
            <p:nvPr/>
          </p:nvSpPr>
          <p:spPr>
            <a:xfrm>
              <a:off x="0" y="-38100"/>
              <a:ext cx="785167"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Informasi Kecepatan Wifi</a:t>
              </a:r>
            </a:p>
          </p:txBody>
        </p:sp>
      </p:grpSp>
      <p:grpSp>
        <p:nvGrpSpPr>
          <p:cNvPr name="Group 14" id="14"/>
          <p:cNvGrpSpPr/>
          <p:nvPr/>
        </p:nvGrpSpPr>
        <p:grpSpPr>
          <a:xfrm rot="0">
            <a:off x="12629150" y="2488018"/>
            <a:ext cx="4291348" cy="1753994"/>
            <a:chOff x="0" y="0"/>
            <a:chExt cx="785167" cy="320920"/>
          </a:xfrm>
        </p:grpSpPr>
        <p:sp>
          <p:nvSpPr>
            <p:cNvPr name="Freeform 15" id="15"/>
            <p:cNvSpPr/>
            <p:nvPr/>
          </p:nvSpPr>
          <p:spPr>
            <a:xfrm flipH="false" flipV="false" rot="0">
              <a:off x="0" y="0"/>
              <a:ext cx="785167" cy="320920"/>
            </a:xfrm>
            <a:custGeom>
              <a:avLst/>
              <a:gdLst/>
              <a:ahLst/>
              <a:cxnLst/>
              <a:rect r="r" b="b" t="t" l="l"/>
              <a:pathLst>
                <a:path h="320920" w="785167">
                  <a:moveTo>
                    <a:pt x="0" y="0"/>
                  </a:moveTo>
                  <a:lnTo>
                    <a:pt x="785167" y="0"/>
                  </a:lnTo>
                  <a:lnTo>
                    <a:pt x="785167" y="320920"/>
                  </a:lnTo>
                  <a:lnTo>
                    <a:pt x="0" y="320920"/>
                  </a:lnTo>
                  <a:close/>
                </a:path>
              </a:pathLst>
            </a:custGeom>
            <a:solidFill>
              <a:srgbClr val="FFFFFF"/>
            </a:solidFill>
            <a:ln w="28575" cap="sq">
              <a:solidFill>
                <a:srgbClr val="000000"/>
              </a:solidFill>
              <a:prstDash val="solid"/>
              <a:miter/>
            </a:ln>
          </p:spPr>
        </p:sp>
        <p:sp>
          <p:nvSpPr>
            <p:cNvPr name="TextBox 16" id="16"/>
            <p:cNvSpPr txBox="true"/>
            <p:nvPr/>
          </p:nvSpPr>
          <p:spPr>
            <a:xfrm>
              <a:off x="0" y="-38100"/>
              <a:ext cx="785167"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Informasi JAM</a:t>
              </a:r>
            </a:p>
          </p:txBody>
        </p:sp>
      </p:grpSp>
      <p:sp>
        <p:nvSpPr>
          <p:cNvPr name="Freeform 17" id="17"/>
          <p:cNvSpPr/>
          <p:nvPr/>
        </p:nvSpPr>
        <p:spPr>
          <a:xfrm flipH="false" flipV="false" rot="0">
            <a:off x="1039797" y="2488018"/>
            <a:ext cx="7882561" cy="2415624"/>
          </a:xfrm>
          <a:custGeom>
            <a:avLst/>
            <a:gdLst/>
            <a:ahLst/>
            <a:cxnLst/>
            <a:rect r="r" b="b" t="t" l="l"/>
            <a:pathLst>
              <a:path h="2415624" w="7882561">
                <a:moveTo>
                  <a:pt x="0" y="0"/>
                </a:moveTo>
                <a:lnTo>
                  <a:pt x="7882561" y="0"/>
                </a:lnTo>
                <a:lnTo>
                  <a:pt x="7882561" y="2415623"/>
                </a:lnTo>
                <a:lnTo>
                  <a:pt x="0" y="2415623"/>
                </a:lnTo>
                <a:lnTo>
                  <a:pt x="0" y="0"/>
                </a:lnTo>
                <a:close/>
              </a:path>
            </a:pathLst>
          </a:custGeom>
          <a:blipFill>
            <a:blip r:embed="rId8"/>
            <a:stretch>
              <a:fillRect l="0" t="0" r="0" b="0"/>
            </a:stretch>
          </a:blipFill>
        </p:spPr>
      </p:sp>
      <p:sp>
        <p:nvSpPr>
          <p:cNvPr name="Freeform 18" id="18"/>
          <p:cNvSpPr/>
          <p:nvPr/>
        </p:nvSpPr>
        <p:spPr>
          <a:xfrm flipH="false" flipV="false" rot="0">
            <a:off x="1039797" y="5385425"/>
            <a:ext cx="8395458" cy="3417620"/>
          </a:xfrm>
          <a:custGeom>
            <a:avLst/>
            <a:gdLst/>
            <a:ahLst/>
            <a:cxnLst/>
            <a:rect r="r" b="b" t="t" l="l"/>
            <a:pathLst>
              <a:path h="3417620" w="8395458">
                <a:moveTo>
                  <a:pt x="0" y="0"/>
                </a:moveTo>
                <a:lnTo>
                  <a:pt x="8395458" y="0"/>
                </a:lnTo>
                <a:lnTo>
                  <a:pt x="8395458" y="3417620"/>
                </a:lnTo>
                <a:lnTo>
                  <a:pt x="0" y="3417620"/>
                </a:lnTo>
                <a:lnTo>
                  <a:pt x="0" y="0"/>
                </a:lnTo>
                <a:close/>
              </a:path>
            </a:pathLst>
          </a:custGeom>
          <a:blipFill>
            <a:blip r:embed="rId9"/>
            <a:stretch>
              <a:fillRect l="0" t="0" r="0" b="0"/>
            </a:stretch>
          </a:blipFill>
        </p:spPr>
      </p:sp>
      <p:sp>
        <p:nvSpPr>
          <p:cNvPr name="TextBox 19" id="19"/>
          <p:cNvSpPr txBox="true"/>
          <p:nvPr/>
        </p:nvSpPr>
        <p:spPr>
          <a:xfrm rot="0">
            <a:off x="1039797" y="824680"/>
            <a:ext cx="16230600" cy="1390584"/>
          </a:xfrm>
          <a:prstGeom prst="rect">
            <a:avLst/>
          </a:prstGeom>
        </p:spPr>
        <p:txBody>
          <a:bodyPr anchor="t" rtlCol="false" tIns="0" lIns="0" bIns="0" rIns="0">
            <a:spAutoFit/>
          </a:bodyPr>
          <a:lstStyle/>
          <a:p>
            <a:pPr algn="ctr">
              <a:lnSpc>
                <a:spcPts val="10800"/>
              </a:lnSpc>
            </a:pPr>
            <a:r>
              <a:rPr lang="en-US" sz="9000">
                <a:solidFill>
                  <a:srgbClr val="3FBEF0"/>
                </a:solidFill>
                <a:latin typeface="Norwester"/>
              </a:rPr>
              <a:t>Output fitur perangkat kita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8622">
            <a:off x="4031752" y="291018"/>
            <a:ext cx="2730423" cy="2124765"/>
          </a:xfrm>
          <a:custGeom>
            <a:avLst/>
            <a:gdLst/>
            <a:ahLst/>
            <a:cxnLst/>
            <a:rect r="r" b="b" t="t" l="l"/>
            <a:pathLst>
              <a:path h="2124765" w="2730423">
                <a:moveTo>
                  <a:pt x="0" y="0"/>
                </a:moveTo>
                <a:lnTo>
                  <a:pt x="2730423" y="0"/>
                </a:lnTo>
                <a:lnTo>
                  <a:pt x="2730423" y="2124765"/>
                </a:lnTo>
                <a:lnTo>
                  <a:pt x="0" y="21247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496255">
            <a:off x="13739011" y="7000454"/>
            <a:ext cx="4322420" cy="3654409"/>
          </a:xfrm>
          <a:custGeom>
            <a:avLst/>
            <a:gdLst/>
            <a:ahLst/>
            <a:cxnLst/>
            <a:rect r="r" b="b" t="t" l="l"/>
            <a:pathLst>
              <a:path h="3654409" w="4322420">
                <a:moveTo>
                  <a:pt x="0" y="0"/>
                </a:moveTo>
                <a:lnTo>
                  <a:pt x="4322420" y="0"/>
                </a:lnTo>
                <a:lnTo>
                  <a:pt x="4322420" y="3654410"/>
                </a:lnTo>
                <a:lnTo>
                  <a:pt x="0" y="36544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937942">
            <a:off x="40354" y="6226235"/>
            <a:ext cx="3801804" cy="3435448"/>
          </a:xfrm>
          <a:custGeom>
            <a:avLst/>
            <a:gdLst/>
            <a:ahLst/>
            <a:cxnLst/>
            <a:rect r="r" b="b" t="t" l="l"/>
            <a:pathLst>
              <a:path h="3435448" w="3801804">
                <a:moveTo>
                  <a:pt x="0" y="0"/>
                </a:moveTo>
                <a:lnTo>
                  <a:pt x="3801803" y="0"/>
                </a:lnTo>
                <a:lnTo>
                  <a:pt x="3801803" y="3435448"/>
                </a:lnTo>
                <a:lnTo>
                  <a:pt x="0" y="34354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145534">
            <a:off x="13708975" y="1618712"/>
            <a:ext cx="1094900" cy="1830380"/>
          </a:xfrm>
          <a:custGeom>
            <a:avLst/>
            <a:gdLst/>
            <a:ahLst/>
            <a:cxnLst/>
            <a:rect r="r" b="b" t="t" l="l"/>
            <a:pathLst>
              <a:path h="1830380" w="1094900">
                <a:moveTo>
                  <a:pt x="0" y="0"/>
                </a:moveTo>
                <a:lnTo>
                  <a:pt x="1094900" y="0"/>
                </a:lnTo>
                <a:lnTo>
                  <a:pt x="1094900" y="1830380"/>
                </a:lnTo>
                <a:lnTo>
                  <a:pt x="0" y="1830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948663" y="3686433"/>
            <a:ext cx="12412868" cy="1466718"/>
          </a:xfrm>
          <a:prstGeom prst="rect">
            <a:avLst/>
          </a:prstGeom>
        </p:spPr>
        <p:txBody>
          <a:bodyPr anchor="t" rtlCol="false" tIns="0" lIns="0" bIns="0" rIns="0">
            <a:spAutoFit/>
          </a:bodyPr>
          <a:lstStyle/>
          <a:p>
            <a:pPr algn="ctr">
              <a:lnSpc>
                <a:spcPts val="11519"/>
              </a:lnSpc>
            </a:pPr>
            <a:r>
              <a:rPr lang="en-US" sz="9600">
                <a:solidFill>
                  <a:srgbClr val="FFF503"/>
                </a:solidFill>
                <a:latin typeface="Norwester"/>
              </a:rPr>
              <a:t>terima kasih</a:t>
            </a:r>
          </a:p>
        </p:txBody>
      </p:sp>
      <p:sp>
        <p:nvSpPr>
          <p:cNvPr name="TextBox 8" id="8"/>
          <p:cNvSpPr txBox="true"/>
          <p:nvPr/>
        </p:nvSpPr>
        <p:spPr>
          <a:xfrm rot="0">
            <a:off x="2948663" y="5492781"/>
            <a:ext cx="12412868" cy="990534"/>
          </a:xfrm>
          <a:prstGeom prst="rect">
            <a:avLst/>
          </a:prstGeom>
        </p:spPr>
        <p:txBody>
          <a:bodyPr anchor="t" rtlCol="false" tIns="0" lIns="0" bIns="0" rIns="0">
            <a:spAutoFit/>
          </a:bodyPr>
          <a:lstStyle/>
          <a:p>
            <a:pPr algn="ctr">
              <a:lnSpc>
                <a:spcPts val="3900"/>
              </a:lnSpc>
            </a:pPr>
            <a:r>
              <a:rPr lang="en-US" sz="3000">
                <a:solidFill>
                  <a:srgbClr val="FFFFFF"/>
                </a:solidFill>
                <a:latin typeface="Fira Code"/>
              </a:rPr>
              <a:t>Wonder no more! I, a sci-fi super fan,</a:t>
            </a:r>
          </a:p>
          <a:p>
            <a:pPr algn="ctr">
              <a:lnSpc>
                <a:spcPts val="3900"/>
              </a:lnSpc>
            </a:pPr>
            <a:r>
              <a:rPr lang="en-US" sz="3000">
                <a:solidFill>
                  <a:srgbClr val="FFFFFF"/>
                </a:solidFill>
                <a:latin typeface="Fira Code"/>
              </a:rPr>
              <a:t>will give you a peek using the latest techs.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97" y="9123819"/>
            <a:ext cx="18288000" cy="2326361"/>
            <a:chOff x="0" y="0"/>
            <a:chExt cx="4816593" cy="612704"/>
          </a:xfrm>
        </p:grpSpPr>
        <p:sp>
          <p:nvSpPr>
            <p:cNvPr name="Freeform 4" id="4"/>
            <p:cNvSpPr/>
            <p:nvPr/>
          </p:nvSpPr>
          <p:spPr>
            <a:xfrm flipH="false" flipV="false" rot="0">
              <a:off x="0" y="0"/>
              <a:ext cx="4816592" cy="612704"/>
            </a:xfrm>
            <a:custGeom>
              <a:avLst/>
              <a:gdLst/>
              <a:ahLst/>
              <a:cxnLst/>
              <a:rect r="r" b="b" t="t" l="l"/>
              <a:pathLst>
                <a:path h="612704" w="4816592">
                  <a:moveTo>
                    <a:pt x="0" y="0"/>
                  </a:moveTo>
                  <a:lnTo>
                    <a:pt x="4816592" y="0"/>
                  </a:lnTo>
                  <a:lnTo>
                    <a:pt x="4816592" y="612704"/>
                  </a:lnTo>
                  <a:lnTo>
                    <a:pt x="0" y="612704"/>
                  </a:lnTo>
                  <a:close/>
                </a:path>
              </a:pathLst>
            </a:custGeom>
            <a:solidFill>
              <a:srgbClr val="E74590"/>
            </a:solidFill>
          </p:spPr>
        </p:sp>
        <p:sp>
          <p:nvSpPr>
            <p:cNvPr name="TextBox 5" id="5"/>
            <p:cNvSpPr txBox="true"/>
            <p:nvPr/>
          </p:nvSpPr>
          <p:spPr>
            <a:xfrm>
              <a:off x="0" y="-19050"/>
              <a:ext cx="4816593" cy="631754"/>
            </a:xfrm>
            <a:prstGeom prst="rect">
              <a:avLst/>
            </a:prstGeom>
          </p:spPr>
          <p:txBody>
            <a:bodyPr anchor="ctr" rtlCol="false" tIns="50800" lIns="50800" bIns="50800" rIns="50800"/>
            <a:lstStyle/>
            <a:p>
              <a:pPr algn="ctr">
                <a:lnSpc>
                  <a:spcPts val="2930"/>
                </a:lnSpc>
              </a:pPr>
            </a:p>
          </p:txBody>
        </p:sp>
      </p:grpSp>
      <p:grpSp>
        <p:nvGrpSpPr>
          <p:cNvPr name="Group 6" id="6"/>
          <p:cNvGrpSpPr>
            <a:grpSpLocks noChangeAspect="true"/>
          </p:cNvGrpSpPr>
          <p:nvPr/>
        </p:nvGrpSpPr>
        <p:grpSpPr>
          <a:xfrm rot="0">
            <a:off x="11501996" y="1136622"/>
            <a:ext cx="4968047" cy="8121678"/>
            <a:chOff x="0" y="0"/>
            <a:chExt cx="3651250" cy="5969000"/>
          </a:xfrm>
        </p:grpSpPr>
        <p:sp>
          <p:nvSpPr>
            <p:cNvPr name="Freeform 7" id="7"/>
            <p:cNvSpPr/>
            <p:nvPr/>
          </p:nvSpPr>
          <p:spPr>
            <a:xfrm flipH="false" flipV="false" rot="0">
              <a:off x="16510" y="16510"/>
              <a:ext cx="3619500" cy="5937250"/>
            </a:xfrm>
            <a:custGeom>
              <a:avLst/>
              <a:gdLst/>
              <a:ahLst/>
              <a:cxnLst/>
              <a:rect r="r" b="b" t="t" l="l"/>
              <a:pathLst>
                <a:path h="5937250" w="3619500">
                  <a:moveTo>
                    <a:pt x="0" y="5810250"/>
                  </a:moveTo>
                  <a:lnTo>
                    <a:pt x="0" y="127000"/>
                  </a:lnTo>
                  <a:cubicBezTo>
                    <a:pt x="0" y="57150"/>
                    <a:pt x="57150" y="0"/>
                    <a:pt x="127000" y="0"/>
                  </a:cubicBezTo>
                  <a:lnTo>
                    <a:pt x="3492500" y="0"/>
                  </a:lnTo>
                  <a:cubicBezTo>
                    <a:pt x="3562350" y="0"/>
                    <a:pt x="3619500" y="57150"/>
                    <a:pt x="3619500" y="127000"/>
                  </a:cubicBezTo>
                  <a:lnTo>
                    <a:pt x="3619500" y="5810250"/>
                  </a:lnTo>
                  <a:cubicBezTo>
                    <a:pt x="3619500" y="5880100"/>
                    <a:pt x="3562350" y="5937250"/>
                    <a:pt x="3492500" y="5937250"/>
                  </a:cubicBezTo>
                  <a:lnTo>
                    <a:pt x="127000" y="5937250"/>
                  </a:lnTo>
                  <a:cubicBezTo>
                    <a:pt x="55880" y="5937250"/>
                    <a:pt x="0" y="5880100"/>
                    <a:pt x="0" y="5810250"/>
                  </a:cubicBezTo>
                  <a:close/>
                </a:path>
              </a:pathLst>
            </a:custGeom>
            <a:blipFill>
              <a:blip r:embed="rId4"/>
              <a:stretch>
                <a:fillRect l="-70138" t="0" r="-70138" b="0"/>
              </a:stretch>
            </a:blipFill>
          </p:spPr>
        </p:sp>
        <p:sp>
          <p:nvSpPr>
            <p:cNvPr name="Freeform 8" id="8"/>
            <p:cNvSpPr/>
            <p:nvPr/>
          </p:nvSpPr>
          <p:spPr>
            <a:xfrm flipH="false" flipV="false" rot="0">
              <a:off x="0" y="0"/>
              <a:ext cx="3651250" cy="5969000"/>
            </a:xfrm>
            <a:custGeom>
              <a:avLst/>
              <a:gdLst/>
              <a:ahLst/>
              <a:cxnLst/>
              <a:rect r="r" b="b" t="t" l="l"/>
              <a:pathLst>
                <a:path h="5969000" w="3651250">
                  <a:moveTo>
                    <a:pt x="3509010" y="5969000"/>
                  </a:moveTo>
                  <a:lnTo>
                    <a:pt x="143510" y="5969000"/>
                  </a:lnTo>
                  <a:cubicBezTo>
                    <a:pt x="63500" y="5969000"/>
                    <a:pt x="0" y="5905500"/>
                    <a:pt x="0" y="5826760"/>
                  </a:cubicBezTo>
                  <a:lnTo>
                    <a:pt x="0" y="142240"/>
                  </a:lnTo>
                  <a:cubicBezTo>
                    <a:pt x="0" y="63500"/>
                    <a:pt x="63500" y="0"/>
                    <a:pt x="142240" y="0"/>
                  </a:cubicBezTo>
                  <a:lnTo>
                    <a:pt x="3507740" y="0"/>
                  </a:lnTo>
                  <a:cubicBezTo>
                    <a:pt x="3586480" y="0"/>
                    <a:pt x="3649980" y="63500"/>
                    <a:pt x="3649980" y="142240"/>
                  </a:cubicBezTo>
                  <a:lnTo>
                    <a:pt x="3649980" y="5825490"/>
                  </a:lnTo>
                  <a:cubicBezTo>
                    <a:pt x="3651250" y="5905500"/>
                    <a:pt x="3587750" y="5969000"/>
                    <a:pt x="3509010" y="5969000"/>
                  </a:cubicBezTo>
                  <a:close/>
                  <a:moveTo>
                    <a:pt x="142240" y="31750"/>
                  </a:moveTo>
                  <a:cubicBezTo>
                    <a:pt x="81280" y="31750"/>
                    <a:pt x="30480" y="81280"/>
                    <a:pt x="30480" y="143510"/>
                  </a:cubicBezTo>
                  <a:lnTo>
                    <a:pt x="30480" y="5826760"/>
                  </a:lnTo>
                  <a:cubicBezTo>
                    <a:pt x="30480" y="5887720"/>
                    <a:pt x="80010" y="5938520"/>
                    <a:pt x="142240" y="5938520"/>
                  </a:cubicBezTo>
                  <a:lnTo>
                    <a:pt x="3507740" y="5938520"/>
                  </a:lnTo>
                  <a:cubicBezTo>
                    <a:pt x="3568700" y="5938520"/>
                    <a:pt x="3619500" y="5888990"/>
                    <a:pt x="3619500" y="5826760"/>
                  </a:cubicBezTo>
                  <a:lnTo>
                    <a:pt x="3619500" y="142240"/>
                  </a:lnTo>
                  <a:cubicBezTo>
                    <a:pt x="3619500" y="81280"/>
                    <a:pt x="3569970" y="30480"/>
                    <a:pt x="3507740" y="30480"/>
                  </a:cubicBezTo>
                  <a:lnTo>
                    <a:pt x="142240" y="30480"/>
                  </a:lnTo>
                  <a:lnTo>
                    <a:pt x="142240" y="31750"/>
                  </a:lnTo>
                  <a:close/>
                </a:path>
              </a:pathLst>
            </a:custGeom>
            <a:solidFill>
              <a:srgbClr val="000000"/>
            </a:solidFill>
          </p:spPr>
        </p:sp>
      </p:grpSp>
      <p:sp>
        <p:nvSpPr>
          <p:cNvPr name="Freeform 9" id="9"/>
          <p:cNvSpPr/>
          <p:nvPr/>
        </p:nvSpPr>
        <p:spPr>
          <a:xfrm flipH="false" flipV="false" rot="0">
            <a:off x="14102249" y="7169029"/>
            <a:ext cx="3470378" cy="2877259"/>
          </a:xfrm>
          <a:custGeom>
            <a:avLst/>
            <a:gdLst/>
            <a:ahLst/>
            <a:cxnLst/>
            <a:rect r="r" b="b" t="t" l="l"/>
            <a:pathLst>
              <a:path h="2877259" w="3470378">
                <a:moveTo>
                  <a:pt x="0" y="0"/>
                </a:moveTo>
                <a:lnTo>
                  <a:pt x="3470378" y="0"/>
                </a:lnTo>
                <a:lnTo>
                  <a:pt x="3470378" y="2877259"/>
                </a:lnTo>
                <a:lnTo>
                  <a:pt x="0" y="28772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028700" y="3158380"/>
            <a:ext cx="9306050" cy="4457403"/>
          </a:xfrm>
          <a:prstGeom prst="rect">
            <a:avLst/>
          </a:prstGeom>
        </p:spPr>
        <p:txBody>
          <a:bodyPr anchor="t" rtlCol="false" tIns="0" lIns="0" bIns="0" rIns="0">
            <a:spAutoFit/>
          </a:bodyPr>
          <a:lstStyle/>
          <a:p>
            <a:pPr algn="l">
              <a:lnSpc>
                <a:spcPts val="3900"/>
              </a:lnSpc>
            </a:pPr>
            <a:r>
              <a:rPr lang="en-US" sz="3000">
                <a:solidFill>
                  <a:srgbClr val="000000"/>
                </a:solidFill>
                <a:latin typeface="Fira Code"/>
              </a:rPr>
              <a:t>Jadi bahasa pemrograman shell itu bisa dibilang proses menulis dan menjalankan perintah atau skrip dalam shell, dan juga antarmukanya sendiri merupakan baris perintah di sistem operasi Unix dan Linux. Script pada bahasa shell ini dapat mengandung logika pemrograman seperti percabangan, perulangan, fungsi, dan variabel.</a:t>
            </a:r>
          </a:p>
        </p:txBody>
      </p:sp>
      <p:sp>
        <p:nvSpPr>
          <p:cNvPr name="Freeform 11" id="11"/>
          <p:cNvSpPr/>
          <p:nvPr/>
        </p:nvSpPr>
        <p:spPr>
          <a:xfrm flipH="false" flipV="false" rot="0">
            <a:off x="10866906" y="376452"/>
            <a:ext cx="1270181" cy="2123403"/>
          </a:xfrm>
          <a:custGeom>
            <a:avLst/>
            <a:gdLst/>
            <a:ahLst/>
            <a:cxnLst/>
            <a:rect r="r" b="b" t="t" l="l"/>
            <a:pathLst>
              <a:path h="2123403" w="1270181">
                <a:moveTo>
                  <a:pt x="0" y="0"/>
                </a:moveTo>
                <a:lnTo>
                  <a:pt x="1270181" y="0"/>
                </a:lnTo>
                <a:lnTo>
                  <a:pt x="1270181" y="2123403"/>
                </a:lnTo>
                <a:lnTo>
                  <a:pt x="0" y="2123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937314">
            <a:off x="8895847" y="7322649"/>
            <a:ext cx="2244217" cy="2995921"/>
          </a:xfrm>
          <a:custGeom>
            <a:avLst/>
            <a:gdLst/>
            <a:ahLst/>
            <a:cxnLst/>
            <a:rect r="r" b="b" t="t" l="l"/>
            <a:pathLst>
              <a:path h="2995921" w="2244217">
                <a:moveTo>
                  <a:pt x="0" y="0"/>
                </a:moveTo>
                <a:lnTo>
                  <a:pt x="2244217" y="0"/>
                </a:lnTo>
                <a:lnTo>
                  <a:pt x="2244217" y="2995921"/>
                </a:lnTo>
                <a:lnTo>
                  <a:pt x="0" y="29959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028700" y="1019175"/>
            <a:ext cx="9306050" cy="1466718"/>
          </a:xfrm>
          <a:prstGeom prst="rect">
            <a:avLst/>
          </a:prstGeom>
        </p:spPr>
        <p:txBody>
          <a:bodyPr anchor="t" rtlCol="false" tIns="0" lIns="0" bIns="0" rIns="0">
            <a:spAutoFit/>
          </a:bodyPr>
          <a:lstStyle/>
          <a:p>
            <a:pPr algn="l">
              <a:lnSpc>
                <a:spcPts val="11519"/>
              </a:lnSpc>
            </a:pPr>
            <a:r>
              <a:rPr lang="en-US" sz="9600">
                <a:solidFill>
                  <a:srgbClr val="3FBEF0"/>
                </a:solidFill>
                <a:latin typeface="Norwester"/>
              </a:rPr>
              <a:t>Apa itu shell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21125" y="2207896"/>
            <a:ext cx="4442378" cy="1753994"/>
            <a:chOff x="0" y="0"/>
            <a:chExt cx="812800" cy="320920"/>
          </a:xfrm>
        </p:grpSpPr>
        <p:sp>
          <p:nvSpPr>
            <p:cNvPr name="Freeform 4" id="4"/>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5" id="5"/>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lokasi pada folder</a:t>
              </a:r>
            </a:p>
          </p:txBody>
        </p:sp>
      </p:grpSp>
      <p:grpSp>
        <p:nvGrpSpPr>
          <p:cNvPr name="Group 6" id="6"/>
          <p:cNvGrpSpPr/>
          <p:nvPr/>
        </p:nvGrpSpPr>
        <p:grpSpPr>
          <a:xfrm rot="0">
            <a:off x="6898307" y="2207896"/>
            <a:ext cx="4442378" cy="1753994"/>
            <a:chOff x="0" y="0"/>
            <a:chExt cx="812800" cy="320920"/>
          </a:xfrm>
        </p:grpSpPr>
        <p:sp>
          <p:nvSpPr>
            <p:cNvPr name="Freeform 7" id="7"/>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8" id="8"/>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daftar file pada folder</a:t>
              </a:r>
            </a:p>
          </p:txBody>
        </p:sp>
      </p:grpSp>
      <p:grpSp>
        <p:nvGrpSpPr>
          <p:cNvPr name="Group 9" id="9"/>
          <p:cNvGrpSpPr/>
          <p:nvPr/>
        </p:nvGrpSpPr>
        <p:grpSpPr>
          <a:xfrm rot="0">
            <a:off x="1921125" y="4389579"/>
            <a:ext cx="4442378" cy="1797497"/>
            <a:chOff x="0" y="0"/>
            <a:chExt cx="812800" cy="328879"/>
          </a:xfrm>
        </p:grpSpPr>
        <p:sp>
          <p:nvSpPr>
            <p:cNvPr name="Freeform 10" id="10"/>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11" id="11"/>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isi dari sebuah file</a:t>
              </a:r>
            </a:p>
          </p:txBody>
        </p:sp>
      </p:grpSp>
      <p:grpSp>
        <p:nvGrpSpPr>
          <p:cNvPr name="Group 12" id="12"/>
          <p:cNvGrpSpPr/>
          <p:nvPr/>
        </p:nvGrpSpPr>
        <p:grpSpPr>
          <a:xfrm rot="0">
            <a:off x="11865246" y="2207896"/>
            <a:ext cx="4442378" cy="1753994"/>
            <a:chOff x="0" y="0"/>
            <a:chExt cx="812800" cy="320920"/>
          </a:xfrm>
        </p:grpSpPr>
        <p:sp>
          <p:nvSpPr>
            <p:cNvPr name="Freeform 13" id="13"/>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14" id="14"/>
            <p:cNvSpPr txBox="true"/>
            <p:nvPr/>
          </p:nvSpPr>
          <p:spPr>
            <a:xfrm>
              <a:off x="0" y="-47625"/>
              <a:ext cx="812800" cy="368545"/>
            </a:xfrm>
            <a:prstGeom prst="rect">
              <a:avLst/>
            </a:prstGeom>
          </p:spPr>
          <p:txBody>
            <a:bodyPr anchor="ctr" rtlCol="false" tIns="254000" lIns="254000" bIns="254000" rIns="254000"/>
            <a:lstStyle/>
            <a:p>
              <a:pPr algn="ctr">
                <a:lnSpc>
                  <a:spcPts val="2800"/>
                </a:lnSpc>
              </a:pPr>
              <a:r>
                <a:rPr lang="en-US" sz="2000">
                  <a:solidFill>
                    <a:srgbClr val="000000"/>
                  </a:solidFill>
                  <a:latin typeface="Fira Code"/>
                </a:rPr>
                <a:t>Melihat detail informasi file dan folder</a:t>
              </a:r>
            </a:p>
          </p:txBody>
        </p:sp>
      </p:grpSp>
      <p:grpSp>
        <p:nvGrpSpPr>
          <p:cNvPr name="Group 15" id="15"/>
          <p:cNvGrpSpPr/>
          <p:nvPr/>
        </p:nvGrpSpPr>
        <p:grpSpPr>
          <a:xfrm rot="0">
            <a:off x="11862686" y="4389579"/>
            <a:ext cx="4442378" cy="1797497"/>
            <a:chOff x="0" y="0"/>
            <a:chExt cx="812800" cy="328879"/>
          </a:xfrm>
        </p:grpSpPr>
        <p:sp>
          <p:nvSpPr>
            <p:cNvPr name="Freeform 16" id="16"/>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17" id="17"/>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Membuat file</a:t>
              </a:r>
            </a:p>
          </p:txBody>
        </p:sp>
      </p:grpSp>
      <p:grpSp>
        <p:nvGrpSpPr>
          <p:cNvPr name="Group 18" id="18"/>
          <p:cNvGrpSpPr/>
          <p:nvPr/>
        </p:nvGrpSpPr>
        <p:grpSpPr>
          <a:xfrm rot="0">
            <a:off x="6895746" y="4389579"/>
            <a:ext cx="4442378" cy="1797497"/>
            <a:chOff x="0" y="0"/>
            <a:chExt cx="812800" cy="328879"/>
          </a:xfrm>
        </p:grpSpPr>
        <p:sp>
          <p:nvSpPr>
            <p:cNvPr name="Freeform 19" id="19"/>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20" id="20"/>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Hapus file atau folder</a:t>
              </a:r>
            </a:p>
          </p:txBody>
        </p:sp>
      </p:grpSp>
      <p:sp>
        <p:nvSpPr>
          <p:cNvPr name="Freeform 21" id="21"/>
          <p:cNvSpPr/>
          <p:nvPr/>
        </p:nvSpPr>
        <p:spPr>
          <a:xfrm flipH="false" flipV="false" rot="0">
            <a:off x="8284545" y="7135541"/>
            <a:ext cx="4810881" cy="2475417"/>
          </a:xfrm>
          <a:custGeom>
            <a:avLst/>
            <a:gdLst/>
            <a:ahLst/>
            <a:cxnLst/>
            <a:rect r="r" b="b" t="t" l="l"/>
            <a:pathLst>
              <a:path h="2475417" w="4810881">
                <a:moveTo>
                  <a:pt x="0" y="0"/>
                </a:moveTo>
                <a:lnTo>
                  <a:pt x="4810881" y="0"/>
                </a:lnTo>
                <a:lnTo>
                  <a:pt x="4810881" y="2475417"/>
                </a:lnTo>
                <a:lnTo>
                  <a:pt x="0" y="2475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967566">
            <a:off x="15861758" y="4102051"/>
            <a:ext cx="2428357" cy="2681920"/>
          </a:xfrm>
          <a:custGeom>
            <a:avLst/>
            <a:gdLst/>
            <a:ahLst/>
            <a:cxnLst/>
            <a:rect r="r" b="b" t="t" l="l"/>
            <a:pathLst>
              <a:path h="2681920" w="2428357">
                <a:moveTo>
                  <a:pt x="0" y="0"/>
                </a:moveTo>
                <a:lnTo>
                  <a:pt x="2428357" y="0"/>
                </a:lnTo>
                <a:lnTo>
                  <a:pt x="2428357" y="2681920"/>
                </a:lnTo>
                <a:lnTo>
                  <a:pt x="0" y="26819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905537">
            <a:off x="125936" y="1679092"/>
            <a:ext cx="2015220" cy="3744497"/>
          </a:xfrm>
          <a:custGeom>
            <a:avLst/>
            <a:gdLst/>
            <a:ahLst/>
            <a:cxnLst/>
            <a:rect r="r" b="b" t="t" l="l"/>
            <a:pathLst>
              <a:path h="3744497" w="2015220">
                <a:moveTo>
                  <a:pt x="0" y="0"/>
                </a:moveTo>
                <a:lnTo>
                  <a:pt x="2015220" y="0"/>
                </a:lnTo>
                <a:lnTo>
                  <a:pt x="2015220" y="3744497"/>
                </a:lnTo>
                <a:lnTo>
                  <a:pt x="0" y="3744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2530275" y="782158"/>
            <a:ext cx="13173321" cy="981042"/>
          </a:xfrm>
          <a:prstGeom prst="rect">
            <a:avLst/>
          </a:prstGeom>
        </p:spPr>
        <p:txBody>
          <a:bodyPr anchor="t" rtlCol="false" tIns="0" lIns="0" bIns="0" rIns="0">
            <a:spAutoFit/>
          </a:bodyPr>
          <a:lstStyle/>
          <a:p>
            <a:pPr algn="ctr">
              <a:lnSpc>
                <a:spcPts val="7679"/>
              </a:lnSpc>
            </a:pPr>
            <a:r>
              <a:rPr lang="en-US" sz="6399">
                <a:solidFill>
                  <a:srgbClr val="FFF503"/>
                </a:solidFill>
                <a:latin typeface="Norwester"/>
              </a:rPr>
              <a:t>Daftar fitur file manajer kw</a:t>
            </a:r>
          </a:p>
        </p:txBody>
      </p:sp>
      <p:sp>
        <p:nvSpPr>
          <p:cNvPr name="Freeform 25" id="25"/>
          <p:cNvSpPr/>
          <p:nvPr/>
        </p:nvSpPr>
        <p:spPr>
          <a:xfrm flipH="false" flipV="false" rot="697878">
            <a:off x="12123385" y="-1167420"/>
            <a:ext cx="1094900" cy="1830380"/>
          </a:xfrm>
          <a:custGeom>
            <a:avLst/>
            <a:gdLst/>
            <a:ahLst/>
            <a:cxnLst/>
            <a:rect r="r" b="b" t="t" l="l"/>
            <a:pathLst>
              <a:path h="1830380" w="1094900">
                <a:moveTo>
                  <a:pt x="0" y="0"/>
                </a:moveTo>
                <a:lnTo>
                  <a:pt x="1094900" y="0"/>
                </a:lnTo>
                <a:lnTo>
                  <a:pt x="1094900" y="1830379"/>
                </a:lnTo>
                <a:lnTo>
                  <a:pt x="0" y="18303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6" id="26"/>
          <p:cNvSpPr/>
          <p:nvPr/>
        </p:nvSpPr>
        <p:spPr>
          <a:xfrm flipH="false" flipV="false" rot="-121640">
            <a:off x="1362578" y="6650566"/>
            <a:ext cx="1094900" cy="1830380"/>
          </a:xfrm>
          <a:custGeom>
            <a:avLst/>
            <a:gdLst/>
            <a:ahLst/>
            <a:cxnLst/>
            <a:rect r="r" b="b" t="t" l="l"/>
            <a:pathLst>
              <a:path h="1830380" w="1094900">
                <a:moveTo>
                  <a:pt x="0" y="0"/>
                </a:moveTo>
                <a:lnTo>
                  <a:pt x="1094900" y="0"/>
                </a:lnTo>
                <a:lnTo>
                  <a:pt x="1094900" y="1830380"/>
                </a:lnTo>
                <a:lnTo>
                  <a:pt x="0" y="18303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7" id="27"/>
          <p:cNvGrpSpPr/>
          <p:nvPr/>
        </p:nvGrpSpPr>
        <p:grpSpPr>
          <a:xfrm rot="0">
            <a:off x="1923686" y="6615701"/>
            <a:ext cx="4442378" cy="1797497"/>
            <a:chOff x="0" y="0"/>
            <a:chExt cx="812800" cy="328879"/>
          </a:xfrm>
        </p:grpSpPr>
        <p:sp>
          <p:nvSpPr>
            <p:cNvPr name="Freeform 28" id="28"/>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29" id="29"/>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Membuat folder</a:t>
              </a:r>
            </a:p>
          </p:txBody>
        </p:sp>
      </p:grpSp>
      <p:grpSp>
        <p:nvGrpSpPr>
          <p:cNvPr name="Group 30" id="30"/>
          <p:cNvGrpSpPr/>
          <p:nvPr/>
        </p:nvGrpSpPr>
        <p:grpSpPr>
          <a:xfrm rot="0">
            <a:off x="11865246" y="6615701"/>
            <a:ext cx="4442378" cy="1797497"/>
            <a:chOff x="0" y="0"/>
            <a:chExt cx="812800" cy="328879"/>
          </a:xfrm>
        </p:grpSpPr>
        <p:sp>
          <p:nvSpPr>
            <p:cNvPr name="Freeform 31" id="31"/>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32" id="32"/>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Memindah file</a:t>
              </a:r>
            </a:p>
          </p:txBody>
        </p:sp>
      </p:grpSp>
      <p:grpSp>
        <p:nvGrpSpPr>
          <p:cNvPr name="Group 33" id="33"/>
          <p:cNvGrpSpPr/>
          <p:nvPr/>
        </p:nvGrpSpPr>
        <p:grpSpPr>
          <a:xfrm rot="0">
            <a:off x="6895746" y="6615701"/>
            <a:ext cx="4442378" cy="1797497"/>
            <a:chOff x="0" y="0"/>
            <a:chExt cx="812800" cy="328879"/>
          </a:xfrm>
        </p:grpSpPr>
        <p:sp>
          <p:nvSpPr>
            <p:cNvPr name="Freeform 34" id="34"/>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35" id="35"/>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Menyalin file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21125" y="2207896"/>
            <a:ext cx="4442378" cy="1753994"/>
            <a:chOff x="0" y="0"/>
            <a:chExt cx="812800" cy="320920"/>
          </a:xfrm>
        </p:grpSpPr>
        <p:sp>
          <p:nvSpPr>
            <p:cNvPr name="Freeform 4" id="4"/>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5" id="5"/>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Kompres file</a:t>
              </a:r>
            </a:p>
          </p:txBody>
        </p:sp>
      </p:grpSp>
      <p:grpSp>
        <p:nvGrpSpPr>
          <p:cNvPr name="Group 6" id="6"/>
          <p:cNvGrpSpPr/>
          <p:nvPr/>
        </p:nvGrpSpPr>
        <p:grpSpPr>
          <a:xfrm rot="0">
            <a:off x="6898307" y="2207896"/>
            <a:ext cx="4442378" cy="1753994"/>
            <a:chOff x="0" y="0"/>
            <a:chExt cx="812800" cy="320920"/>
          </a:xfrm>
        </p:grpSpPr>
        <p:sp>
          <p:nvSpPr>
            <p:cNvPr name="Freeform 7" id="7"/>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8" id="8"/>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Ekstrak file</a:t>
              </a:r>
            </a:p>
          </p:txBody>
        </p:sp>
      </p:grpSp>
      <p:grpSp>
        <p:nvGrpSpPr>
          <p:cNvPr name="Group 9" id="9"/>
          <p:cNvGrpSpPr/>
          <p:nvPr/>
        </p:nvGrpSpPr>
        <p:grpSpPr>
          <a:xfrm rot="0">
            <a:off x="1921125" y="4389579"/>
            <a:ext cx="4442378" cy="1797497"/>
            <a:chOff x="0" y="0"/>
            <a:chExt cx="812800" cy="328879"/>
          </a:xfrm>
        </p:grpSpPr>
        <p:sp>
          <p:nvSpPr>
            <p:cNvPr name="Freeform 10" id="10"/>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11" id="11"/>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Menjalankan Program</a:t>
              </a:r>
            </a:p>
          </p:txBody>
        </p:sp>
      </p:grpSp>
      <p:grpSp>
        <p:nvGrpSpPr>
          <p:cNvPr name="Group 12" id="12"/>
          <p:cNvGrpSpPr/>
          <p:nvPr/>
        </p:nvGrpSpPr>
        <p:grpSpPr>
          <a:xfrm rot="0">
            <a:off x="11865246" y="2207896"/>
            <a:ext cx="4442378" cy="1753994"/>
            <a:chOff x="0" y="0"/>
            <a:chExt cx="812800" cy="320920"/>
          </a:xfrm>
        </p:grpSpPr>
        <p:sp>
          <p:nvSpPr>
            <p:cNvPr name="Freeform 13" id="13"/>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14" id="14"/>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Mengganti nama file</a:t>
              </a:r>
            </a:p>
          </p:txBody>
        </p:sp>
      </p:grpSp>
      <p:sp>
        <p:nvSpPr>
          <p:cNvPr name="Freeform 15" id="15"/>
          <p:cNvSpPr/>
          <p:nvPr/>
        </p:nvSpPr>
        <p:spPr>
          <a:xfrm flipH="false" flipV="false" rot="0">
            <a:off x="8284545" y="7135541"/>
            <a:ext cx="4810881" cy="2475417"/>
          </a:xfrm>
          <a:custGeom>
            <a:avLst/>
            <a:gdLst/>
            <a:ahLst/>
            <a:cxnLst/>
            <a:rect r="r" b="b" t="t" l="l"/>
            <a:pathLst>
              <a:path h="2475417" w="4810881">
                <a:moveTo>
                  <a:pt x="0" y="0"/>
                </a:moveTo>
                <a:lnTo>
                  <a:pt x="4810881" y="0"/>
                </a:lnTo>
                <a:lnTo>
                  <a:pt x="4810881" y="2475417"/>
                </a:lnTo>
                <a:lnTo>
                  <a:pt x="0" y="2475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967566">
            <a:off x="15861758" y="4102051"/>
            <a:ext cx="2428357" cy="2681920"/>
          </a:xfrm>
          <a:custGeom>
            <a:avLst/>
            <a:gdLst/>
            <a:ahLst/>
            <a:cxnLst/>
            <a:rect r="r" b="b" t="t" l="l"/>
            <a:pathLst>
              <a:path h="2681920" w="2428357">
                <a:moveTo>
                  <a:pt x="0" y="0"/>
                </a:moveTo>
                <a:lnTo>
                  <a:pt x="2428357" y="0"/>
                </a:lnTo>
                <a:lnTo>
                  <a:pt x="2428357" y="2681920"/>
                </a:lnTo>
                <a:lnTo>
                  <a:pt x="0" y="26819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905537">
            <a:off x="125936" y="1679092"/>
            <a:ext cx="2015220" cy="3744497"/>
          </a:xfrm>
          <a:custGeom>
            <a:avLst/>
            <a:gdLst/>
            <a:ahLst/>
            <a:cxnLst/>
            <a:rect r="r" b="b" t="t" l="l"/>
            <a:pathLst>
              <a:path h="3744497" w="2015220">
                <a:moveTo>
                  <a:pt x="0" y="0"/>
                </a:moveTo>
                <a:lnTo>
                  <a:pt x="2015220" y="0"/>
                </a:lnTo>
                <a:lnTo>
                  <a:pt x="2015220" y="3744497"/>
                </a:lnTo>
                <a:lnTo>
                  <a:pt x="0" y="3744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2530275" y="782158"/>
            <a:ext cx="13173321" cy="981042"/>
          </a:xfrm>
          <a:prstGeom prst="rect">
            <a:avLst/>
          </a:prstGeom>
        </p:spPr>
        <p:txBody>
          <a:bodyPr anchor="t" rtlCol="false" tIns="0" lIns="0" bIns="0" rIns="0">
            <a:spAutoFit/>
          </a:bodyPr>
          <a:lstStyle/>
          <a:p>
            <a:pPr algn="ctr">
              <a:lnSpc>
                <a:spcPts val="7679"/>
              </a:lnSpc>
            </a:pPr>
            <a:r>
              <a:rPr lang="en-US" sz="6399">
                <a:solidFill>
                  <a:srgbClr val="FFF503"/>
                </a:solidFill>
                <a:latin typeface="Norwester"/>
              </a:rPr>
              <a:t>Daftar fitur file manajer kw</a:t>
            </a:r>
          </a:p>
        </p:txBody>
      </p:sp>
      <p:sp>
        <p:nvSpPr>
          <p:cNvPr name="Freeform 19" id="19"/>
          <p:cNvSpPr/>
          <p:nvPr/>
        </p:nvSpPr>
        <p:spPr>
          <a:xfrm flipH="false" flipV="false" rot="697878">
            <a:off x="12123385" y="-1167420"/>
            <a:ext cx="1094900" cy="1830380"/>
          </a:xfrm>
          <a:custGeom>
            <a:avLst/>
            <a:gdLst/>
            <a:ahLst/>
            <a:cxnLst/>
            <a:rect r="r" b="b" t="t" l="l"/>
            <a:pathLst>
              <a:path h="1830380" w="1094900">
                <a:moveTo>
                  <a:pt x="0" y="0"/>
                </a:moveTo>
                <a:lnTo>
                  <a:pt x="1094900" y="0"/>
                </a:lnTo>
                <a:lnTo>
                  <a:pt x="1094900" y="1830379"/>
                </a:lnTo>
                <a:lnTo>
                  <a:pt x="0" y="18303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121640">
            <a:off x="1362578" y="6650566"/>
            <a:ext cx="1094900" cy="1830380"/>
          </a:xfrm>
          <a:custGeom>
            <a:avLst/>
            <a:gdLst/>
            <a:ahLst/>
            <a:cxnLst/>
            <a:rect r="r" b="b" t="t" l="l"/>
            <a:pathLst>
              <a:path h="1830380" w="1094900">
                <a:moveTo>
                  <a:pt x="0" y="0"/>
                </a:moveTo>
                <a:lnTo>
                  <a:pt x="1094900" y="0"/>
                </a:lnTo>
                <a:lnTo>
                  <a:pt x="1094900" y="1830380"/>
                </a:lnTo>
                <a:lnTo>
                  <a:pt x="0" y="18303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1" id="21"/>
          <p:cNvGrpSpPr/>
          <p:nvPr/>
        </p:nvGrpSpPr>
        <p:grpSpPr>
          <a:xfrm rot="0">
            <a:off x="6922811" y="4389579"/>
            <a:ext cx="4442378" cy="1797497"/>
            <a:chOff x="0" y="0"/>
            <a:chExt cx="812800" cy="328879"/>
          </a:xfrm>
        </p:grpSpPr>
        <p:sp>
          <p:nvSpPr>
            <p:cNvPr name="Freeform 22" id="22"/>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23" id="23"/>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Mengunci File</a:t>
              </a:r>
            </a:p>
          </p:txBody>
        </p:sp>
      </p:grpSp>
      <p:grpSp>
        <p:nvGrpSpPr>
          <p:cNvPr name="Group 24" id="24"/>
          <p:cNvGrpSpPr/>
          <p:nvPr/>
        </p:nvGrpSpPr>
        <p:grpSpPr>
          <a:xfrm rot="0">
            <a:off x="11865246" y="4389579"/>
            <a:ext cx="4442378" cy="1797497"/>
            <a:chOff x="0" y="0"/>
            <a:chExt cx="812800" cy="328879"/>
          </a:xfrm>
        </p:grpSpPr>
        <p:sp>
          <p:nvSpPr>
            <p:cNvPr name="Freeform 25" id="25"/>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26" id="26"/>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Membuka File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21125" y="2207896"/>
            <a:ext cx="4442378" cy="1753994"/>
            <a:chOff x="0" y="0"/>
            <a:chExt cx="812800" cy="320920"/>
          </a:xfrm>
        </p:grpSpPr>
        <p:sp>
          <p:nvSpPr>
            <p:cNvPr name="Freeform 4" id="4"/>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5" id="5"/>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Tambah Kontak</a:t>
              </a:r>
            </a:p>
          </p:txBody>
        </p:sp>
      </p:grpSp>
      <p:grpSp>
        <p:nvGrpSpPr>
          <p:cNvPr name="Group 6" id="6"/>
          <p:cNvGrpSpPr/>
          <p:nvPr/>
        </p:nvGrpSpPr>
        <p:grpSpPr>
          <a:xfrm rot="0">
            <a:off x="6898307" y="2207896"/>
            <a:ext cx="4442378" cy="1753994"/>
            <a:chOff x="0" y="0"/>
            <a:chExt cx="812800" cy="320920"/>
          </a:xfrm>
        </p:grpSpPr>
        <p:sp>
          <p:nvSpPr>
            <p:cNvPr name="Freeform 7" id="7"/>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8" id="8"/>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Menghapus daftar kontak</a:t>
              </a:r>
            </a:p>
          </p:txBody>
        </p:sp>
      </p:grpSp>
      <p:grpSp>
        <p:nvGrpSpPr>
          <p:cNvPr name="Group 9" id="9"/>
          <p:cNvGrpSpPr/>
          <p:nvPr/>
        </p:nvGrpSpPr>
        <p:grpSpPr>
          <a:xfrm rot="0">
            <a:off x="11865246" y="2207896"/>
            <a:ext cx="4442378" cy="1753994"/>
            <a:chOff x="0" y="0"/>
            <a:chExt cx="812800" cy="320920"/>
          </a:xfrm>
        </p:grpSpPr>
        <p:sp>
          <p:nvSpPr>
            <p:cNvPr name="Freeform 10" id="10"/>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11" id="11"/>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Menampilakn Daftar Kontak</a:t>
              </a:r>
            </a:p>
          </p:txBody>
        </p:sp>
      </p:grpSp>
      <p:sp>
        <p:nvSpPr>
          <p:cNvPr name="Freeform 12" id="12"/>
          <p:cNvSpPr/>
          <p:nvPr/>
        </p:nvSpPr>
        <p:spPr>
          <a:xfrm flipH="false" flipV="false" rot="0">
            <a:off x="8284545" y="7135541"/>
            <a:ext cx="4810881" cy="2475417"/>
          </a:xfrm>
          <a:custGeom>
            <a:avLst/>
            <a:gdLst/>
            <a:ahLst/>
            <a:cxnLst/>
            <a:rect r="r" b="b" t="t" l="l"/>
            <a:pathLst>
              <a:path h="2475417" w="4810881">
                <a:moveTo>
                  <a:pt x="0" y="0"/>
                </a:moveTo>
                <a:lnTo>
                  <a:pt x="4810881" y="0"/>
                </a:lnTo>
                <a:lnTo>
                  <a:pt x="4810881" y="2475417"/>
                </a:lnTo>
                <a:lnTo>
                  <a:pt x="0" y="2475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967566">
            <a:off x="15861758" y="4102051"/>
            <a:ext cx="2428357" cy="2681920"/>
          </a:xfrm>
          <a:custGeom>
            <a:avLst/>
            <a:gdLst/>
            <a:ahLst/>
            <a:cxnLst/>
            <a:rect r="r" b="b" t="t" l="l"/>
            <a:pathLst>
              <a:path h="2681920" w="2428357">
                <a:moveTo>
                  <a:pt x="0" y="0"/>
                </a:moveTo>
                <a:lnTo>
                  <a:pt x="2428357" y="0"/>
                </a:lnTo>
                <a:lnTo>
                  <a:pt x="2428357" y="2681920"/>
                </a:lnTo>
                <a:lnTo>
                  <a:pt x="0" y="26819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905537">
            <a:off x="125936" y="1679092"/>
            <a:ext cx="2015220" cy="3744497"/>
          </a:xfrm>
          <a:custGeom>
            <a:avLst/>
            <a:gdLst/>
            <a:ahLst/>
            <a:cxnLst/>
            <a:rect r="r" b="b" t="t" l="l"/>
            <a:pathLst>
              <a:path h="3744497" w="2015220">
                <a:moveTo>
                  <a:pt x="0" y="0"/>
                </a:moveTo>
                <a:lnTo>
                  <a:pt x="2015220" y="0"/>
                </a:lnTo>
                <a:lnTo>
                  <a:pt x="2015220" y="3744497"/>
                </a:lnTo>
                <a:lnTo>
                  <a:pt x="0" y="3744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2530275" y="782158"/>
            <a:ext cx="13173321" cy="981042"/>
          </a:xfrm>
          <a:prstGeom prst="rect">
            <a:avLst/>
          </a:prstGeom>
        </p:spPr>
        <p:txBody>
          <a:bodyPr anchor="t" rtlCol="false" tIns="0" lIns="0" bIns="0" rIns="0">
            <a:spAutoFit/>
          </a:bodyPr>
          <a:lstStyle/>
          <a:p>
            <a:pPr algn="ctr">
              <a:lnSpc>
                <a:spcPts val="7679"/>
              </a:lnSpc>
            </a:pPr>
            <a:r>
              <a:rPr lang="en-US" sz="6399">
                <a:solidFill>
                  <a:srgbClr val="FFF503"/>
                </a:solidFill>
                <a:latin typeface="Norwester"/>
              </a:rPr>
              <a:t>Daftar fitur pengelola kontak</a:t>
            </a:r>
          </a:p>
        </p:txBody>
      </p:sp>
      <p:sp>
        <p:nvSpPr>
          <p:cNvPr name="Freeform 16" id="16"/>
          <p:cNvSpPr/>
          <p:nvPr/>
        </p:nvSpPr>
        <p:spPr>
          <a:xfrm flipH="false" flipV="false" rot="697878">
            <a:off x="12123385" y="-1167420"/>
            <a:ext cx="1094900" cy="1830380"/>
          </a:xfrm>
          <a:custGeom>
            <a:avLst/>
            <a:gdLst/>
            <a:ahLst/>
            <a:cxnLst/>
            <a:rect r="r" b="b" t="t" l="l"/>
            <a:pathLst>
              <a:path h="1830380" w="1094900">
                <a:moveTo>
                  <a:pt x="0" y="0"/>
                </a:moveTo>
                <a:lnTo>
                  <a:pt x="1094900" y="0"/>
                </a:lnTo>
                <a:lnTo>
                  <a:pt x="1094900" y="1830379"/>
                </a:lnTo>
                <a:lnTo>
                  <a:pt x="0" y="18303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121640">
            <a:off x="1362578" y="6650566"/>
            <a:ext cx="1094900" cy="1830380"/>
          </a:xfrm>
          <a:custGeom>
            <a:avLst/>
            <a:gdLst/>
            <a:ahLst/>
            <a:cxnLst/>
            <a:rect r="r" b="b" t="t" l="l"/>
            <a:pathLst>
              <a:path h="1830380" w="1094900">
                <a:moveTo>
                  <a:pt x="0" y="0"/>
                </a:moveTo>
                <a:lnTo>
                  <a:pt x="1094900" y="0"/>
                </a:lnTo>
                <a:lnTo>
                  <a:pt x="1094900" y="1830380"/>
                </a:lnTo>
                <a:lnTo>
                  <a:pt x="0" y="18303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21125" y="2207896"/>
            <a:ext cx="4442378" cy="1753994"/>
            <a:chOff x="0" y="0"/>
            <a:chExt cx="812800" cy="320920"/>
          </a:xfrm>
        </p:grpSpPr>
        <p:sp>
          <p:nvSpPr>
            <p:cNvPr name="Freeform 4" id="4"/>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5" id="5"/>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Informasi CPU</a:t>
              </a:r>
            </a:p>
          </p:txBody>
        </p:sp>
      </p:grpSp>
      <p:grpSp>
        <p:nvGrpSpPr>
          <p:cNvPr name="Group 6" id="6"/>
          <p:cNvGrpSpPr/>
          <p:nvPr/>
        </p:nvGrpSpPr>
        <p:grpSpPr>
          <a:xfrm rot="0">
            <a:off x="6898307" y="2207896"/>
            <a:ext cx="4442378" cy="1753994"/>
            <a:chOff x="0" y="0"/>
            <a:chExt cx="812800" cy="320920"/>
          </a:xfrm>
        </p:grpSpPr>
        <p:sp>
          <p:nvSpPr>
            <p:cNvPr name="Freeform 7" id="7"/>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8" id="8"/>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Informasi Baterai</a:t>
              </a:r>
            </a:p>
          </p:txBody>
        </p:sp>
      </p:grpSp>
      <p:grpSp>
        <p:nvGrpSpPr>
          <p:cNvPr name="Group 9" id="9"/>
          <p:cNvGrpSpPr/>
          <p:nvPr/>
        </p:nvGrpSpPr>
        <p:grpSpPr>
          <a:xfrm rot="0">
            <a:off x="11865246" y="2207896"/>
            <a:ext cx="4442378" cy="1753994"/>
            <a:chOff x="0" y="0"/>
            <a:chExt cx="812800" cy="320920"/>
          </a:xfrm>
        </p:grpSpPr>
        <p:sp>
          <p:nvSpPr>
            <p:cNvPr name="Freeform 10" id="10"/>
            <p:cNvSpPr/>
            <p:nvPr/>
          </p:nvSpPr>
          <p:spPr>
            <a:xfrm flipH="false" flipV="false" rot="0">
              <a:off x="0" y="0"/>
              <a:ext cx="812800" cy="320920"/>
            </a:xfrm>
            <a:custGeom>
              <a:avLst/>
              <a:gdLst/>
              <a:ahLst/>
              <a:cxnLst/>
              <a:rect r="r" b="b" t="t" l="l"/>
              <a:pathLst>
                <a:path h="320920" w="812800">
                  <a:moveTo>
                    <a:pt x="0" y="0"/>
                  </a:moveTo>
                  <a:lnTo>
                    <a:pt x="812800" y="0"/>
                  </a:lnTo>
                  <a:lnTo>
                    <a:pt x="812800" y="320920"/>
                  </a:lnTo>
                  <a:lnTo>
                    <a:pt x="0" y="320920"/>
                  </a:lnTo>
                  <a:close/>
                </a:path>
              </a:pathLst>
            </a:custGeom>
            <a:solidFill>
              <a:srgbClr val="FFFFFF"/>
            </a:solidFill>
            <a:ln w="28575" cap="sq">
              <a:solidFill>
                <a:srgbClr val="000000"/>
              </a:solidFill>
              <a:prstDash val="solid"/>
              <a:miter/>
            </a:ln>
          </p:spPr>
        </p:sp>
        <p:sp>
          <p:nvSpPr>
            <p:cNvPr name="TextBox 11" id="11"/>
            <p:cNvSpPr txBox="true"/>
            <p:nvPr/>
          </p:nvSpPr>
          <p:spPr>
            <a:xfrm>
              <a:off x="0" y="-38100"/>
              <a:ext cx="812800"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Informasi Jam</a:t>
              </a:r>
            </a:p>
          </p:txBody>
        </p:sp>
      </p:grpSp>
      <p:sp>
        <p:nvSpPr>
          <p:cNvPr name="Freeform 12" id="12"/>
          <p:cNvSpPr/>
          <p:nvPr/>
        </p:nvSpPr>
        <p:spPr>
          <a:xfrm flipH="false" flipV="false" rot="0">
            <a:off x="8284545" y="7135541"/>
            <a:ext cx="4810881" cy="2475417"/>
          </a:xfrm>
          <a:custGeom>
            <a:avLst/>
            <a:gdLst/>
            <a:ahLst/>
            <a:cxnLst/>
            <a:rect r="r" b="b" t="t" l="l"/>
            <a:pathLst>
              <a:path h="2475417" w="4810881">
                <a:moveTo>
                  <a:pt x="0" y="0"/>
                </a:moveTo>
                <a:lnTo>
                  <a:pt x="4810881" y="0"/>
                </a:lnTo>
                <a:lnTo>
                  <a:pt x="4810881" y="2475417"/>
                </a:lnTo>
                <a:lnTo>
                  <a:pt x="0" y="2475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967566">
            <a:off x="15861758" y="4102051"/>
            <a:ext cx="2428357" cy="2681920"/>
          </a:xfrm>
          <a:custGeom>
            <a:avLst/>
            <a:gdLst/>
            <a:ahLst/>
            <a:cxnLst/>
            <a:rect r="r" b="b" t="t" l="l"/>
            <a:pathLst>
              <a:path h="2681920" w="2428357">
                <a:moveTo>
                  <a:pt x="0" y="0"/>
                </a:moveTo>
                <a:lnTo>
                  <a:pt x="2428357" y="0"/>
                </a:lnTo>
                <a:lnTo>
                  <a:pt x="2428357" y="2681920"/>
                </a:lnTo>
                <a:lnTo>
                  <a:pt x="0" y="26819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905537">
            <a:off x="125936" y="1679092"/>
            <a:ext cx="2015220" cy="3744497"/>
          </a:xfrm>
          <a:custGeom>
            <a:avLst/>
            <a:gdLst/>
            <a:ahLst/>
            <a:cxnLst/>
            <a:rect r="r" b="b" t="t" l="l"/>
            <a:pathLst>
              <a:path h="3744497" w="2015220">
                <a:moveTo>
                  <a:pt x="0" y="0"/>
                </a:moveTo>
                <a:lnTo>
                  <a:pt x="2015220" y="0"/>
                </a:lnTo>
                <a:lnTo>
                  <a:pt x="2015220" y="3744497"/>
                </a:lnTo>
                <a:lnTo>
                  <a:pt x="0" y="3744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2530275" y="782158"/>
            <a:ext cx="13173321" cy="981042"/>
          </a:xfrm>
          <a:prstGeom prst="rect">
            <a:avLst/>
          </a:prstGeom>
        </p:spPr>
        <p:txBody>
          <a:bodyPr anchor="t" rtlCol="false" tIns="0" lIns="0" bIns="0" rIns="0">
            <a:spAutoFit/>
          </a:bodyPr>
          <a:lstStyle/>
          <a:p>
            <a:pPr algn="ctr">
              <a:lnSpc>
                <a:spcPts val="7679"/>
              </a:lnSpc>
            </a:pPr>
            <a:r>
              <a:rPr lang="en-US" sz="6399">
                <a:solidFill>
                  <a:srgbClr val="FFF503"/>
                </a:solidFill>
                <a:latin typeface="Norwester"/>
              </a:rPr>
              <a:t>Daftar fitur perangkat kita</a:t>
            </a:r>
          </a:p>
        </p:txBody>
      </p:sp>
      <p:sp>
        <p:nvSpPr>
          <p:cNvPr name="Freeform 16" id="16"/>
          <p:cNvSpPr/>
          <p:nvPr/>
        </p:nvSpPr>
        <p:spPr>
          <a:xfrm flipH="false" flipV="false" rot="697878">
            <a:off x="12123385" y="-1167420"/>
            <a:ext cx="1094900" cy="1830380"/>
          </a:xfrm>
          <a:custGeom>
            <a:avLst/>
            <a:gdLst/>
            <a:ahLst/>
            <a:cxnLst/>
            <a:rect r="r" b="b" t="t" l="l"/>
            <a:pathLst>
              <a:path h="1830380" w="1094900">
                <a:moveTo>
                  <a:pt x="0" y="0"/>
                </a:moveTo>
                <a:lnTo>
                  <a:pt x="1094900" y="0"/>
                </a:lnTo>
                <a:lnTo>
                  <a:pt x="1094900" y="1830379"/>
                </a:lnTo>
                <a:lnTo>
                  <a:pt x="0" y="18303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121640">
            <a:off x="1362578" y="6650566"/>
            <a:ext cx="1094900" cy="1830380"/>
          </a:xfrm>
          <a:custGeom>
            <a:avLst/>
            <a:gdLst/>
            <a:ahLst/>
            <a:cxnLst/>
            <a:rect r="r" b="b" t="t" l="l"/>
            <a:pathLst>
              <a:path h="1830380" w="1094900">
                <a:moveTo>
                  <a:pt x="0" y="0"/>
                </a:moveTo>
                <a:lnTo>
                  <a:pt x="1094900" y="0"/>
                </a:lnTo>
                <a:lnTo>
                  <a:pt x="1094900" y="1830380"/>
                </a:lnTo>
                <a:lnTo>
                  <a:pt x="0" y="18303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8" id="18"/>
          <p:cNvGrpSpPr/>
          <p:nvPr/>
        </p:nvGrpSpPr>
        <p:grpSpPr>
          <a:xfrm rot="0">
            <a:off x="1921125" y="4389579"/>
            <a:ext cx="4442378" cy="1797497"/>
            <a:chOff x="0" y="0"/>
            <a:chExt cx="812800" cy="328879"/>
          </a:xfrm>
        </p:grpSpPr>
        <p:sp>
          <p:nvSpPr>
            <p:cNvPr name="Freeform 19" id="19"/>
            <p:cNvSpPr/>
            <p:nvPr/>
          </p:nvSpPr>
          <p:spPr>
            <a:xfrm flipH="false" flipV="false" rot="0">
              <a:off x="0" y="0"/>
              <a:ext cx="812800" cy="328879"/>
            </a:xfrm>
            <a:custGeom>
              <a:avLst/>
              <a:gdLst/>
              <a:ahLst/>
              <a:cxnLst/>
              <a:rect r="r" b="b" t="t" l="l"/>
              <a:pathLst>
                <a:path h="328879" w="812800">
                  <a:moveTo>
                    <a:pt x="0" y="0"/>
                  </a:moveTo>
                  <a:lnTo>
                    <a:pt x="812800" y="0"/>
                  </a:lnTo>
                  <a:lnTo>
                    <a:pt x="812800" y="328879"/>
                  </a:lnTo>
                  <a:lnTo>
                    <a:pt x="0" y="328879"/>
                  </a:lnTo>
                  <a:close/>
                </a:path>
              </a:pathLst>
            </a:custGeom>
            <a:solidFill>
              <a:srgbClr val="FFFFFF"/>
            </a:solidFill>
            <a:ln w="28575" cap="sq">
              <a:solidFill>
                <a:srgbClr val="000000"/>
              </a:solidFill>
              <a:prstDash val="solid"/>
              <a:miter/>
            </a:ln>
          </p:spPr>
        </p:sp>
        <p:sp>
          <p:nvSpPr>
            <p:cNvPr name="TextBox 20" id="20"/>
            <p:cNvSpPr txBox="true"/>
            <p:nvPr/>
          </p:nvSpPr>
          <p:spPr>
            <a:xfrm>
              <a:off x="0" y="-38100"/>
              <a:ext cx="812800"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Informasi Kecepatan WIFI</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1549">
            <a:off x="-501499" y="7862406"/>
            <a:ext cx="1888513" cy="3383330"/>
          </a:xfrm>
          <a:custGeom>
            <a:avLst/>
            <a:gdLst/>
            <a:ahLst/>
            <a:cxnLst/>
            <a:rect r="r" b="b" t="t" l="l"/>
            <a:pathLst>
              <a:path h="3383330" w="1888513">
                <a:moveTo>
                  <a:pt x="0" y="0"/>
                </a:moveTo>
                <a:lnTo>
                  <a:pt x="1888514" y="0"/>
                </a:lnTo>
                <a:lnTo>
                  <a:pt x="1888514" y="3383329"/>
                </a:lnTo>
                <a:lnTo>
                  <a:pt x="0" y="3383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09983">
            <a:off x="15290755" y="-597346"/>
            <a:ext cx="2415886" cy="2469772"/>
          </a:xfrm>
          <a:custGeom>
            <a:avLst/>
            <a:gdLst/>
            <a:ahLst/>
            <a:cxnLst/>
            <a:rect r="r" b="b" t="t" l="l"/>
            <a:pathLst>
              <a:path h="2469772" w="2415886">
                <a:moveTo>
                  <a:pt x="0" y="0"/>
                </a:moveTo>
                <a:lnTo>
                  <a:pt x="2415886" y="0"/>
                </a:lnTo>
                <a:lnTo>
                  <a:pt x="2415886" y="2469773"/>
                </a:lnTo>
                <a:lnTo>
                  <a:pt x="0" y="24697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2487625"/>
            <a:ext cx="5621567" cy="1332949"/>
          </a:xfrm>
          <a:custGeom>
            <a:avLst/>
            <a:gdLst/>
            <a:ahLst/>
            <a:cxnLst/>
            <a:rect r="r" b="b" t="t" l="l"/>
            <a:pathLst>
              <a:path h="1332949" w="5621567">
                <a:moveTo>
                  <a:pt x="0" y="0"/>
                </a:moveTo>
                <a:lnTo>
                  <a:pt x="5621567" y="0"/>
                </a:lnTo>
                <a:lnTo>
                  <a:pt x="5621567" y="1332949"/>
                </a:lnTo>
                <a:lnTo>
                  <a:pt x="0" y="1332949"/>
                </a:lnTo>
                <a:lnTo>
                  <a:pt x="0" y="0"/>
                </a:lnTo>
                <a:close/>
              </a:path>
            </a:pathLst>
          </a:custGeom>
          <a:blipFill>
            <a:blip r:embed="rId8"/>
            <a:stretch>
              <a:fillRect l="0" t="0" r="0" b="0"/>
            </a:stretch>
          </a:blipFill>
        </p:spPr>
      </p:sp>
      <p:sp>
        <p:nvSpPr>
          <p:cNvPr name="Freeform 6" id="6"/>
          <p:cNvSpPr/>
          <p:nvPr/>
        </p:nvSpPr>
        <p:spPr>
          <a:xfrm flipH="false" flipV="false" rot="0">
            <a:off x="1028700" y="4153949"/>
            <a:ext cx="7853847" cy="1395866"/>
          </a:xfrm>
          <a:custGeom>
            <a:avLst/>
            <a:gdLst/>
            <a:ahLst/>
            <a:cxnLst/>
            <a:rect r="r" b="b" t="t" l="l"/>
            <a:pathLst>
              <a:path h="1395866" w="7853847">
                <a:moveTo>
                  <a:pt x="0" y="0"/>
                </a:moveTo>
                <a:lnTo>
                  <a:pt x="7853847" y="0"/>
                </a:lnTo>
                <a:lnTo>
                  <a:pt x="7853847" y="1395866"/>
                </a:lnTo>
                <a:lnTo>
                  <a:pt x="0" y="1395866"/>
                </a:lnTo>
                <a:lnTo>
                  <a:pt x="0" y="0"/>
                </a:lnTo>
                <a:close/>
              </a:path>
            </a:pathLst>
          </a:custGeom>
          <a:blipFill>
            <a:blip r:embed="rId9"/>
            <a:stretch>
              <a:fillRect l="0" t="0" r="0" b="0"/>
            </a:stretch>
          </a:blipFill>
        </p:spPr>
      </p:sp>
      <p:sp>
        <p:nvSpPr>
          <p:cNvPr name="Freeform 7" id="7"/>
          <p:cNvSpPr/>
          <p:nvPr/>
        </p:nvSpPr>
        <p:spPr>
          <a:xfrm flipH="false" flipV="false" rot="0">
            <a:off x="1028700" y="5883190"/>
            <a:ext cx="7853847" cy="1371566"/>
          </a:xfrm>
          <a:custGeom>
            <a:avLst/>
            <a:gdLst/>
            <a:ahLst/>
            <a:cxnLst/>
            <a:rect r="r" b="b" t="t" l="l"/>
            <a:pathLst>
              <a:path h="1371566" w="7853847">
                <a:moveTo>
                  <a:pt x="0" y="0"/>
                </a:moveTo>
                <a:lnTo>
                  <a:pt x="7853847" y="0"/>
                </a:lnTo>
                <a:lnTo>
                  <a:pt x="7853847" y="1371566"/>
                </a:lnTo>
                <a:lnTo>
                  <a:pt x="0" y="1371566"/>
                </a:lnTo>
                <a:lnTo>
                  <a:pt x="0" y="0"/>
                </a:lnTo>
                <a:close/>
              </a:path>
            </a:pathLst>
          </a:custGeom>
          <a:blipFill>
            <a:blip r:embed="rId10"/>
            <a:stretch>
              <a:fillRect l="0" t="0" r="0" b="0"/>
            </a:stretch>
          </a:blipFill>
        </p:spPr>
      </p:sp>
      <p:sp>
        <p:nvSpPr>
          <p:cNvPr name="Freeform 8" id="8"/>
          <p:cNvSpPr/>
          <p:nvPr/>
        </p:nvSpPr>
        <p:spPr>
          <a:xfrm flipH="false" flipV="false" rot="0">
            <a:off x="1028700" y="7588131"/>
            <a:ext cx="7853847" cy="2202908"/>
          </a:xfrm>
          <a:custGeom>
            <a:avLst/>
            <a:gdLst/>
            <a:ahLst/>
            <a:cxnLst/>
            <a:rect r="r" b="b" t="t" l="l"/>
            <a:pathLst>
              <a:path h="2202908" w="7853847">
                <a:moveTo>
                  <a:pt x="0" y="0"/>
                </a:moveTo>
                <a:lnTo>
                  <a:pt x="7853847" y="0"/>
                </a:lnTo>
                <a:lnTo>
                  <a:pt x="7853847" y="2202908"/>
                </a:lnTo>
                <a:lnTo>
                  <a:pt x="0" y="2202908"/>
                </a:lnTo>
                <a:lnTo>
                  <a:pt x="0" y="0"/>
                </a:lnTo>
                <a:close/>
              </a:path>
            </a:pathLst>
          </a:custGeom>
          <a:blipFill>
            <a:blip r:embed="rId11"/>
            <a:stretch>
              <a:fillRect l="0" t="0" r="0" b="0"/>
            </a:stretch>
          </a:blipFill>
        </p:spPr>
      </p:sp>
      <p:sp>
        <p:nvSpPr>
          <p:cNvPr name="TextBox 9" id="9"/>
          <p:cNvSpPr txBox="true"/>
          <p:nvPr/>
        </p:nvSpPr>
        <p:spPr>
          <a:xfrm rot="0">
            <a:off x="1028700" y="685562"/>
            <a:ext cx="16230600" cy="1466718"/>
          </a:xfrm>
          <a:prstGeom prst="rect">
            <a:avLst/>
          </a:prstGeom>
        </p:spPr>
        <p:txBody>
          <a:bodyPr anchor="t" rtlCol="false" tIns="0" lIns="0" bIns="0" rIns="0">
            <a:spAutoFit/>
          </a:bodyPr>
          <a:lstStyle/>
          <a:p>
            <a:pPr algn="ctr">
              <a:lnSpc>
                <a:spcPts val="11519"/>
              </a:lnSpc>
            </a:pPr>
            <a:r>
              <a:rPr lang="en-US" sz="9600">
                <a:solidFill>
                  <a:srgbClr val="FFF503"/>
                </a:solidFill>
                <a:latin typeface="Norwester"/>
              </a:rPr>
              <a:t>Output fitur file manajer kw</a:t>
            </a:r>
          </a:p>
        </p:txBody>
      </p:sp>
      <p:grpSp>
        <p:nvGrpSpPr>
          <p:cNvPr name="Group 10" id="10"/>
          <p:cNvGrpSpPr/>
          <p:nvPr/>
        </p:nvGrpSpPr>
        <p:grpSpPr>
          <a:xfrm rot="0">
            <a:off x="11405808" y="2399955"/>
            <a:ext cx="4298900" cy="1542552"/>
            <a:chOff x="0" y="0"/>
            <a:chExt cx="786548" cy="282233"/>
          </a:xfrm>
        </p:grpSpPr>
        <p:sp>
          <p:nvSpPr>
            <p:cNvPr name="Freeform 11" id="11"/>
            <p:cNvSpPr/>
            <p:nvPr/>
          </p:nvSpPr>
          <p:spPr>
            <a:xfrm flipH="false" flipV="false" rot="0">
              <a:off x="0" y="0"/>
              <a:ext cx="786548" cy="282233"/>
            </a:xfrm>
            <a:custGeom>
              <a:avLst/>
              <a:gdLst/>
              <a:ahLst/>
              <a:cxnLst/>
              <a:rect r="r" b="b" t="t" l="l"/>
              <a:pathLst>
                <a:path h="282233" w="786548">
                  <a:moveTo>
                    <a:pt x="0" y="0"/>
                  </a:moveTo>
                  <a:lnTo>
                    <a:pt x="786548" y="0"/>
                  </a:lnTo>
                  <a:lnTo>
                    <a:pt x="786548" y="282233"/>
                  </a:lnTo>
                  <a:lnTo>
                    <a:pt x="0" y="282233"/>
                  </a:lnTo>
                  <a:close/>
                </a:path>
              </a:pathLst>
            </a:custGeom>
            <a:solidFill>
              <a:srgbClr val="FFFFFF"/>
            </a:solidFill>
            <a:ln w="28575" cap="sq">
              <a:solidFill>
                <a:srgbClr val="000000"/>
              </a:solidFill>
              <a:prstDash val="solid"/>
              <a:miter/>
            </a:ln>
          </p:spPr>
        </p:sp>
        <p:sp>
          <p:nvSpPr>
            <p:cNvPr name="TextBox 12" id="12"/>
            <p:cNvSpPr txBox="true"/>
            <p:nvPr/>
          </p:nvSpPr>
          <p:spPr>
            <a:xfrm>
              <a:off x="0" y="-38100"/>
              <a:ext cx="786548" cy="320333"/>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lokasi pada folder</a:t>
              </a:r>
            </a:p>
          </p:txBody>
        </p:sp>
      </p:grpSp>
      <p:grpSp>
        <p:nvGrpSpPr>
          <p:cNvPr name="Group 13" id="13"/>
          <p:cNvGrpSpPr/>
          <p:nvPr/>
        </p:nvGrpSpPr>
        <p:grpSpPr>
          <a:xfrm rot="0">
            <a:off x="11405808" y="4190157"/>
            <a:ext cx="4298900" cy="1565107"/>
            <a:chOff x="0" y="0"/>
            <a:chExt cx="786548" cy="286360"/>
          </a:xfrm>
        </p:grpSpPr>
        <p:sp>
          <p:nvSpPr>
            <p:cNvPr name="Freeform 14" id="14"/>
            <p:cNvSpPr/>
            <p:nvPr/>
          </p:nvSpPr>
          <p:spPr>
            <a:xfrm flipH="false" flipV="false" rot="0">
              <a:off x="0" y="0"/>
              <a:ext cx="786548" cy="286360"/>
            </a:xfrm>
            <a:custGeom>
              <a:avLst/>
              <a:gdLst/>
              <a:ahLst/>
              <a:cxnLst/>
              <a:rect r="r" b="b" t="t" l="l"/>
              <a:pathLst>
                <a:path h="286360" w="786548">
                  <a:moveTo>
                    <a:pt x="0" y="0"/>
                  </a:moveTo>
                  <a:lnTo>
                    <a:pt x="786548" y="0"/>
                  </a:lnTo>
                  <a:lnTo>
                    <a:pt x="786548" y="286360"/>
                  </a:lnTo>
                  <a:lnTo>
                    <a:pt x="0" y="286360"/>
                  </a:lnTo>
                  <a:close/>
                </a:path>
              </a:pathLst>
            </a:custGeom>
            <a:solidFill>
              <a:srgbClr val="FFFFFF"/>
            </a:solidFill>
            <a:ln w="28575" cap="sq">
              <a:solidFill>
                <a:srgbClr val="000000"/>
              </a:solidFill>
              <a:prstDash val="solid"/>
              <a:miter/>
            </a:ln>
          </p:spPr>
        </p:sp>
        <p:sp>
          <p:nvSpPr>
            <p:cNvPr name="TextBox 15" id="15"/>
            <p:cNvSpPr txBox="true"/>
            <p:nvPr/>
          </p:nvSpPr>
          <p:spPr>
            <a:xfrm>
              <a:off x="0" y="-38100"/>
              <a:ext cx="786548" cy="32446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daftar file pada folder</a:t>
              </a:r>
            </a:p>
          </p:txBody>
        </p:sp>
      </p:grpSp>
      <p:grpSp>
        <p:nvGrpSpPr>
          <p:cNvPr name="Group 16" id="16"/>
          <p:cNvGrpSpPr/>
          <p:nvPr/>
        </p:nvGrpSpPr>
        <p:grpSpPr>
          <a:xfrm rot="0">
            <a:off x="11334068" y="7979148"/>
            <a:ext cx="4370639" cy="1797497"/>
            <a:chOff x="0" y="0"/>
            <a:chExt cx="799674" cy="328879"/>
          </a:xfrm>
        </p:grpSpPr>
        <p:sp>
          <p:nvSpPr>
            <p:cNvPr name="Freeform 17" id="17"/>
            <p:cNvSpPr/>
            <p:nvPr/>
          </p:nvSpPr>
          <p:spPr>
            <a:xfrm flipH="false" flipV="false" rot="0">
              <a:off x="0" y="0"/>
              <a:ext cx="799674" cy="328879"/>
            </a:xfrm>
            <a:custGeom>
              <a:avLst/>
              <a:gdLst/>
              <a:ahLst/>
              <a:cxnLst/>
              <a:rect r="r" b="b" t="t" l="l"/>
              <a:pathLst>
                <a:path h="328879" w="799674">
                  <a:moveTo>
                    <a:pt x="0" y="0"/>
                  </a:moveTo>
                  <a:lnTo>
                    <a:pt x="799674" y="0"/>
                  </a:lnTo>
                  <a:lnTo>
                    <a:pt x="799674" y="328879"/>
                  </a:lnTo>
                  <a:lnTo>
                    <a:pt x="0" y="328879"/>
                  </a:lnTo>
                  <a:close/>
                </a:path>
              </a:pathLst>
            </a:custGeom>
            <a:solidFill>
              <a:srgbClr val="FFFFFF"/>
            </a:solidFill>
            <a:ln w="28575" cap="sq">
              <a:solidFill>
                <a:srgbClr val="000000"/>
              </a:solidFill>
              <a:prstDash val="solid"/>
              <a:miter/>
            </a:ln>
          </p:spPr>
        </p:sp>
        <p:sp>
          <p:nvSpPr>
            <p:cNvPr name="TextBox 18" id="18"/>
            <p:cNvSpPr txBox="true"/>
            <p:nvPr/>
          </p:nvSpPr>
          <p:spPr>
            <a:xfrm>
              <a:off x="0" y="-38100"/>
              <a:ext cx="799674"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Melihat isi dari sebuah file</a:t>
              </a:r>
            </a:p>
          </p:txBody>
        </p:sp>
      </p:grpSp>
      <p:grpSp>
        <p:nvGrpSpPr>
          <p:cNvPr name="Group 19" id="19"/>
          <p:cNvGrpSpPr/>
          <p:nvPr/>
        </p:nvGrpSpPr>
        <p:grpSpPr>
          <a:xfrm rot="0">
            <a:off x="11405808" y="5977504"/>
            <a:ext cx="4298900" cy="1753994"/>
            <a:chOff x="0" y="0"/>
            <a:chExt cx="786548" cy="320920"/>
          </a:xfrm>
        </p:grpSpPr>
        <p:sp>
          <p:nvSpPr>
            <p:cNvPr name="Freeform 20" id="20"/>
            <p:cNvSpPr/>
            <p:nvPr/>
          </p:nvSpPr>
          <p:spPr>
            <a:xfrm flipH="false" flipV="false" rot="0">
              <a:off x="0" y="0"/>
              <a:ext cx="786548" cy="320920"/>
            </a:xfrm>
            <a:custGeom>
              <a:avLst/>
              <a:gdLst/>
              <a:ahLst/>
              <a:cxnLst/>
              <a:rect r="r" b="b" t="t" l="l"/>
              <a:pathLst>
                <a:path h="320920" w="786548">
                  <a:moveTo>
                    <a:pt x="0" y="0"/>
                  </a:moveTo>
                  <a:lnTo>
                    <a:pt x="786548" y="0"/>
                  </a:lnTo>
                  <a:lnTo>
                    <a:pt x="786548" y="320920"/>
                  </a:lnTo>
                  <a:lnTo>
                    <a:pt x="0" y="320920"/>
                  </a:lnTo>
                  <a:close/>
                </a:path>
              </a:pathLst>
            </a:custGeom>
            <a:solidFill>
              <a:srgbClr val="FFFFFF"/>
            </a:solidFill>
            <a:ln w="28575" cap="sq">
              <a:solidFill>
                <a:srgbClr val="000000"/>
              </a:solidFill>
              <a:prstDash val="solid"/>
              <a:miter/>
            </a:ln>
          </p:spPr>
        </p:sp>
        <p:sp>
          <p:nvSpPr>
            <p:cNvPr name="TextBox 21" id="21"/>
            <p:cNvSpPr txBox="true"/>
            <p:nvPr/>
          </p:nvSpPr>
          <p:spPr>
            <a:xfrm>
              <a:off x="0" y="-47625"/>
              <a:ext cx="786548" cy="368545"/>
            </a:xfrm>
            <a:prstGeom prst="rect">
              <a:avLst/>
            </a:prstGeom>
          </p:spPr>
          <p:txBody>
            <a:bodyPr anchor="ctr" rtlCol="false" tIns="254000" lIns="254000" bIns="254000" rIns="254000"/>
            <a:lstStyle/>
            <a:p>
              <a:pPr algn="ctr">
                <a:lnSpc>
                  <a:spcPts val="2800"/>
                </a:lnSpc>
              </a:pPr>
              <a:r>
                <a:rPr lang="en-US" sz="2000">
                  <a:solidFill>
                    <a:srgbClr val="000000"/>
                  </a:solidFill>
                  <a:latin typeface="Fira Code"/>
                </a:rPr>
                <a:t>Melihat detail informasi file dan folder</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1549">
            <a:off x="-501499" y="7862406"/>
            <a:ext cx="1888513" cy="3383330"/>
          </a:xfrm>
          <a:custGeom>
            <a:avLst/>
            <a:gdLst/>
            <a:ahLst/>
            <a:cxnLst/>
            <a:rect r="r" b="b" t="t" l="l"/>
            <a:pathLst>
              <a:path h="3383330" w="1888513">
                <a:moveTo>
                  <a:pt x="0" y="0"/>
                </a:moveTo>
                <a:lnTo>
                  <a:pt x="1888514" y="0"/>
                </a:lnTo>
                <a:lnTo>
                  <a:pt x="1888514" y="3383329"/>
                </a:lnTo>
                <a:lnTo>
                  <a:pt x="0" y="3383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09983">
            <a:off x="15290755" y="-597346"/>
            <a:ext cx="2415886" cy="2469772"/>
          </a:xfrm>
          <a:custGeom>
            <a:avLst/>
            <a:gdLst/>
            <a:ahLst/>
            <a:cxnLst/>
            <a:rect r="r" b="b" t="t" l="l"/>
            <a:pathLst>
              <a:path h="2469772" w="2415886">
                <a:moveTo>
                  <a:pt x="0" y="0"/>
                </a:moveTo>
                <a:lnTo>
                  <a:pt x="2415886" y="0"/>
                </a:lnTo>
                <a:lnTo>
                  <a:pt x="2415886" y="2469773"/>
                </a:lnTo>
                <a:lnTo>
                  <a:pt x="0" y="24697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1405808" y="4154912"/>
            <a:ext cx="4298900" cy="1797497"/>
            <a:chOff x="0" y="0"/>
            <a:chExt cx="786548" cy="328879"/>
          </a:xfrm>
        </p:grpSpPr>
        <p:sp>
          <p:nvSpPr>
            <p:cNvPr name="Freeform 6" id="6"/>
            <p:cNvSpPr/>
            <p:nvPr/>
          </p:nvSpPr>
          <p:spPr>
            <a:xfrm flipH="false" flipV="false" rot="0">
              <a:off x="0" y="0"/>
              <a:ext cx="786548" cy="328879"/>
            </a:xfrm>
            <a:custGeom>
              <a:avLst/>
              <a:gdLst/>
              <a:ahLst/>
              <a:cxnLst/>
              <a:rect r="r" b="b" t="t" l="l"/>
              <a:pathLst>
                <a:path h="328879" w="786548">
                  <a:moveTo>
                    <a:pt x="0" y="0"/>
                  </a:moveTo>
                  <a:lnTo>
                    <a:pt x="786548" y="0"/>
                  </a:lnTo>
                  <a:lnTo>
                    <a:pt x="786548" y="328879"/>
                  </a:lnTo>
                  <a:lnTo>
                    <a:pt x="0" y="328879"/>
                  </a:lnTo>
                  <a:close/>
                </a:path>
              </a:pathLst>
            </a:custGeom>
            <a:solidFill>
              <a:srgbClr val="FFFFFF"/>
            </a:solidFill>
            <a:ln w="28575" cap="sq">
              <a:solidFill>
                <a:srgbClr val="000000"/>
              </a:solidFill>
              <a:prstDash val="solid"/>
              <a:miter/>
            </a:ln>
          </p:spPr>
        </p:sp>
        <p:sp>
          <p:nvSpPr>
            <p:cNvPr name="TextBox 7" id="7"/>
            <p:cNvSpPr txBox="true"/>
            <p:nvPr/>
          </p:nvSpPr>
          <p:spPr>
            <a:xfrm>
              <a:off x="0" y="-38100"/>
              <a:ext cx="786548"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Membuat file</a:t>
              </a:r>
            </a:p>
          </p:txBody>
        </p:sp>
      </p:grpSp>
      <p:grpSp>
        <p:nvGrpSpPr>
          <p:cNvPr name="Group 8" id="8"/>
          <p:cNvGrpSpPr/>
          <p:nvPr/>
        </p:nvGrpSpPr>
        <p:grpSpPr>
          <a:xfrm rot="0">
            <a:off x="11405808" y="2399955"/>
            <a:ext cx="4298900" cy="1542552"/>
            <a:chOff x="0" y="0"/>
            <a:chExt cx="786548" cy="282233"/>
          </a:xfrm>
        </p:grpSpPr>
        <p:sp>
          <p:nvSpPr>
            <p:cNvPr name="Freeform 9" id="9"/>
            <p:cNvSpPr/>
            <p:nvPr/>
          </p:nvSpPr>
          <p:spPr>
            <a:xfrm flipH="false" flipV="false" rot="0">
              <a:off x="0" y="0"/>
              <a:ext cx="786548" cy="282233"/>
            </a:xfrm>
            <a:custGeom>
              <a:avLst/>
              <a:gdLst/>
              <a:ahLst/>
              <a:cxnLst/>
              <a:rect r="r" b="b" t="t" l="l"/>
              <a:pathLst>
                <a:path h="282233" w="786548">
                  <a:moveTo>
                    <a:pt x="0" y="0"/>
                  </a:moveTo>
                  <a:lnTo>
                    <a:pt x="786548" y="0"/>
                  </a:lnTo>
                  <a:lnTo>
                    <a:pt x="786548" y="282233"/>
                  </a:lnTo>
                  <a:lnTo>
                    <a:pt x="0" y="282233"/>
                  </a:ln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786548" cy="320333"/>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Hapus file atau folder</a:t>
              </a:r>
            </a:p>
          </p:txBody>
        </p:sp>
      </p:grpSp>
      <p:grpSp>
        <p:nvGrpSpPr>
          <p:cNvPr name="Group 11" id="11"/>
          <p:cNvGrpSpPr/>
          <p:nvPr/>
        </p:nvGrpSpPr>
        <p:grpSpPr>
          <a:xfrm rot="0">
            <a:off x="11405808" y="6161959"/>
            <a:ext cx="4298900" cy="1797497"/>
            <a:chOff x="0" y="0"/>
            <a:chExt cx="786548" cy="328879"/>
          </a:xfrm>
        </p:grpSpPr>
        <p:sp>
          <p:nvSpPr>
            <p:cNvPr name="Freeform 12" id="12"/>
            <p:cNvSpPr/>
            <p:nvPr/>
          </p:nvSpPr>
          <p:spPr>
            <a:xfrm flipH="false" flipV="false" rot="0">
              <a:off x="0" y="0"/>
              <a:ext cx="786548" cy="328879"/>
            </a:xfrm>
            <a:custGeom>
              <a:avLst/>
              <a:gdLst/>
              <a:ahLst/>
              <a:cxnLst/>
              <a:rect r="r" b="b" t="t" l="l"/>
              <a:pathLst>
                <a:path h="328879" w="786548">
                  <a:moveTo>
                    <a:pt x="0" y="0"/>
                  </a:moveTo>
                  <a:lnTo>
                    <a:pt x="786548" y="0"/>
                  </a:lnTo>
                  <a:lnTo>
                    <a:pt x="786548" y="328879"/>
                  </a:lnTo>
                  <a:lnTo>
                    <a:pt x="0" y="328879"/>
                  </a:lnTo>
                  <a:close/>
                </a:path>
              </a:pathLst>
            </a:custGeom>
            <a:solidFill>
              <a:srgbClr val="FFFFFF"/>
            </a:solidFill>
            <a:ln w="28575" cap="sq">
              <a:solidFill>
                <a:srgbClr val="000000"/>
              </a:solidFill>
              <a:prstDash val="solid"/>
              <a:miter/>
            </a:ln>
          </p:spPr>
        </p:sp>
        <p:sp>
          <p:nvSpPr>
            <p:cNvPr name="TextBox 13" id="13"/>
            <p:cNvSpPr txBox="true"/>
            <p:nvPr/>
          </p:nvSpPr>
          <p:spPr>
            <a:xfrm>
              <a:off x="0" y="-38100"/>
              <a:ext cx="786548"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Membuat folder</a:t>
              </a:r>
            </a:p>
          </p:txBody>
        </p:sp>
      </p:grpSp>
      <p:grpSp>
        <p:nvGrpSpPr>
          <p:cNvPr name="Group 14" id="14"/>
          <p:cNvGrpSpPr/>
          <p:nvPr/>
        </p:nvGrpSpPr>
        <p:grpSpPr>
          <a:xfrm rot="0">
            <a:off x="11405808" y="8451901"/>
            <a:ext cx="4298900" cy="1339137"/>
            <a:chOff x="0" y="0"/>
            <a:chExt cx="786548" cy="245015"/>
          </a:xfrm>
        </p:grpSpPr>
        <p:sp>
          <p:nvSpPr>
            <p:cNvPr name="Freeform 15" id="15"/>
            <p:cNvSpPr/>
            <p:nvPr/>
          </p:nvSpPr>
          <p:spPr>
            <a:xfrm flipH="false" flipV="false" rot="0">
              <a:off x="0" y="0"/>
              <a:ext cx="786548" cy="245015"/>
            </a:xfrm>
            <a:custGeom>
              <a:avLst/>
              <a:gdLst/>
              <a:ahLst/>
              <a:cxnLst/>
              <a:rect r="r" b="b" t="t" l="l"/>
              <a:pathLst>
                <a:path h="245015" w="786548">
                  <a:moveTo>
                    <a:pt x="0" y="0"/>
                  </a:moveTo>
                  <a:lnTo>
                    <a:pt x="786548" y="0"/>
                  </a:lnTo>
                  <a:lnTo>
                    <a:pt x="786548" y="245015"/>
                  </a:lnTo>
                  <a:lnTo>
                    <a:pt x="0" y="245015"/>
                  </a:lnTo>
                  <a:close/>
                </a:path>
              </a:pathLst>
            </a:custGeom>
            <a:solidFill>
              <a:srgbClr val="FFFFFF"/>
            </a:solidFill>
            <a:ln w="28575" cap="sq">
              <a:solidFill>
                <a:srgbClr val="000000"/>
              </a:solidFill>
              <a:prstDash val="solid"/>
              <a:miter/>
            </a:ln>
          </p:spPr>
        </p:sp>
        <p:sp>
          <p:nvSpPr>
            <p:cNvPr name="TextBox 16" id="16"/>
            <p:cNvSpPr txBox="true"/>
            <p:nvPr/>
          </p:nvSpPr>
          <p:spPr>
            <a:xfrm>
              <a:off x="0" y="-38100"/>
              <a:ext cx="786548" cy="283115"/>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Menyalin file</a:t>
              </a:r>
            </a:p>
          </p:txBody>
        </p:sp>
      </p:grpSp>
      <p:sp>
        <p:nvSpPr>
          <p:cNvPr name="Freeform 17" id="17"/>
          <p:cNvSpPr/>
          <p:nvPr/>
        </p:nvSpPr>
        <p:spPr>
          <a:xfrm flipH="false" flipV="false" rot="0">
            <a:off x="1028700" y="2399955"/>
            <a:ext cx="8756123" cy="1370524"/>
          </a:xfrm>
          <a:custGeom>
            <a:avLst/>
            <a:gdLst/>
            <a:ahLst/>
            <a:cxnLst/>
            <a:rect r="r" b="b" t="t" l="l"/>
            <a:pathLst>
              <a:path h="1370524" w="8756123">
                <a:moveTo>
                  <a:pt x="0" y="0"/>
                </a:moveTo>
                <a:lnTo>
                  <a:pt x="8756123" y="0"/>
                </a:lnTo>
                <a:lnTo>
                  <a:pt x="8756123" y="1370524"/>
                </a:lnTo>
                <a:lnTo>
                  <a:pt x="0" y="1370524"/>
                </a:lnTo>
                <a:lnTo>
                  <a:pt x="0" y="0"/>
                </a:lnTo>
                <a:close/>
              </a:path>
            </a:pathLst>
          </a:custGeom>
          <a:blipFill>
            <a:blip r:embed="rId8"/>
            <a:stretch>
              <a:fillRect l="0" t="0" r="0" b="0"/>
            </a:stretch>
          </a:blipFill>
        </p:spPr>
      </p:sp>
      <p:sp>
        <p:nvSpPr>
          <p:cNvPr name="Freeform 18" id="18"/>
          <p:cNvSpPr/>
          <p:nvPr/>
        </p:nvSpPr>
        <p:spPr>
          <a:xfrm flipH="false" flipV="false" rot="0">
            <a:off x="1028700" y="4154912"/>
            <a:ext cx="7853847" cy="1624934"/>
          </a:xfrm>
          <a:custGeom>
            <a:avLst/>
            <a:gdLst/>
            <a:ahLst/>
            <a:cxnLst/>
            <a:rect r="r" b="b" t="t" l="l"/>
            <a:pathLst>
              <a:path h="1624934" w="7853847">
                <a:moveTo>
                  <a:pt x="0" y="0"/>
                </a:moveTo>
                <a:lnTo>
                  <a:pt x="7853847" y="0"/>
                </a:lnTo>
                <a:lnTo>
                  <a:pt x="7853847" y="1624934"/>
                </a:lnTo>
                <a:lnTo>
                  <a:pt x="0" y="1624934"/>
                </a:lnTo>
                <a:lnTo>
                  <a:pt x="0" y="0"/>
                </a:lnTo>
                <a:close/>
              </a:path>
            </a:pathLst>
          </a:custGeom>
          <a:blipFill>
            <a:blip r:embed="rId9"/>
            <a:stretch>
              <a:fillRect l="0" t="0" r="0" b="0"/>
            </a:stretch>
          </a:blipFill>
        </p:spPr>
      </p:sp>
      <p:sp>
        <p:nvSpPr>
          <p:cNvPr name="Freeform 19" id="19"/>
          <p:cNvSpPr/>
          <p:nvPr/>
        </p:nvSpPr>
        <p:spPr>
          <a:xfrm flipH="false" flipV="false" rot="0">
            <a:off x="1028700" y="6161959"/>
            <a:ext cx="7725142" cy="1560635"/>
          </a:xfrm>
          <a:custGeom>
            <a:avLst/>
            <a:gdLst/>
            <a:ahLst/>
            <a:cxnLst/>
            <a:rect r="r" b="b" t="t" l="l"/>
            <a:pathLst>
              <a:path h="1560635" w="7725142">
                <a:moveTo>
                  <a:pt x="0" y="0"/>
                </a:moveTo>
                <a:lnTo>
                  <a:pt x="7725142" y="0"/>
                </a:lnTo>
                <a:lnTo>
                  <a:pt x="7725142" y="1560635"/>
                </a:lnTo>
                <a:lnTo>
                  <a:pt x="0" y="1560635"/>
                </a:lnTo>
                <a:lnTo>
                  <a:pt x="0" y="0"/>
                </a:lnTo>
                <a:close/>
              </a:path>
            </a:pathLst>
          </a:custGeom>
          <a:blipFill>
            <a:blip r:embed="rId10"/>
            <a:stretch>
              <a:fillRect l="0" t="0" r="0" b="0"/>
            </a:stretch>
          </a:blipFill>
        </p:spPr>
      </p:sp>
      <p:sp>
        <p:nvSpPr>
          <p:cNvPr name="Freeform 20" id="20"/>
          <p:cNvSpPr/>
          <p:nvPr/>
        </p:nvSpPr>
        <p:spPr>
          <a:xfrm flipH="false" flipV="false" rot="0">
            <a:off x="1028700" y="8347155"/>
            <a:ext cx="7725142" cy="1548630"/>
          </a:xfrm>
          <a:custGeom>
            <a:avLst/>
            <a:gdLst/>
            <a:ahLst/>
            <a:cxnLst/>
            <a:rect r="r" b="b" t="t" l="l"/>
            <a:pathLst>
              <a:path h="1548630" w="7725142">
                <a:moveTo>
                  <a:pt x="0" y="0"/>
                </a:moveTo>
                <a:lnTo>
                  <a:pt x="7725142" y="0"/>
                </a:lnTo>
                <a:lnTo>
                  <a:pt x="7725142" y="1548630"/>
                </a:lnTo>
                <a:lnTo>
                  <a:pt x="0" y="1548630"/>
                </a:lnTo>
                <a:lnTo>
                  <a:pt x="0" y="0"/>
                </a:lnTo>
                <a:close/>
              </a:path>
            </a:pathLst>
          </a:custGeom>
          <a:blipFill>
            <a:blip r:embed="rId11"/>
            <a:stretch>
              <a:fillRect l="0" t="0" r="0" b="0"/>
            </a:stretch>
          </a:blipFill>
        </p:spPr>
      </p:sp>
      <p:sp>
        <p:nvSpPr>
          <p:cNvPr name="TextBox 21" id="21"/>
          <p:cNvSpPr txBox="true"/>
          <p:nvPr/>
        </p:nvSpPr>
        <p:spPr>
          <a:xfrm rot="0">
            <a:off x="1028700" y="685562"/>
            <a:ext cx="16230600" cy="1466718"/>
          </a:xfrm>
          <a:prstGeom prst="rect">
            <a:avLst/>
          </a:prstGeom>
        </p:spPr>
        <p:txBody>
          <a:bodyPr anchor="t" rtlCol="false" tIns="0" lIns="0" bIns="0" rIns="0">
            <a:spAutoFit/>
          </a:bodyPr>
          <a:lstStyle/>
          <a:p>
            <a:pPr algn="ctr">
              <a:lnSpc>
                <a:spcPts val="11519"/>
              </a:lnSpc>
            </a:pPr>
            <a:r>
              <a:rPr lang="en-US" sz="9600">
                <a:solidFill>
                  <a:srgbClr val="FFF503"/>
                </a:solidFill>
                <a:latin typeface="Norwester"/>
              </a:rPr>
              <a:t>Output fitur file manajer kw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11597" y="-4011597"/>
            <a:ext cx="10287000" cy="18310194"/>
          </a:xfrm>
          <a:custGeom>
            <a:avLst/>
            <a:gdLst/>
            <a:ahLst/>
            <a:cxnLst/>
            <a:rect r="r" b="b" t="t" l="l"/>
            <a:pathLst>
              <a:path h="18310194" w="10287000">
                <a:moveTo>
                  <a:pt x="0" y="0"/>
                </a:moveTo>
                <a:lnTo>
                  <a:pt x="10287000" y="0"/>
                </a:lnTo>
                <a:lnTo>
                  <a:pt x="10287000" y="18310194"/>
                </a:lnTo>
                <a:lnTo>
                  <a:pt x="0" y="1831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1549">
            <a:off x="-501499" y="7862406"/>
            <a:ext cx="1888513" cy="3383330"/>
          </a:xfrm>
          <a:custGeom>
            <a:avLst/>
            <a:gdLst/>
            <a:ahLst/>
            <a:cxnLst/>
            <a:rect r="r" b="b" t="t" l="l"/>
            <a:pathLst>
              <a:path h="3383330" w="1888513">
                <a:moveTo>
                  <a:pt x="0" y="0"/>
                </a:moveTo>
                <a:lnTo>
                  <a:pt x="1888514" y="0"/>
                </a:lnTo>
                <a:lnTo>
                  <a:pt x="1888514" y="3383329"/>
                </a:lnTo>
                <a:lnTo>
                  <a:pt x="0" y="3383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09983">
            <a:off x="15290755" y="-597346"/>
            <a:ext cx="2415886" cy="2469772"/>
          </a:xfrm>
          <a:custGeom>
            <a:avLst/>
            <a:gdLst/>
            <a:ahLst/>
            <a:cxnLst/>
            <a:rect r="r" b="b" t="t" l="l"/>
            <a:pathLst>
              <a:path h="2469772" w="2415886">
                <a:moveTo>
                  <a:pt x="0" y="0"/>
                </a:moveTo>
                <a:lnTo>
                  <a:pt x="2415886" y="0"/>
                </a:lnTo>
                <a:lnTo>
                  <a:pt x="2415886" y="2469773"/>
                </a:lnTo>
                <a:lnTo>
                  <a:pt x="0" y="24697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1405808" y="2399955"/>
            <a:ext cx="4276245" cy="1797497"/>
            <a:chOff x="0" y="0"/>
            <a:chExt cx="782403" cy="328879"/>
          </a:xfrm>
        </p:grpSpPr>
        <p:sp>
          <p:nvSpPr>
            <p:cNvPr name="Freeform 6" id="6"/>
            <p:cNvSpPr/>
            <p:nvPr/>
          </p:nvSpPr>
          <p:spPr>
            <a:xfrm flipH="false" flipV="false" rot="0">
              <a:off x="0" y="0"/>
              <a:ext cx="782403" cy="328879"/>
            </a:xfrm>
            <a:custGeom>
              <a:avLst/>
              <a:gdLst/>
              <a:ahLst/>
              <a:cxnLst/>
              <a:rect r="r" b="b" t="t" l="l"/>
              <a:pathLst>
                <a:path h="328879" w="782403">
                  <a:moveTo>
                    <a:pt x="0" y="0"/>
                  </a:moveTo>
                  <a:lnTo>
                    <a:pt x="782403" y="0"/>
                  </a:lnTo>
                  <a:lnTo>
                    <a:pt x="782403" y="328879"/>
                  </a:lnTo>
                  <a:lnTo>
                    <a:pt x="0" y="328879"/>
                  </a:lnTo>
                  <a:close/>
                </a:path>
              </a:pathLst>
            </a:custGeom>
            <a:solidFill>
              <a:srgbClr val="FFFFFF"/>
            </a:solidFill>
            <a:ln w="28575" cap="sq">
              <a:solidFill>
                <a:srgbClr val="000000"/>
              </a:solidFill>
              <a:prstDash val="solid"/>
              <a:miter/>
            </a:ln>
          </p:spPr>
        </p:sp>
        <p:sp>
          <p:nvSpPr>
            <p:cNvPr name="TextBox 7" id="7"/>
            <p:cNvSpPr txBox="true"/>
            <p:nvPr/>
          </p:nvSpPr>
          <p:spPr>
            <a:xfrm>
              <a:off x="0" y="-38100"/>
              <a:ext cx="782403" cy="366979"/>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Memindah file</a:t>
              </a:r>
            </a:p>
          </p:txBody>
        </p:sp>
      </p:grpSp>
      <p:grpSp>
        <p:nvGrpSpPr>
          <p:cNvPr name="Group 8" id="8"/>
          <p:cNvGrpSpPr/>
          <p:nvPr/>
        </p:nvGrpSpPr>
        <p:grpSpPr>
          <a:xfrm rot="0">
            <a:off x="11405808" y="4407965"/>
            <a:ext cx="4276245" cy="1753994"/>
            <a:chOff x="0" y="0"/>
            <a:chExt cx="782403" cy="320920"/>
          </a:xfrm>
        </p:grpSpPr>
        <p:sp>
          <p:nvSpPr>
            <p:cNvPr name="Freeform 9" id="9"/>
            <p:cNvSpPr/>
            <p:nvPr/>
          </p:nvSpPr>
          <p:spPr>
            <a:xfrm flipH="false" flipV="false" rot="0">
              <a:off x="0" y="0"/>
              <a:ext cx="782403" cy="320920"/>
            </a:xfrm>
            <a:custGeom>
              <a:avLst/>
              <a:gdLst/>
              <a:ahLst/>
              <a:cxnLst/>
              <a:rect r="r" b="b" t="t" l="l"/>
              <a:pathLst>
                <a:path h="320920" w="782403">
                  <a:moveTo>
                    <a:pt x="0" y="0"/>
                  </a:moveTo>
                  <a:lnTo>
                    <a:pt x="782403" y="0"/>
                  </a:lnTo>
                  <a:lnTo>
                    <a:pt x="782403" y="320920"/>
                  </a:lnTo>
                  <a:lnTo>
                    <a:pt x="0" y="320920"/>
                  </a:lnTo>
                  <a:close/>
                </a:path>
              </a:pathLst>
            </a:custGeom>
            <a:solidFill>
              <a:srgbClr val="FFFFFF"/>
            </a:solidFill>
            <a:ln w="28575" cap="sq">
              <a:solidFill>
                <a:srgbClr val="000000"/>
              </a:solidFill>
              <a:prstDash val="solid"/>
              <a:miter/>
            </a:ln>
          </p:spPr>
        </p:sp>
        <p:sp>
          <p:nvSpPr>
            <p:cNvPr name="TextBox 10" id="10"/>
            <p:cNvSpPr txBox="true"/>
            <p:nvPr/>
          </p:nvSpPr>
          <p:spPr>
            <a:xfrm>
              <a:off x="0" y="-38100"/>
              <a:ext cx="782403"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Kompres file</a:t>
              </a:r>
            </a:p>
          </p:txBody>
        </p:sp>
      </p:grpSp>
      <p:grpSp>
        <p:nvGrpSpPr>
          <p:cNvPr name="Group 11" id="11"/>
          <p:cNvGrpSpPr/>
          <p:nvPr/>
        </p:nvGrpSpPr>
        <p:grpSpPr>
          <a:xfrm rot="0">
            <a:off x="11405808" y="6371509"/>
            <a:ext cx="4276245" cy="1753994"/>
            <a:chOff x="0" y="0"/>
            <a:chExt cx="782403" cy="320920"/>
          </a:xfrm>
        </p:grpSpPr>
        <p:sp>
          <p:nvSpPr>
            <p:cNvPr name="Freeform 12" id="12"/>
            <p:cNvSpPr/>
            <p:nvPr/>
          </p:nvSpPr>
          <p:spPr>
            <a:xfrm flipH="false" flipV="false" rot="0">
              <a:off x="0" y="0"/>
              <a:ext cx="782403" cy="320920"/>
            </a:xfrm>
            <a:custGeom>
              <a:avLst/>
              <a:gdLst/>
              <a:ahLst/>
              <a:cxnLst/>
              <a:rect r="r" b="b" t="t" l="l"/>
              <a:pathLst>
                <a:path h="320920" w="782403">
                  <a:moveTo>
                    <a:pt x="0" y="0"/>
                  </a:moveTo>
                  <a:lnTo>
                    <a:pt x="782403" y="0"/>
                  </a:lnTo>
                  <a:lnTo>
                    <a:pt x="782403" y="320920"/>
                  </a:lnTo>
                  <a:lnTo>
                    <a:pt x="0" y="320920"/>
                  </a:lnTo>
                  <a:close/>
                </a:path>
              </a:pathLst>
            </a:custGeom>
            <a:solidFill>
              <a:srgbClr val="FFFFFF"/>
            </a:solidFill>
            <a:ln w="28575" cap="sq">
              <a:solidFill>
                <a:srgbClr val="000000"/>
              </a:solidFill>
              <a:prstDash val="solid"/>
              <a:miter/>
            </a:ln>
          </p:spPr>
        </p:sp>
        <p:sp>
          <p:nvSpPr>
            <p:cNvPr name="TextBox 13" id="13"/>
            <p:cNvSpPr txBox="true"/>
            <p:nvPr/>
          </p:nvSpPr>
          <p:spPr>
            <a:xfrm>
              <a:off x="0" y="-38100"/>
              <a:ext cx="782403"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Ekstrak file</a:t>
              </a:r>
            </a:p>
          </p:txBody>
        </p:sp>
      </p:grpSp>
      <p:grpSp>
        <p:nvGrpSpPr>
          <p:cNvPr name="Group 14" id="14"/>
          <p:cNvGrpSpPr/>
          <p:nvPr/>
        </p:nvGrpSpPr>
        <p:grpSpPr>
          <a:xfrm rot="0">
            <a:off x="11405808" y="8335053"/>
            <a:ext cx="4276245" cy="1753994"/>
            <a:chOff x="0" y="0"/>
            <a:chExt cx="782403" cy="320920"/>
          </a:xfrm>
        </p:grpSpPr>
        <p:sp>
          <p:nvSpPr>
            <p:cNvPr name="Freeform 15" id="15"/>
            <p:cNvSpPr/>
            <p:nvPr/>
          </p:nvSpPr>
          <p:spPr>
            <a:xfrm flipH="false" flipV="false" rot="0">
              <a:off x="0" y="0"/>
              <a:ext cx="782403" cy="320920"/>
            </a:xfrm>
            <a:custGeom>
              <a:avLst/>
              <a:gdLst/>
              <a:ahLst/>
              <a:cxnLst/>
              <a:rect r="r" b="b" t="t" l="l"/>
              <a:pathLst>
                <a:path h="320920" w="782403">
                  <a:moveTo>
                    <a:pt x="0" y="0"/>
                  </a:moveTo>
                  <a:lnTo>
                    <a:pt x="782403" y="0"/>
                  </a:lnTo>
                  <a:lnTo>
                    <a:pt x="782403" y="320920"/>
                  </a:lnTo>
                  <a:lnTo>
                    <a:pt x="0" y="320920"/>
                  </a:lnTo>
                  <a:close/>
                </a:path>
              </a:pathLst>
            </a:custGeom>
            <a:solidFill>
              <a:srgbClr val="FFFFFF"/>
            </a:solidFill>
            <a:ln w="28575" cap="sq">
              <a:solidFill>
                <a:srgbClr val="000000"/>
              </a:solidFill>
              <a:prstDash val="solid"/>
              <a:miter/>
            </a:ln>
          </p:spPr>
        </p:sp>
        <p:sp>
          <p:nvSpPr>
            <p:cNvPr name="TextBox 16" id="16"/>
            <p:cNvSpPr txBox="true"/>
            <p:nvPr/>
          </p:nvSpPr>
          <p:spPr>
            <a:xfrm>
              <a:off x="0" y="-38100"/>
              <a:ext cx="782403" cy="359020"/>
            </a:xfrm>
            <a:prstGeom prst="rect">
              <a:avLst/>
            </a:prstGeom>
          </p:spPr>
          <p:txBody>
            <a:bodyPr anchor="ctr" rtlCol="false" tIns="254000" lIns="254000" bIns="254000" rIns="254000"/>
            <a:lstStyle/>
            <a:p>
              <a:pPr algn="ctr">
                <a:lnSpc>
                  <a:spcPts val="3499"/>
                </a:lnSpc>
              </a:pPr>
              <a:r>
                <a:rPr lang="en-US" sz="2499">
                  <a:solidFill>
                    <a:srgbClr val="000000"/>
                  </a:solidFill>
                  <a:latin typeface="Fira Code"/>
                </a:rPr>
                <a:t>Mengganti nama file</a:t>
              </a:r>
            </a:p>
          </p:txBody>
        </p:sp>
      </p:grpSp>
      <p:sp>
        <p:nvSpPr>
          <p:cNvPr name="Freeform 17" id="17"/>
          <p:cNvSpPr/>
          <p:nvPr/>
        </p:nvSpPr>
        <p:spPr>
          <a:xfrm flipH="false" flipV="false" rot="0">
            <a:off x="1028700" y="2338298"/>
            <a:ext cx="7853847" cy="1627374"/>
          </a:xfrm>
          <a:custGeom>
            <a:avLst/>
            <a:gdLst/>
            <a:ahLst/>
            <a:cxnLst/>
            <a:rect r="r" b="b" t="t" l="l"/>
            <a:pathLst>
              <a:path h="1627374" w="7853847">
                <a:moveTo>
                  <a:pt x="0" y="0"/>
                </a:moveTo>
                <a:lnTo>
                  <a:pt x="7853847" y="0"/>
                </a:lnTo>
                <a:lnTo>
                  <a:pt x="7853847" y="1627373"/>
                </a:lnTo>
                <a:lnTo>
                  <a:pt x="0" y="1627373"/>
                </a:lnTo>
                <a:lnTo>
                  <a:pt x="0" y="0"/>
                </a:lnTo>
                <a:close/>
              </a:path>
            </a:pathLst>
          </a:custGeom>
          <a:blipFill>
            <a:blip r:embed="rId8"/>
            <a:stretch>
              <a:fillRect l="0" t="0" r="0" b="0"/>
            </a:stretch>
          </a:blipFill>
        </p:spPr>
      </p:sp>
      <p:sp>
        <p:nvSpPr>
          <p:cNvPr name="Freeform 18" id="18"/>
          <p:cNvSpPr/>
          <p:nvPr/>
        </p:nvSpPr>
        <p:spPr>
          <a:xfrm flipH="false" flipV="false" rot="0">
            <a:off x="1028700" y="4407965"/>
            <a:ext cx="9167180" cy="1269302"/>
          </a:xfrm>
          <a:custGeom>
            <a:avLst/>
            <a:gdLst/>
            <a:ahLst/>
            <a:cxnLst/>
            <a:rect r="r" b="b" t="t" l="l"/>
            <a:pathLst>
              <a:path h="1269302" w="9167180">
                <a:moveTo>
                  <a:pt x="0" y="0"/>
                </a:moveTo>
                <a:lnTo>
                  <a:pt x="9167180" y="0"/>
                </a:lnTo>
                <a:lnTo>
                  <a:pt x="9167180" y="1269302"/>
                </a:lnTo>
                <a:lnTo>
                  <a:pt x="0" y="1269302"/>
                </a:lnTo>
                <a:lnTo>
                  <a:pt x="0" y="0"/>
                </a:lnTo>
                <a:close/>
              </a:path>
            </a:pathLst>
          </a:custGeom>
          <a:blipFill>
            <a:blip r:embed="rId9"/>
            <a:stretch>
              <a:fillRect l="0" t="0" r="0" b="0"/>
            </a:stretch>
          </a:blipFill>
        </p:spPr>
      </p:sp>
      <p:sp>
        <p:nvSpPr>
          <p:cNvPr name="Freeform 19" id="19"/>
          <p:cNvSpPr/>
          <p:nvPr/>
        </p:nvSpPr>
        <p:spPr>
          <a:xfrm flipH="false" flipV="false" rot="0">
            <a:off x="1028700" y="6371509"/>
            <a:ext cx="9167180" cy="1416875"/>
          </a:xfrm>
          <a:custGeom>
            <a:avLst/>
            <a:gdLst/>
            <a:ahLst/>
            <a:cxnLst/>
            <a:rect r="r" b="b" t="t" l="l"/>
            <a:pathLst>
              <a:path h="1416875" w="9167180">
                <a:moveTo>
                  <a:pt x="0" y="0"/>
                </a:moveTo>
                <a:lnTo>
                  <a:pt x="9167180" y="0"/>
                </a:lnTo>
                <a:lnTo>
                  <a:pt x="9167180" y="1416875"/>
                </a:lnTo>
                <a:lnTo>
                  <a:pt x="0" y="1416875"/>
                </a:lnTo>
                <a:lnTo>
                  <a:pt x="0" y="0"/>
                </a:lnTo>
                <a:close/>
              </a:path>
            </a:pathLst>
          </a:custGeom>
          <a:blipFill>
            <a:blip r:embed="rId10"/>
            <a:stretch>
              <a:fillRect l="0" t="0" r="0" b="0"/>
            </a:stretch>
          </a:blipFill>
        </p:spPr>
      </p:sp>
      <p:sp>
        <p:nvSpPr>
          <p:cNvPr name="Freeform 20" id="20"/>
          <p:cNvSpPr/>
          <p:nvPr/>
        </p:nvSpPr>
        <p:spPr>
          <a:xfrm flipH="false" flipV="false" rot="0">
            <a:off x="1028700" y="8125503"/>
            <a:ext cx="9167180" cy="1906047"/>
          </a:xfrm>
          <a:custGeom>
            <a:avLst/>
            <a:gdLst/>
            <a:ahLst/>
            <a:cxnLst/>
            <a:rect r="r" b="b" t="t" l="l"/>
            <a:pathLst>
              <a:path h="1906047" w="9167180">
                <a:moveTo>
                  <a:pt x="0" y="0"/>
                </a:moveTo>
                <a:lnTo>
                  <a:pt x="9167180" y="0"/>
                </a:lnTo>
                <a:lnTo>
                  <a:pt x="9167180" y="1906047"/>
                </a:lnTo>
                <a:lnTo>
                  <a:pt x="0" y="1906047"/>
                </a:lnTo>
                <a:lnTo>
                  <a:pt x="0" y="0"/>
                </a:lnTo>
                <a:close/>
              </a:path>
            </a:pathLst>
          </a:custGeom>
          <a:blipFill>
            <a:blip r:embed="rId11"/>
            <a:stretch>
              <a:fillRect l="0" t="0" r="0" b="0"/>
            </a:stretch>
          </a:blipFill>
        </p:spPr>
      </p:sp>
      <p:sp>
        <p:nvSpPr>
          <p:cNvPr name="TextBox 21" id="21"/>
          <p:cNvSpPr txBox="true"/>
          <p:nvPr/>
        </p:nvSpPr>
        <p:spPr>
          <a:xfrm rot="0">
            <a:off x="1028700" y="685562"/>
            <a:ext cx="16230600" cy="1466718"/>
          </a:xfrm>
          <a:prstGeom prst="rect">
            <a:avLst/>
          </a:prstGeom>
        </p:spPr>
        <p:txBody>
          <a:bodyPr anchor="t" rtlCol="false" tIns="0" lIns="0" bIns="0" rIns="0">
            <a:spAutoFit/>
          </a:bodyPr>
          <a:lstStyle/>
          <a:p>
            <a:pPr algn="ctr">
              <a:lnSpc>
                <a:spcPts val="11519"/>
              </a:lnSpc>
            </a:pPr>
            <a:r>
              <a:rPr lang="en-US" sz="9600">
                <a:solidFill>
                  <a:srgbClr val="FFF503"/>
                </a:solidFill>
                <a:latin typeface="Norwester"/>
              </a:rPr>
              <a:t>Output fitur file manajer kw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DAGFFwF1tgM</dc:identifier>
  <dcterms:modified xsi:type="dcterms:W3CDTF">2011-08-01T06:04:30Z</dcterms:modified>
  <cp:revision>1</cp:revision>
  <dc:title>PPT_2341720209_RIovaldo Alfiyan Fahmi Rahman_Proyek Akhir Sistem Operasi_</dc:title>
</cp:coreProperties>
</file>