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Fira Code" charset="1" panose="020B0809050000020004"/>
      <p:regular r:id="rId12"/>
    </p:embeddedFont>
    <p:embeddedFont>
      <p:font typeface="Norwester" charset="1" panose="00000506000000000000"/>
      <p:regular r:id="rId13"/>
    </p:embeddedFont>
    <p:embeddedFont>
      <p:font typeface="Fira Code Bold" charset="1" panose="020B08090500000200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11597" y="-4011597"/>
            <a:ext cx="10287000" cy="18310194"/>
          </a:xfrm>
          <a:custGeom>
            <a:avLst/>
            <a:gdLst/>
            <a:ahLst/>
            <a:cxnLst/>
            <a:rect r="r" b="b" t="t" l="l"/>
            <a:pathLst>
              <a:path h="18310194" w="10287000">
                <a:moveTo>
                  <a:pt x="0" y="0"/>
                </a:moveTo>
                <a:lnTo>
                  <a:pt x="10287000" y="0"/>
                </a:lnTo>
                <a:lnTo>
                  <a:pt x="10287000" y="18310194"/>
                </a:lnTo>
                <a:lnTo>
                  <a:pt x="0" y="18310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1060297">
            <a:off x="13972850" y="6641906"/>
            <a:ext cx="3700450" cy="4078653"/>
          </a:xfrm>
          <a:custGeom>
            <a:avLst/>
            <a:gdLst/>
            <a:ahLst/>
            <a:cxnLst/>
            <a:rect r="r" b="b" t="t" l="l"/>
            <a:pathLst>
              <a:path h="4078653" w="3700450">
                <a:moveTo>
                  <a:pt x="3700451" y="0"/>
                </a:moveTo>
                <a:lnTo>
                  <a:pt x="0" y="0"/>
                </a:lnTo>
                <a:lnTo>
                  <a:pt x="0" y="4078652"/>
                </a:lnTo>
                <a:lnTo>
                  <a:pt x="3700451" y="4078652"/>
                </a:lnTo>
                <a:lnTo>
                  <a:pt x="37004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33395">
            <a:off x="1417973" y="6276317"/>
            <a:ext cx="2378962" cy="2648642"/>
          </a:xfrm>
          <a:custGeom>
            <a:avLst/>
            <a:gdLst/>
            <a:ahLst/>
            <a:cxnLst/>
            <a:rect r="r" b="b" t="t" l="l"/>
            <a:pathLst>
              <a:path h="2648642" w="2378962">
                <a:moveTo>
                  <a:pt x="0" y="0"/>
                </a:moveTo>
                <a:lnTo>
                  <a:pt x="2378962" y="0"/>
                </a:lnTo>
                <a:lnTo>
                  <a:pt x="2378962" y="2648643"/>
                </a:lnTo>
                <a:lnTo>
                  <a:pt x="0" y="26486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2477">
            <a:off x="10896237" y="-1207669"/>
            <a:ext cx="3336797" cy="3209392"/>
          </a:xfrm>
          <a:custGeom>
            <a:avLst/>
            <a:gdLst/>
            <a:ahLst/>
            <a:cxnLst/>
            <a:rect r="r" b="b" t="t" l="l"/>
            <a:pathLst>
              <a:path h="3209392" w="3336797">
                <a:moveTo>
                  <a:pt x="0" y="0"/>
                </a:moveTo>
                <a:lnTo>
                  <a:pt x="3336797" y="0"/>
                </a:lnTo>
                <a:lnTo>
                  <a:pt x="3336797" y="3209392"/>
                </a:lnTo>
                <a:lnTo>
                  <a:pt x="0" y="32093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84643" y="2306960"/>
            <a:ext cx="15683934" cy="6010205"/>
            <a:chOff x="0" y="0"/>
            <a:chExt cx="20911913" cy="801360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6343501" y="7283992"/>
              <a:ext cx="7737952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Fira Code"/>
                </a:rPr>
                <a:t>#PresentationParty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747364"/>
              <a:ext cx="20911913" cy="53085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224"/>
                </a:lnSpc>
              </a:pPr>
              <a:r>
                <a:rPr lang="en-US" sz="14499">
                  <a:solidFill>
                    <a:srgbClr val="FFF503"/>
                  </a:solidFill>
                  <a:latin typeface="Norwester"/>
                </a:rPr>
                <a:t>PROJEK AKHIR </a:t>
              </a:r>
            </a:p>
            <a:p>
              <a:pPr algn="ctr">
                <a:lnSpc>
                  <a:spcPts val="15224"/>
                </a:lnSpc>
              </a:pPr>
              <a:r>
                <a:rPr lang="en-US" sz="14499">
                  <a:solidFill>
                    <a:srgbClr val="FFF503"/>
                  </a:solidFill>
                  <a:latin typeface="Norwester"/>
                </a:rPr>
                <a:t>SISTEM OPERASI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20911913" cy="1283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Fira Code"/>
                </a:rPr>
                <a:t>Are you the type of person who wants to live in the future?</a:t>
              </a:r>
            </a:p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Fira Code Bold"/>
                </a:rPr>
                <a:t>If yes, this is for you!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798627">
            <a:off x="1028700" y="643231"/>
            <a:ext cx="1270181" cy="2123403"/>
          </a:xfrm>
          <a:custGeom>
            <a:avLst/>
            <a:gdLst/>
            <a:ahLst/>
            <a:cxnLst/>
            <a:rect r="r" b="b" t="t" l="l"/>
            <a:pathLst>
              <a:path h="2123403" w="1270181">
                <a:moveTo>
                  <a:pt x="0" y="0"/>
                </a:moveTo>
                <a:lnTo>
                  <a:pt x="1270181" y="0"/>
                </a:lnTo>
                <a:lnTo>
                  <a:pt x="1270181" y="2123403"/>
                </a:lnTo>
                <a:lnTo>
                  <a:pt x="0" y="21234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98627">
            <a:off x="12851096" y="7335341"/>
            <a:ext cx="877279" cy="1466576"/>
          </a:xfrm>
          <a:custGeom>
            <a:avLst/>
            <a:gdLst/>
            <a:ahLst/>
            <a:cxnLst/>
            <a:rect r="r" b="b" t="t" l="l"/>
            <a:pathLst>
              <a:path h="1466576" w="877279">
                <a:moveTo>
                  <a:pt x="0" y="0"/>
                </a:moveTo>
                <a:lnTo>
                  <a:pt x="877279" y="0"/>
                </a:lnTo>
                <a:lnTo>
                  <a:pt x="877279" y="1466576"/>
                </a:lnTo>
                <a:lnTo>
                  <a:pt x="0" y="14665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08309">
            <a:off x="3408552" y="7374704"/>
            <a:ext cx="1888513" cy="3383330"/>
          </a:xfrm>
          <a:custGeom>
            <a:avLst/>
            <a:gdLst/>
            <a:ahLst/>
            <a:cxnLst/>
            <a:rect r="r" b="b" t="t" l="l"/>
            <a:pathLst>
              <a:path h="3383330" w="1888513">
                <a:moveTo>
                  <a:pt x="0" y="0"/>
                </a:moveTo>
                <a:lnTo>
                  <a:pt x="1888513" y="0"/>
                </a:lnTo>
                <a:lnTo>
                  <a:pt x="1888513" y="3383330"/>
                </a:lnTo>
                <a:lnTo>
                  <a:pt x="0" y="33833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11597" y="-4011597"/>
            <a:ext cx="10287000" cy="18310194"/>
          </a:xfrm>
          <a:custGeom>
            <a:avLst/>
            <a:gdLst/>
            <a:ahLst/>
            <a:cxnLst/>
            <a:rect r="r" b="b" t="t" l="l"/>
            <a:pathLst>
              <a:path h="18310194" w="10287000">
                <a:moveTo>
                  <a:pt x="0" y="0"/>
                </a:moveTo>
                <a:lnTo>
                  <a:pt x="10287000" y="0"/>
                </a:lnTo>
                <a:lnTo>
                  <a:pt x="10287000" y="18310194"/>
                </a:lnTo>
                <a:lnTo>
                  <a:pt x="0" y="18310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21125" y="2207896"/>
            <a:ext cx="4442378" cy="1753994"/>
            <a:chOff x="0" y="0"/>
            <a:chExt cx="812800" cy="3209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20920"/>
            </a:xfrm>
            <a:custGeom>
              <a:avLst/>
              <a:gdLst/>
              <a:ahLst/>
              <a:cxnLst/>
              <a:rect r="r" b="b" t="t" l="l"/>
              <a:pathLst>
                <a:path h="32092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0920"/>
                  </a:lnTo>
                  <a:lnTo>
                    <a:pt x="0" y="32092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590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Melihat lokasi pada folder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98307" y="2207896"/>
            <a:ext cx="4442378" cy="1753994"/>
            <a:chOff x="0" y="0"/>
            <a:chExt cx="812800" cy="320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20920"/>
            </a:xfrm>
            <a:custGeom>
              <a:avLst/>
              <a:gdLst/>
              <a:ahLst/>
              <a:cxnLst/>
              <a:rect r="r" b="b" t="t" l="l"/>
              <a:pathLst>
                <a:path h="32092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0920"/>
                  </a:lnTo>
                  <a:lnTo>
                    <a:pt x="0" y="32092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3590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Melihat daftar file pada folder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21125" y="4389579"/>
            <a:ext cx="4442378" cy="1797497"/>
            <a:chOff x="0" y="0"/>
            <a:chExt cx="812800" cy="3288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Melihat isi dari sebuah file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865246" y="2207896"/>
            <a:ext cx="4442378" cy="1753994"/>
            <a:chOff x="0" y="0"/>
            <a:chExt cx="812800" cy="3209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320920"/>
            </a:xfrm>
            <a:custGeom>
              <a:avLst/>
              <a:gdLst/>
              <a:ahLst/>
              <a:cxnLst/>
              <a:rect r="r" b="b" t="t" l="l"/>
              <a:pathLst>
                <a:path h="32092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0920"/>
                  </a:lnTo>
                  <a:lnTo>
                    <a:pt x="0" y="32092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36854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Fira Code"/>
                </a:rPr>
                <a:t>Melihat detail informasi file dan folder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862686" y="4389579"/>
            <a:ext cx="4442378" cy="1797497"/>
            <a:chOff x="0" y="0"/>
            <a:chExt cx="812800" cy="32887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Membuat file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895746" y="4389579"/>
            <a:ext cx="4442378" cy="1797497"/>
            <a:chOff x="0" y="0"/>
            <a:chExt cx="812800" cy="32887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Hapus file atau folder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8284545" y="7135541"/>
            <a:ext cx="4810881" cy="2475417"/>
          </a:xfrm>
          <a:custGeom>
            <a:avLst/>
            <a:gdLst/>
            <a:ahLst/>
            <a:cxnLst/>
            <a:rect r="r" b="b" t="t" l="l"/>
            <a:pathLst>
              <a:path h="2475417" w="4810881">
                <a:moveTo>
                  <a:pt x="0" y="0"/>
                </a:moveTo>
                <a:lnTo>
                  <a:pt x="4810881" y="0"/>
                </a:lnTo>
                <a:lnTo>
                  <a:pt x="4810881" y="2475417"/>
                </a:lnTo>
                <a:lnTo>
                  <a:pt x="0" y="24754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967566">
            <a:off x="15861758" y="4102051"/>
            <a:ext cx="2428357" cy="2681920"/>
          </a:xfrm>
          <a:custGeom>
            <a:avLst/>
            <a:gdLst/>
            <a:ahLst/>
            <a:cxnLst/>
            <a:rect r="r" b="b" t="t" l="l"/>
            <a:pathLst>
              <a:path h="2681920" w="2428357">
                <a:moveTo>
                  <a:pt x="0" y="0"/>
                </a:moveTo>
                <a:lnTo>
                  <a:pt x="2428357" y="0"/>
                </a:lnTo>
                <a:lnTo>
                  <a:pt x="2428357" y="2681920"/>
                </a:lnTo>
                <a:lnTo>
                  <a:pt x="0" y="2681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905537">
            <a:off x="125936" y="1679092"/>
            <a:ext cx="2015220" cy="3744497"/>
          </a:xfrm>
          <a:custGeom>
            <a:avLst/>
            <a:gdLst/>
            <a:ahLst/>
            <a:cxnLst/>
            <a:rect r="r" b="b" t="t" l="l"/>
            <a:pathLst>
              <a:path h="3744497" w="2015220">
                <a:moveTo>
                  <a:pt x="0" y="0"/>
                </a:moveTo>
                <a:lnTo>
                  <a:pt x="2015220" y="0"/>
                </a:lnTo>
                <a:lnTo>
                  <a:pt x="2015220" y="3744497"/>
                </a:lnTo>
                <a:lnTo>
                  <a:pt x="0" y="3744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530275" y="782158"/>
            <a:ext cx="13173321" cy="98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FF503"/>
                </a:solidFill>
                <a:latin typeface="Norwester"/>
              </a:rPr>
              <a:t>Daftar fitur file manajer kw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697878">
            <a:off x="12123385" y="-1167420"/>
            <a:ext cx="1094900" cy="1830380"/>
          </a:xfrm>
          <a:custGeom>
            <a:avLst/>
            <a:gdLst/>
            <a:ahLst/>
            <a:cxnLst/>
            <a:rect r="r" b="b" t="t" l="l"/>
            <a:pathLst>
              <a:path h="1830380" w="1094900">
                <a:moveTo>
                  <a:pt x="0" y="0"/>
                </a:moveTo>
                <a:lnTo>
                  <a:pt x="1094900" y="0"/>
                </a:lnTo>
                <a:lnTo>
                  <a:pt x="1094900" y="1830379"/>
                </a:lnTo>
                <a:lnTo>
                  <a:pt x="0" y="18303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21640">
            <a:off x="1362578" y="6650566"/>
            <a:ext cx="1094900" cy="1830380"/>
          </a:xfrm>
          <a:custGeom>
            <a:avLst/>
            <a:gdLst/>
            <a:ahLst/>
            <a:cxnLst/>
            <a:rect r="r" b="b" t="t" l="l"/>
            <a:pathLst>
              <a:path h="1830380" w="1094900">
                <a:moveTo>
                  <a:pt x="0" y="0"/>
                </a:moveTo>
                <a:lnTo>
                  <a:pt x="1094900" y="0"/>
                </a:lnTo>
                <a:lnTo>
                  <a:pt x="1094900" y="1830380"/>
                </a:lnTo>
                <a:lnTo>
                  <a:pt x="0" y="18303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923686" y="6615701"/>
            <a:ext cx="4442378" cy="1797497"/>
            <a:chOff x="0" y="0"/>
            <a:chExt cx="812800" cy="32887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Membuat folder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865246" y="6615701"/>
            <a:ext cx="4442378" cy="1797497"/>
            <a:chOff x="0" y="0"/>
            <a:chExt cx="812800" cy="32887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Memindah file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895746" y="6615701"/>
            <a:ext cx="4442378" cy="1797497"/>
            <a:chOff x="0" y="0"/>
            <a:chExt cx="812800" cy="32887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Menyalin file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11597" y="-4011597"/>
            <a:ext cx="10287000" cy="18310194"/>
          </a:xfrm>
          <a:custGeom>
            <a:avLst/>
            <a:gdLst/>
            <a:ahLst/>
            <a:cxnLst/>
            <a:rect r="r" b="b" t="t" l="l"/>
            <a:pathLst>
              <a:path h="18310194" w="10287000">
                <a:moveTo>
                  <a:pt x="0" y="0"/>
                </a:moveTo>
                <a:lnTo>
                  <a:pt x="10287000" y="0"/>
                </a:lnTo>
                <a:lnTo>
                  <a:pt x="10287000" y="18310194"/>
                </a:lnTo>
                <a:lnTo>
                  <a:pt x="0" y="18310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21125" y="2207896"/>
            <a:ext cx="4442378" cy="1753994"/>
            <a:chOff x="0" y="0"/>
            <a:chExt cx="812800" cy="3209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20920"/>
            </a:xfrm>
            <a:custGeom>
              <a:avLst/>
              <a:gdLst/>
              <a:ahLst/>
              <a:cxnLst/>
              <a:rect r="r" b="b" t="t" l="l"/>
              <a:pathLst>
                <a:path h="32092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0920"/>
                  </a:lnTo>
                  <a:lnTo>
                    <a:pt x="0" y="32092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590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Kompres file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98307" y="2207896"/>
            <a:ext cx="4442378" cy="1753994"/>
            <a:chOff x="0" y="0"/>
            <a:chExt cx="812800" cy="320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20920"/>
            </a:xfrm>
            <a:custGeom>
              <a:avLst/>
              <a:gdLst/>
              <a:ahLst/>
              <a:cxnLst/>
              <a:rect r="r" b="b" t="t" l="l"/>
              <a:pathLst>
                <a:path h="32092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0920"/>
                  </a:lnTo>
                  <a:lnTo>
                    <a:pt x="0" y="32092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3590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Ekstrak file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21125" y="4389579"/>
            <a:ext cx="4442378" cy="1797497"/>
            <a:chOff x="0" y="0"/>
            <a:chExt cx="812800" cy="3288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Menjalankan Program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865246" y="2207896"/>
            <a:ext cx="4442378" cy="1753994"/>
            <a:chOff x="0" y="0"/>
            <a:chExt cx="812800" cy="3209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320920"/>
            </a:xfrm>
            <a:custGeom>
              <a:avLst/>
              <a:gdLst/>
              <a:ahLst/>
              <a:cxnLst/>
              <a:rect r="r" b="b" t="t" l="l"/>
              <a:pathLst>
                <a:path h="32092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0920"/>
                  </a:lnTo>
                  <a:lnTo>
                    <a:pt x="0" y="32092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3590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Mengganti nama file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284545" y="7135541"/>
            <a:ext cx="4810881" cy="2475417"/>
          </a:xfrm>
          <a:custGeom>
            <a:avLst/>
            <a:gdLst/>
            <a:ahLst/>
            <a:cxnLst/>
            <a:rect r="r" b="b" t="t" l="l"/>
            <a:pathLst>
              <a:path h="2475417" w="4810881">
                <a:moveTo>
                  <a:pt x="0" y="0"/>
                </a:moveTo>
                <a:lnTo>
                  <a:pt x="4810881" y="0"/>
                </a:lnTo>
                <a:lnTo>
                  <a:pt x="4810881" y="2475417"/>
                </a:lnTo>
                <a:lnTo>
                  <a:pt x="0" y="24754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967566">
            <a:off x="15861758" y="4102051"/>
            <a:ext cx="2428357" cy="2681920"/>
          </a:xfrm>
          <a:custGeom>
            <a:avLst/>
            <a:gdLst/>
            <a:ahLst/>
            <a:cxnLst/>
            <a:rect r="r" b="b" t="t" l="l"/>
            <a:pathLst>
              <a:path h="2681920" w="2428357">
                <a:moveTo>
                  <a:pt x="0" y="0"/>
                </a:moveTo>
                <a:lnTo>
                  <a:pt x="2428357" y="0"/>
                </a:lnTo>
                <a:lnTo>
                  <a:pt x="2428357" y="2681920"/>
                </a:lnTo>
                <a:lnTo>
                  <a:pt x="0" y="2681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905537">
            <a:off x="125936" y="1679092"/>
            <a:ext cx="2015220" cy="3744497"/>
          </a:xfrm>
          <a:custGeom>
            <a:avLst/>
            <a:gdLst/>
            <a:ahLst/>
            <a:cxnLst/>
            <a:rect r="r" b="b" t="t" l="l"/>
            <a:pathLst>
              <a:path h="3744497" w="2015220">
                <a:moveTo>
                  <a:pt x="0" y="0"/>
                </a:moveTo>
                <a:lnTo>
                  <a:pt x="2015220" y="0"/>
                </a:lnTo>
                <a:lnTo>
                  <a:pt x="2015220" y="3744497"/>
                </a:lnTo>
                <a:lnTo>
                  <a:pt x="0" y="3744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530275" y="782158"/>
            <a:ext cx="13173321" cy="98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FF503"/>
                </a:solidFill>
                <a:latin typeface="Norwester"/>
              </a:rPr>
              <a:t>Daftar fitur file manajer kw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697878">
            <a:off x="12123385" y="-1167420"/>
            <a:ext cx="1094900" cy="1830380"/>
          </a:xfrm>
          <a:custGeom>
            <a:avLst/>
            <a:gdLst/>
            <a:ahLst/>
            <a:cxnLst/>
            <a:rect r="r" b="b" t="t" l="l"/>
            <a:pathLst>
              <a:path h="1830380" w="1094900">
                <a:moveTo>
                  <a:pt x="0" y="0"/>
                </a:moveTo>
                <a:lnTo>
                  <a:pt x="1094900" y="0"/>
                </a:lnTo>
                <a:lnTo>
                  <a:pt x="1094900" y="1830379"/>
                </a:lnTo>
                <a:lnTo>
                  <a:pt x="0" y="18303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21640">
            <a:off x="1362578" y="6650566"/>
            <a:ext cx="1094900" cy="1830380"/>
          </a:xfrm>
          <a:custGeom>
            <a:avLst/>
            <a:gdLst/>
            <a:ahLst/>
            <a:cxnLst/>
            <a:rect r="r" b="b" t="t" l="l"/>
            <a:pathLst>
              <a:path h="1830380" w="1094900">
                <a:moveTo>
                  <a:pt x="0" y="0"/>
                </a:moveTo>
                <a:lnTo>
                  <a:pt x="1094900" y="0"/>
                </a:lnTo>
                <a:lnTo>
                  <a:pt x="1094900" y="1830380"/>
                </a:lnTo>
                <a:lnTo>
                  <a:pt x="0" y="18303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11597" y="-4011597"/>
            <a:ext cx="10287000" cy="18310194"/>
          </a:xfrm>
          <a:custGeom>
            <a:avLst/>
            <a:gdLst/>
            <a:ahLst/>
            <a:cxnLst/>
            <a:rect r="r" b="b" t="t" l="l"/>
            <a:pathLst>
              <a:path h="18310194" w="10287000">
                <a:moveTo>
                  <a:pt x="0" y="0"/>
                </a:moveTo>
                <a:lnTo>
                  <a:pt x="10287000" y="0"/>
                </a:lnTo>
                <a:lnTo>
                  <a:pt x="10287000" y="18310194"/>
                </a:lnTo>
                <a:lnTo>
                  <a:pt x="0" y="18310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21125" y="2207896"/>
            <a:ext cx="4442378" cy="1753994"/>
            <a:chOff x="0" y="0"/>
            <a:chExt cx="812800" cy="3209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20920"/>
            </a:xfrm>
            <a:custGeom>
              <a:avLst/>
              <a:gdLst/>
              <a:ahLst/>
              <a:cxnLst/>
              <a:rect r="r" b="b" t="t" l="l"/>
              <a:pathLst>
                <a:path h="32092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0920"/>
                  </a:lnTo>
                  <a:lnTo>
                    <a:pt x="0" y="32092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590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Tambah Kontak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98307" y="2207896"/>
            <a:ext cx="4442378" cy="1753994"/>
            <a:chOff x="0" y="0"/>
            <a:chExt cx="812800" cy="320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20920"/>
            </a:xfrm>
            <a:custGeom>
              <a:avLst/>
              <a:gdLst/>
              <a:ahLst/>
              <a:cxnLst/>
              <a:rect r="r" b="b" t="t" l="l"/>
              <a:pathLst>
                <a:path h="32092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0920"/>
                  </a:lnTo>
                  <a:lnTo>
                    <a:pt x="0" y="32092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3590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Menghapus daftar kontak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865246" y="2207896"/>
            <a:ext cx="4442378" cy="1753994"/>
            <a:chOff x="0" y="0"/>
            <a:chExt cx="812800" cy="3209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320920"/>
            </a:xfrm>
            <a:custGeom>
              <a:avLst/>
              <a:gdLst/>
              <a:ahLst/>
              <a:cxnLst/>
              <a:rect r="r" b="b" t="t" l="l"/>
              <a:pathLst>
                <a:path h="32092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0920"/>
                  </a:lnTo>
                  <a:lnTo>
                    <a:pt x="0" y="32092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3590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Menampilakn Daftar Kontak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284545" y="7135541"/>
            <a:ext cx="4810881" cy="2475417"/>
          </a:xfrm>
          <a:custGeom>
            <a:avLst/>
            <a:gdLst/>
            <a:ahLst/>
            <a:cxnLst/>
            <a:rect r="r" b="b" t="t" l="l"/>
            <a:pathLst>
              <a:path h="2475417" w="4810881">
                <a:moveTo>
                  <a:pt x="0" y="0"/>
                </a:moveTo>
                <a:lnTo>
                  <a:pt x="4810881" y="0"/>
                </a:lnTo>
                <a:lnTo>
                  <a:pt x="4810881" y="2475417"/>
                </a:lnTo>
                <a:lnTo>
                  <a:pt x="0" y="24754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967566">
            <a:off x="15861758" y="4102051"/>
            <a:ext cx="2428357" cy="2681920"/>
          </a:xfrm>
          <a:custGeom>
            <a:avLst/>
            <a:gdLst/>
            <a:ahLst/>
            <a:cxnLst/>
            <a:rect r="r" b="b" t="t" l="l"/>
            <a:pathLst>
              <a:path h="2681920" w="2428357">
                <a:moveTo>
                  <a:pt x="0" y="0"/>
                </a:moveTo>
                <a:lnTo>
                  <a:pt x="2428357" y="0"/>
                </a:lnTo>
                <a:lnTo>
                  <a:pt x="2428357" y="2681920"/>
                </a:lnTo>
                <a:lnTo>
                  <a:pt x="0" y="2681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905537">
            <a:off x="125936" y="1679092"/>
            <a:ext cx="2015220" cy="3744497"/>
          </a:xfrm>
          <a:custGeom>
            <a:avLst/>
            <a:gdLst/>
            <a:ahLst/>
            <a:cxnLst/>
            <a:rect r="r" b="b" t="t" l="l"/>
            <a:pathLst>
              <a:path h="3744497" w="2015220">
                <a:moveTo>
                  <a:pt x="0" y="0"/>
                </a:moveTo>
                <a:lnTo>
                  <a:pt x="2015220" y="0"/>
                </a:lnTo>
                <a:lnTo>
                  <a:pt x="2015220" y="3744497"/>
                </a:lnTo>
                <a:lnTo>
                  <a:pt x="0" y="3744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530275" y="782158"/>
            <a:ext cx="13173321" cy="98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FF503"/>
                </a:solidFill>
                <a:latin typeface="Norwester"/>
              </a:rPr>
              <a:t>Daftar fitur pengelola kontak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697878">
            <a:off x="12123385" y="-1167420"/>
            <a:ext cx="1094900" cy="1830380"/>
          </a:xfrm>
          <a:custGeom>
            <a:avLst/>
            <a:gdLst/>
            <a:ahLst/>
            <a:cxnLst/>
            <a:rect r="r" b="b" t="t" l="l"/>
            <a:pathLst>
              <a:path h="1830380" w="1094900">
                <a:moveTo>
                  <a:pt x="0" y="0"/>
                </a:moveTo>
                <a:lnTo>
                  <a:pt x="1094900" y="0"/>
                </a:lnTo>
                <a:lnTo>
                  <a:pt x="1094900" y="1830379"/>
                </a:lnTo>
                <a:lnTo>
                  <a:pt x="0" y="18303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21640">
            <a:off x="1362578" y="6650566"/>
            <a:ext cx="1094900" cy="1830380"/>
          </a:xfrm>
          <a:custGeom>
            <a:avLst/>
            <a:gdLst/>
            <a:ahLst/>
            <a:cxnLst/>
            <a:rect r="r" b="b" t="t" l="l"/>
            <a:pathLst>
              <a:path h="1830380" w="1094900">
                <a:moveTo>
                  <a:pt x="0" y="0"/>
                </a:moveTo>
                <a:lnTo>
                  <a:pt x="1094900" y="0"/>
                </a:lnTo>
                <a:lnTo>
                  <a:pt x="1094900" y="1830380"/>
                </a:lnTo>
                <a:lnTo>
                  <a:pt x="0" y="18303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921125" y="4389579"/>
            <a:ext cx="4442378" cy="1797497"/>
            <a:chOff x="0" y="0"/>
            <a:chExt cx="812800" cy="32887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lorem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862686" y="4389579"/>
            <a:ext cx="4442378" cy="1797497"/>
            <a:chOff x="0" y="0"/>
            <a:chExt cx="812800" cy="32887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lorem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895746" y="4389579"/>
            <a:ext cx="4442378" cy="1797497"/>
            <a:chOff x="0" y="0"/>
            <a:chExt cx="812800" cy="32887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lorem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923686" y="6615701"/>
            <a:ext cx="4442378" cy="1797497"/>
            <a:chOff x="0" y="0"/>
            <a:chExt cx="812800" cy="32887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lorem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865246" y="6615701"/>
            <a:ext cx="4442378" cy="1797497"/>
            <a:chOff x="0" y="0"/>
            <a:chExt cx="812800" cy="32887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lorem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895746" y="6615701"/>
            <a:ext cx="4442378" cy="1797497"/>
            <a:chOff x="0" y="0"/>
            <a:chExt cx="812800" cy="32887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lorem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11597" y="-4011597"/>
            <a:ext cx="10287000" cy="18310194"/>
          </a:xfrm>
          <a:custGeom>
            <a:avLst/>
            <a:gdLst/>
            <a:ahLst/>
            <a:cxnLst/>
            <a:rect r="r" b="b" t="t" l="l"/>
            <a:pathLst>
              <a:path h="18310194" w="10287000">
                <a:moveTo>
                  <a:pt x="0" y="0"/>
                </a:moveTo>
                <a:lnTo>
                  <a:pt x="10287000" y="0"/>
                </a:lnTo>
                <a:lnTo>
                  <a:pt x="10287000" y="18310194"/>
                </a:lnTo>
                <a:lnTo>
                  <a:pt x="0" y="18310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21125" y="2207896"/>
            <a:ext cx="4442378" cy="1753994"/>
            <a:chOff x="0" y="0"/>
            <a:chExt cx="812800" cy="3209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20920"/>
            </a:xfrm>
            <a:custGeom>
              <a:avLst/>
              <a:gdLst/>
              <a:ahLst/>
              <a:cxnLst/>
              <a:rect r="r" b="b" t="t" l="l"/>
              <a:pathLst>
                <a:path h="32092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0920"/>
                  </a:lnTo>
                  <a:lnTo>
                    <a:pt x="0" y="32092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590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Melihat Informasi CPU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98307" y="2207896"/>
            <a:ext cx="4442378" cy="1753994"/>
            <a:chOff x="0" y="0"/>
            <a:chExt cx="812800" cy="320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20920"/>
            </a:xfrm>
            <a:custGeom>
              <a:avLst/>
              <a:gdLst/>
              <a:ahLst/>
              <a:cxnLst/>
              <a:rect r="r" b="b" t="t" l="l"/>
              <a:pathLst>
                <a:path h="32092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0920"/>
                  </a:lnTo>
                  <a:lnTo>
                    <a:pt x="0" y="32092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3590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Melihat Informasi Baterai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865246" y="2207896"/>
            <a:ext cx="4442378" cy="1753994"/>
            <a:chOff x="0" y="0"/>
            <a:chExt cx="812800" cy="3209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320920"/>
            </a:xfrm>
            <a:custGeom>
              <a:avLst/>
              <a:gdLst/>
              <a:ahLst/>
              <a:cxnLst/>
              <a:rect r="r" b="b" t="t" l="l"/>
              <a:pathLst>
                <a:path h="32092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0920"/>
                  </a:lnTo>
                  <a:lnTo>
                    <a:pt x="0" y="32092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3590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lorem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284545" y="7135541"/>
            <a:ext cx="4810881" cy="2475417"/>
          </a:xfrm>
          <a:custGeom>
            <a:avLst/>
            <a:gdLst/>
            <a:ahLst/>
            <a:cxnLst/>
            <a:rect r="r" b="b" t="t" l="l"/>
            <a:pathLst>
              <a:path h="2475417" w="4810881">
                <a:moveTo>
                  <a:pt x="0" y="0"/>
                </a:moveTo>
                <a:lnTo>
                  <a:pt x="4810881" y="0"/>
                </a:lnTo>
                <a:lnTo>
                  <a:pt x="4810881" y="2475417"/>
                </a:lnTo>
                <a:lnTo>
                  <a:pt x="0" y="24754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967566">
            <a:off x="15861758" y="4102051"/>
            <a:ext cx="2428357" cy="2681920"/>
          </a:xfrm>
          <a:custGeom>
            <a:avLst/>
            <a:gdLst/>
            <a:ahLst/>
            <a:cxnLst/>
            <a:rect r="r" b="b" t="t" l="l"/>
            <a:pathLst>
              <a:path h="2681920" w="2428357">
                <a:moveTo>
                  <a:pt x="0" y="0"/>
                </a:moveTo>
                <a:lnTo>
                  <a:pt x="2428357" y="0"/>
                </a:lnTo>
                <a:lnTo>
                  <a:pt x="2428357" y="2681920"/>
                </a:lnTo>
                <a:lnTo>
                  <a:pt x="0" y="2681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905537">
            <a:off x="125936" y="1679092"/>
            <a:ext cx="2015220" cy="3744497"/>
          </a:xfrm>
          <a:custGeom>
            <a:avLst/>
            <a:gdLst/>
            <a:ahLst/>
            <a:cxnLst/>
            <a:rect r="r" b="b" t="t" l="l"/>
            <a:pathLst>
              <a:path h="3744497" w="2015220">
                <a:moveTo>
                  <a:pt x="0" y="0"/>
                </a:moveTo>
                <a:lnTo>
                  <a:pt x="2015220" y="0"/>
                </a:lnTo>
                <a:lnTo>
                  <a:pt x="2015220" y="3744497"/>
                </a:lnTo>
                <a:lnTo>
                  <a:pt x="0" y="3744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530275" y="782158"/>
            <a:ext cx="13173321" cy="98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FF503"/>
                </a:solidFill>
                <a:latin typeface="Norwester"/>
              </a:rPr>
              <a:t>Daftar fitur perangkat kita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697878">
            <a:off x="12123385" y="-1167420"/>
            <a:ext cx="1094900" cy="1830380"/>
          </a:xfrm>
          <a:custGeom>
            <a:avLst/>
            <a:gdLst/>
            <a:ahLst/>
            <a:cxnLst/>
            <a:rect r="r" b="b" t="t" l="l"/>
            <a:pathLst>
              <a:path h="1830380" w="1094900">
                <a:moveTo>
                  <a:pt x="0" y="0"/>
                </a:moveTo>
                <a:lnTo>
                  <a:pt x="1094900" y="0"/>
                </a:lnTo>
                <a:lnTo>
                  <a:pt x="1094900" y="1830379"/>
                </a:lnTo>
                <a:lnTo>
                  <a:pt x="0" y="18303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21640">
            <a:off x="1362578" y="6650566"/>
            <a:ext cx="1094900" cy="1830380"/>
          </a:xfrm>
          <a:custGeom>
            <a:avLst/>
            <a:gdLst/>
            <a:ahLst/>
            <a:cxnLst/>
            <a:rect r="r" b="b" t="t" l="l"/>
            <a:pathLst>
              <a:path h="1830380" w="1094900">
                <a:moveTo>
                  <a:pt x="0" y="0"/>
                </a:moveTo>
                <a:lnTo>
                  <a:pt x="1094900" y="0"/>
                </a:lnTo>
                <a:lnTo>
                  <a:pt x="1094900" y="1830380"/>
                </a:lnTo>
                <a:lnTo>
                  <a:pt x="0" y="18303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921125" y="4389579"/>
            <a:ext cx="4442378" cy="1797497"/>
            <a:chOff x="0" y="0"/>
            <a:chExt cx="812800" cy="32887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lorem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862686" y="4389579"/>
            <a:ext cx="4442378" cy="1797497"/>
            <a:chOff x="0" y="0"/>
            <a:chExt cx="812800" cy="32887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lorem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895746" y="4389579"/>
            <a:ext cx="4442378" cy="1797497"/>
            <a:chOff x="0" y="0"/>
            <a:chExt cx="812800" cy="32887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lorem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923686" y="6615701"/>
            <a:ext cx="4442378" cy="1797497"/>
            <a:chOff x="0" y="0"/>
            <a:chExt cx="812800" cy="32887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lorem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865246" y="6615701"/>
            <a:ext cx="4442378" cy="1797497"/>
            <a:chOff x="0" y="0"/>
            <a:chExt cx="812800" cy="32887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lorem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895746" y="6615701"/>
            <a:ext cx="4442378" cy="1797497"/>
            <a:chOff x="0" y="0"/>
            <a:chExt cx="812800" cy="32887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328879"/>
            </a:xfrm>
            <a:custGeom>
              <a:avLst/>
              <a:gdLst/>
              <a:ahLst/>
              <a:cxnLst/>
              <a:rect r="r" b="b" t="t" l="l"/>
              <a:pathLst>
                <a:path h="3288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28879"/>
                  </a:lnTo>
                  <a:lnTo>
                    <a:pt x="0" y="3288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812800" cy="3669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Code"/>
                </a:rPr>
                <a:t>lorem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11597" y="-4011597"/>
            <a:ext cx="10287000" cy="18310194"/>
          </a:xfrm>
          <a:custGeom>
            <a:avLst/>
            <a:gdLst/>
            <a:ahLst/>
            <a:cxnLst/>
            <a:rect r="r" b="b" t="t" l="l"/>
            <a:pathLst>
              <a:path h="18310194" w="10287000">
                <a:moveTo>
                  <a:pt x="0" y="0"/>
                </a:moveTo>
                <a:lnTo>
                  <a:pt x="10287000" y="0"/>
                </a:lnTo>
                <a:lnTo>
                  <a:pt x="10287000" y="18310194"/>
                </a:lnTo>
                <a:lnTo>
                  <a:pt x="0" y="18310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08622">
            <a:off x="4031752" y="291018"/>
            <a:ext cx="2730423" cy="2124765"/>
          </a:xfrm>
          <a:custGeom>
            <a:avLst/>
            <a:gdLst/>
            <a:ahLst/>
            <a:cxnLst/>
            <a:rect r="r" b="b" t="t" l="l"/>
            <a:pathLst>
              <a:path h="2124765" w="2730423">
                <a:moveTo>
                  <a:pt x="0" y="0"/>
                </a:moveTo>
                <a:lnTo>
                  <a:pt x="2730423" y="0"/>
                </a:lnTo>
                <a:lnTo>
                  <a:pt x="2730423" y="2124765"/>
                </a:lnTo>
                <a:lnTo>
                  <a:pt x="0" y="2124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496255">
            <a:off x="13739011" y="7000454"/>
            <a:ext cx="4322420" cy="3654409"/>
          </a:xfrm>
          <a:custGeom>
            <a:avLst/>
            <a:gdLst/>
            <a:ahLst/>
            <a:cxnLst/>
            <a:rect r="r" b="b" t="t" l="l"/>
            <a:pathLst>
              <a:path h="3654409" w="4322420">
                <a:moveTo>
                  <a:pt x="0" y="0"/>
                </a:moveTo>
                <a:lnTo>
                  <a:pt x="4322420" y="0"/>
                </a:lnTo>
                <a:lnTo>
                  <a:pt x="4322420" y="3654410"/>
                </a:lnTo>
                <a:lnTo>
                  <a:pt x="0" y="3654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37942">
            <a:off x="40354" y="6226235"/>
            <a:ext cx="3801804" cy="3435448"/>
          </a:xfrm>
          <a:custGeom>
            <a:avLst/>
            <a:gdLst/>
            <a:ahLst/>
            <a:cxnLst/>
            <a:rect r="r" b="b" t="t" l="l"/>
            <a:pathLst>
              <a:path h="3435448" w="3801804">
                <a:moveTo>
                  <a:pt x="0" y="0"/>
                </a:moveTo>
                <a:lnTo>
                  <a:pt x="3801803" y="0"/>
                </a:lnTo>
                <a:lnTo>
                  <a:pt x="3801803" y="3435448"/>
                </a:lnTo>
                <a:lnTo>
                  <a:pt x="0" y="3435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145534">
            <a:off x="13708975" y="1618712"/>
            <a:ext cx="1094900" cy="1830380"/>
          </a:xfrm>
          <a:custGeom>
            <a:avLst/>
            <a:gdLst/>
            <a:ahLst/>
            <a:cxnLst/>
            <a:rect r="r" b="b" t="t" l="l"/>
            <a:pathLst>
              <a:path h="1830380" w="1094900">
                <a:moveTo>
                  <a:pt x="0" y="0"/>
                </a:moveTo>
                <a:lnTo>
                  <a:pt x="1094900" y="0"/>
                </a:lnTo>
                <a:lnTo>
                  <a:pt x="1094900" y="1830380"/>
                </a:lnTo>
                <a:lnTo>
                  <a:pt x="0" y="18303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48663" y="3686367"/>
            <a:ext cx="12412868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F503"/>
                </a:solidFill>
                <a:latin typeface="Norwester"/>
              </a:rPr>
              <a:t>TIMAACII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48663" y="5492781"/>
            <a:ext cx="12412868" cy="990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Fira Code"/>
              </a:rPr>
              <a:t>Wonder no more! I, a sci-fi super fan,</a:t>
            </a:r>
          </a:p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Fira Code"/>
              </a:rPr>
              <a:t>will give you a peek using the latest techs.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DAGFFwF1tgM</dc:identifier>
  <dcterms:modified xsi:type="dcterms:W3CDTF">2011-08-01T06:04:30Z</dcterms:modified>
  <cp:revision>1</cp:revision>
  <dc:title>PPT_2341720209_RIovaldo Alfiyan Fahmi Rahman_Proyek Akhir Sistem Operasi_</dc:title>
</cp:coreProperties>
</file>