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E16"/>
    <a:srgbClr val="070C13"/>
    <a:srgbClr val="000000"/>
    <a:srgbClr val="0C0C0C"/>
    <a:srgbClr val="8784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B138-9FFB-49D6-BF74-13D15C21A1CF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EC06-A2E5-4008-B0A4-BF0F80AAD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16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B138-9FFB-49D6-BF74-13D15C21A1CF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EC06-A2E5-4008-B0A4-BF0F80AAD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83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B138-9FFB-49D6-BF74-13D15C21A1CF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EC06-A2E5-4008-B0A4-BF0F80AAD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4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B138-9FFB-49D6-BF74-13D15C21A1CF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EC06-A2E5-4008-B0A4-BF0F80AAD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91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B138-9FFB-49D6-BF74-13D15C21A1CF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EC06-A2E5-4008-B0A4-BF0F80AAD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08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B138-9FFB-49D6-BF74-13D15C21A1CF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EC06-A2E5-4008-B0A4-BF0F80AAD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17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B138-9FFB-49D6-BF74-13D15C21A1CF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EC06-A2E5-4008-B0A4-BF0F80AAD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84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B138-9FFB-49D6-BF74-13D15C21A1CF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EC06-A2E5-4008-B0A4-BF0F80AAD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67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B138-9FFB-49D6-BF74-13D15C21A1CF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EC06-A2E5-4008-B0A4-BF0F80AAD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77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B138-9FFB-49D6-BF74-13D15C21A1CF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EC06-A2E5-4008-B0A4-BF0F80AAD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17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B138-9FFB-49D6-BF74-13D15C21A1CF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EC06-A2E5-4008-B0A4-BF0F80AAD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05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9B138-9FFB-49D6-BF74-13D15C21A1CF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CEC06-A2E5-4008-B0A4-BF0F80AAD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1052736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feedback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8460432" cy="1752600"/>
          </a:xfrm>
        </p:spPr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字記得改用微軟正黑體先</a:t>
            </a:r>
            <a:r>
              <a:rPr lang="en-US" altLang="zh-TW" dirty="0" smtClean="0"/>
              <a:t>,</a:t>
            </a:r>
            <a:r>
              <a:rPr lang="zh-TW" altLang="en-US" dirty="0" smtClean="0"/>
              <a:t> 後面再接粗圓體</a:t>
            </a:r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紅色地方請用</a:t>
            </a:r>
            <a:r>
              <a:rPr lang="en-US" altLang="zh-TW" dirty="0" smtClean="0"/>
              <a:t>#f56d9e, hover: #db0a5b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藍色請用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#7a93dc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589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856" y="102342"/>
            <a:ext cx="15379460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898099"/>
            <a:ext cx="298050" cy="29805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018" y="251183"/>
            <a:ext cx="800142" cy="353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39972"/>
            <a:ext cx="346464" cy="346464"/>
          </a:xfrm>
          <a:prstGeom prst="rect">
            <a:avLst/>
          </a:prstGeom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429" y="226397"/>
            <a:ext cx="995649" cy="37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160" y="271776"/>
            <a:ext cx="1006840" cy="29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963" y="260648"/>
            <a:ext cx="547887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117" y="234552"/>
            <a:ext cx="386136" cy="386136"/>
          </a:xfrm>
          <a:prstGeom prst="rect">
            <a:avLst/>
          </a:prstGeom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176556"/>
            <a:ext cx="864989" cy="47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31" y="245780"/>
            <a:ext cx="334848" cy="33484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-324544" y="4221088"/>
            <a:ext cx="324544" cy="324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4282703"/>
            <a:ext cx="342291" cy="342291"/>
          </a:xfrm>
          <a:prstGeom prst="rect">
            <a:avLst/>
          </a:prstGeom>
        </p:spPr>
      </p:pic>
      <p:cxnSp>
        <p:nvCxnSpPr>
          <p:cNvPr id="18" name="直線單箭頭接點 17"/>
          <p:cNvCxnSpPr>
            <a:stCxn id="2" idx="1"/>
          </p:cNvCxnSpPr>
          <p:nvPr/>
        </p:nvCxnSpPr>
        <p:spPr>
          <a:xfrm flipH="1" flipV="1">
            <a:off x="-1044624" y="4453848"/>
            <a:ext cx="72008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-1886707" y="4269182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Icon</a:t>
            </a:r>
            <a:r>
              <a:rPr lang="zh-TW" altLang="en-US" dirty="0" smtClean="0"/>
              <a:t>換</a:t>
            </a:r>
            <a:endParaRPr lang="zh-TW" altLang="en-US" dirty="0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5081065" y="3196149"/>
            <a:ext cx="149025" cy="376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4952768" y="3585453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Icon</a:t>
            </a:r>
            <a:r>
              <a:rPr lang="zh-TW" altLang="en-US" dirty="0" smtClean="0"/>
              <a:t>換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635896" y="2898099"/>
            <a:ext cx="432048" cy="298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898099"/>
            <a:ext cx="396165" cy="29805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2195736" y="2898099"/>
            <a:ext cx="1224136" cy="486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3419872" y="2817118"/>
            <a:ext cx="1137002" cy="655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24" name="直線單箭頭接點 1023"/>
          <p:cNvCxnSpPr/>
          <p:nvPr/>
        </p:nvCxnSpPr>
        <p:spPr>
          <a:xfrm>
            <a:off x="4556874" y="3384582"/>
            <a:ext cx="339950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文字方塊 1024"/>
          <p:cNvSpPr txBox="1"/>
          <p:nvPr/>
        </p:nvSpPr>
        <p:spPr>
          <a:xfrm>
            <a:off x="8310531" y="2898099"/>
            <a:ext cx="3750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字的位置跑掉了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換</a:t>
            </a:r>
            <a:r>
              <a:rPr lang="en-US" altLang="zh-TW" dirty="0" smtClean="0"/>
              <a:t>icon</a:t>
            </a:r>
            <a:endParaRPr lang="zh-TW" altLang="en-US" dirty="0"/>
          </a:p>
        </p:txBody>
      </p:sp>
      <p:sp>
        <p:nvSpPr>
          <p:cNvPr id="1032" name="矩形 1031"/>
          <p:cNvSpPr/>
          <p:nvPr/>
        </p:nvSpPr>
        <p:spPr>
          <a:xfrm>
            <a:off x="6516216" y="176556"/>
            <a:ext cx="4248472" cy="588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4" name="直線單箭頭接點 1033"/>
          <p:cNvCxnSpPr/>
          <p:nvPr/>
        </p:nvCxnSpPr>
        <p:spPr>
          <a:xfrm>
            <a:off x="7737089" y="764704"/>
            <a:ext cx="219287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文字方塊 1034"/>
          <p:cNvSpPr txBox="1"/>
          <p:nvPr/>
        </p:nvSpPr>
        <p:spPr>
          <a:xfrm>
            <a:off x="7714588" y="1316142"/>
            <a:ext cx="94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加</a:t>
            </a:r>
            <a:r>
              <a:rPr lang="en-US" altLang="zh-TW" dirty="0" smtClean="0"/>
              <a:t>icon</a:t>
            </a:r>
            <a:endParaRPr lang="zh-TW" altLang="en-US" dirty="0"/>
          </a:p>
        </p:txBody>
      </p:sp>
      <p:sp>
        <p:nvSpPr>
          <p:cNvPr id="1036" name="矩形 1035"/>
          <p:cNvSpPr/>
          <p:nvPr/>
        </p:nvSpPr>
        <p:spPr>
          <a:xfrm>
            <a:off x="827584" y="3585453"/>
            <a:ext cx="1368152" cy="683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7" name="文字方塊 1036"/>
          <p:cNvSpPr txBox="1"/>
          <p:nvPr/>
        </p:nvSpPr>
        <p:spPr>
          <a:xfrm>
            <a:off x="-3132856" y="2817118"/>
            <a:ext cx="2448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可以直接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新增驗證身分</a:t>
            </a:r>
            <a:r>
              <a:rPr lang="en-US" altLang="zh-TW" dirty="0" smtClean="0"/>
              <a:t>”:</a:t>
            </a:r>
            <a:r>
              <a:rPr lang="zh-TW" altLang="en-US" dirty="0" smtClean="0"/>
              <a:t> 用 </a:t>
            </a:r>
            <a:r>
              <a:rPr lang="en-US" altLang="zh-TW" dirty="0" smtClean="0"/>
              <a:t>#f56d9e</a:t>
            </a:r>
          </a:p>
          <a:p>
            <a:r>
              <a:rPr lang="en-US" altLang="zh-TW" dirty="0" smtClean="0"/>
              <a:t>Hover</a:t>
            </a:r>
            <a:r>
              <a:rPr lang="zh-TW" altLang="en-US" dirty="0" smtClean="0"/>
              <a:t>後</a:t>
            </a:r>
            <a:r>
              <a:rPr lang="en-US" altLang="zh-TW" dirty="0" smtClean="0"/>
              <a:t>: #db0a56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不然用白字會不知道那邊有字可以點</a:t>
            </a:r>
            <a:endParaRPr lang="zh-TW" altLang="en-US" dirty="0"/>
          </a:p>
        </p:txBody>
      </p:sp>
      <p:sp>
        <p:nvSpPr>
          <p:cNvPr id="1038" name="矩形 1037"/>
          <p:cNvSpPr/>
          <p:nvPr/>
        </p:nvSpPr>
        <p:spPr>
          <a:xfrm>
            <a:off x="7289180" y="3967896"/>
            <a:ext cx="2508681" cy="2642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0" name="直線單箭頭接點 1039"/>
          <p:cNvCxnSpPr/>
          <p:nvPr/>
        </p:nvCxnSpPr>
        <p:spPr>
          <a:xfrm>
            <a:off x="9797861" y="4221088"/>
            <a:ext cx="387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直線單箭頭接點 1043"/>
          <p:cNvCxnSpPr>
            <a:stCxn id="24" idx="1"/>
          </p:cNvCxnSpPr>
          <p:nvPr/>
        </p:nvCxnSpPr>
        <p:spPr>
          <a:xfrm flipH="1" flipV="1">
            <a:off x="-1548680" y="2204864"/>
            <a:ext cx="3744416" cy="936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文字方塊 1044"/>
          <p:cNvSpPr txBox="1"/>
          <p:nvPr/>
        </p:nvSpPr>
        <p:spPr>
          <a:xfrm>
            <a:off x="-3420888" y="775925"/>
            <a:ext cx="2218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確認評價機制</a:t>
            </a:r>
            <a:r>
              <a:rPr lang="en-US" altLang="zh-TW" dirty="0" smtClean="0"/>
              <a:t>,</a:t>
            </a:r>
            <a:r>
              <a:rPr lang="zh-TW" altLang="en-US" dirty="0" smtClean="0"/>
              <a:t> 再決定要不要放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若要放</a:t>
            </a:r>
            <a:r>
              <a:rPr lang="en-US" altLang="zh-TW" dirty="0" smtClean="0"/>
              <a:t>,</a:t>
            </a:r>
            <a:r>
              <a:rPr lang="zh-TW" altLang="en-US" dirty="0" smtClean="0"/>
              <a:t>換</a:t>
            </a:r>
            <a:r>
              <a:rPr lang="en-US" altLang="zh-TW" dirty="0" smtClean="0"/>
              <a:t>icon</a:t>
            </a:r>
            <a:r>
              <a:rPr lang="zh-TW" altLang="en-US" dirty="0" smtClean="0"/>
              <a:t>跟加冕名字</a:t>
            </a:r>
            <a:r>
              <a:rPr lang="en-US" altLang="zh-TW" dirty="0" smtClean="0"/>
              <a:t>(EX:</a:t>
            </a:r>
            <a:r>
              <a:rPr lang="zh-TW" altLang="en-US" dirty="0" smtClean="0"/>
              <a:t> 超讚分享家</a:t>
            </a:r>
            <a:r>
              <a:rPr lang="en-US" altLang="zh-TW" dirty="0" smtClean="0"/>
              <a:t>/</a:t>
            </a:r>
            <a:r>
              <a:rPr lang="zh-TW" altLang="en-US" dirty="0" smtClean="0"/>
              <a:t>優質分享</a:t>
            </a:r>
            <a:r>
              <a:rPr lang="zh-TW" altLang="en-US" dirty="0"/>
              <a:t>家</a:t>
            </a:r>
            <a:r>
              <a:rPr lang="en-US" altLang="zh-TW" dirty="0" smtClean="0"/>
              <a:t>…)</a:t>
            </a:r>
          </a:p>
        </p:txBody>
      </p:sp>
      <p:pic>
        <p:nvPicPr>
          <p:cNvPr id="1046" name="圖片 104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975" y="3911293"/>
            <a:ext cx="2144927" cy="2699170"/>
          </a:xfrm>
          <a:prstGeom prst="rect">
            <a:avLst/>
          </a:prstGeom>
        </p:spPr>
      </p:pic>
      <p:sp>
        <p:nvSpPr>
          <p:cNvPr id="1047" name="矩形 1046"/>
          <p:cNvSpPr/>
          <p:nvPr/>
        </p:nvSpPr>
        <p:spPr>
          <a:xfrm>
            <a:off x="10234296" y="3911293"/>
            <a:ext cx="2144927" cy="2699170"/>
          </a:xfrm>
          <a:prstGeom prst="rect">
            <a:avLst/>
          </a:prstGeom>
          <a:solidFill>
            <a:srgbClr val="080E16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9" name="直線單箭頭接點 1048"/>
          <p:cNvCxnSpPr/>
          <p:nvPr/>
        </p:nvCxnSpPr>
        <p:spPr>
          <a:xfrm flipV="1">
            <a:off x="11052720" y="3526316"/>
            <a:ext cx="0" cy="384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文字方塊 1049"/>
          <p:cNvSpPr txBox="1"/>
          <p:nvPr/>
        </p:nvSpPr>
        <p:spPr>
          <a:xfrm>
            <a:off x="10482850" y="1514589"/>
            <a:ext cx="18910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加</a:t>
            </a:r>
            <a:r>
              <a:rPr lang="en-US" altLang="zh-TW" dirty="0" smtClean="0"/>
              <a:t>60%</a:t>
            </a:r>
            <a:r>
              <a:rPr lang="zh-TW" altLang="en-US" dirty="0" smtClean="0"/>
              <a:t>透明嘿</a:t>
            </a:r>
            <a:r>
              <a:rPr lang="en-US" altLang="zh-TW" dirty="0" smtClean="0"/>
              <a:t>,</a:t>
            </a:r>
            <a:r>
              <a:rPr lang="zh-TW" altLang="en-US" dirty="0" smtClean="0"/>
              <a:t>是可以的嗎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名稱會以探險家創建的去顯示是可以的嗎</a:t>
            </a:r>
            <a:r>
              <a:rPr lang="en-US" altLang="zh-TW" dirty="0" smtClean="0"/>
              <a:t>??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有辦法做到數字統計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1052" name="文字方塊 1051"/>
          <p:cNvSpPr txBox="1"/>
          <p:nvPr/>
        </p:nvSpPr>
        <p:spPr>
          <a:xfrm>
            <a:off x="10400133" y="4823180"/>
            <a:ext cx="185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下班後的居酒屋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4" name="矩形 1053"/>
          <p:cNvSpPr/>
          <p:nvPr/>
        </p:nvSpPr>
        <p:spPr>
          <a:xfrm>
            <a:off x="10770882" y="5445224"/>
            <a:ext cx="1145934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r>
              <a:rPr lang="zh-TW" altLang="en-US" dirty="0" smtClean="0"/>
              <a:t>個體驗</a:t>
            </a:r>
            <a:endParaRPr lang="zh-TW" altLang="en-US" dirty="0"/>
          </a:p>
        </p:txBody>
      </p:sp>
      <p:cxnSp>
        <p:nvCxnSpPr>
          <p:cNvPr id="1056" name="直線單箭頭接點 1055"/>
          <p:cNvCxnSpPr/>
          <p:nvPr/>
        </p:nvCxnSpPr>
        <p:spPr>
          <a:xfrm flipH="1">
            <a:off x="10185681" y="5877272"/>
            <a:ext cx="723023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7" name="文字方塊 1056"/>
          <p:cNvSpPr txBox="1"/>
          <p:nvPr/>
        </p:nvSpPr>
        <p:spPr>
          <a:xfrm>
            <a:off x="9702185" y="6843710"/>
            <a:ext cx="172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#7a93dc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137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189804"/>
            <a:ext cx="12925436" cy="64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71600" y="1119165"/>
            <a:ext cx="1368152" cy="683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-2844824" y="1916832"/>
            <a:ext cx="2448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可以直接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編輯</a:t>
            </a:r>
            <a:r>
              <a:rPr lang="en-US" altLang="zh-TW" dirty="0" smtClean="0"/>
              <a:t>”:</a:t>
            </a:r>
            <a:r>
              <a:rPr lang="zh-TW" altLang="en-US" dirty="0" smtClean="0"/>
              <a:t> 用 </a:t>
            </a:r>
            <a:r>
              <a:rPr lang="en-US" altLang="zh-TW" dirty="0" smtClean="0"/>
              <a:t>#f56d9e</a:t>
            </a:r>
          </a:p>
          <a:p>
            <a:r>
              <a:rPr lang="en-US" altLang="zh-TW" dirty="0" smtClean="0"/>
              <a:t>Hover</a:t>
            </a:r>
            <a:r>
              <a:rPr lang="zh-TW" altLang="en-US" dirty="0" smtClean="0"/>
              <a:t>後</a:t>
            </a:r>
            <a:r>
              <a:rPr lang="en-US" altLang="zh-TW" dirty="0" smtClean="0"/>
              <a:t>: #db0a56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不然用白字會不知道那邊有字可以點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3091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189</Words>
  <Application>Microsoft Office PowerPoint</Application>
  <PresentationFormat>如螢幕大小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feedback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haluchen</dc:creator>
  <cp:lastModifiedBy>haluchen</cp:lastModifiedBy>
  <cp:revision>9</cp:revision>
  <dcterms:created xsi:type="dcterms:W3CDTF">2016-07-31T06:53:28Z</dcterms:created>
  <dcterms:modified xsi:type="dcterms:W3CDTF">2016-08-14T04:52:50Z</dcterms:modified>
</cp:coreProperties>
</file>