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9" r:id="rId15"/>
    <p:sldId id="268" r:id="rId16"/>
    <p:sldId id="278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0505-8820-491F-BFA5-3D24FDB9AB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AFB847-BAF0-4B71-826D-D4BCD84E04B8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youth.zju.edu.c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064" y="868338"/>
            <a:ext cx="8637073" cy="2541431"/>
          </a:xfrm>
        </p:spPr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社会实践相关介绍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7065" y="3550254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主讲：张欣悦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>
            <a:fillRect/>
          </a:stretch>
        </p:blipFill>
        <p:spPr>
          <a:xfrm>
            <a:off x="857885" y="144145"/>
            <a:ext cx="10476230" cy="5934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93812" y="298868"/>
            <a:ext cx="9604375" cy="104933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注意事项与院外申报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181517" y="1348205"/>
            <a:ext cx="10058400" cy="47636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竺院立项的社会实践要求立项负责人必须为竺院同学，团队成员的竺院同学比例必须在总人数的七成及以上。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部分同学会选择和院外的同学组建社会实践队伍，参加社会实践，属于院外立项</a:t>
            </a:r>
            <a:r>
              <a:rPr lang="zh-CN" altLang="zh-CN" sz="1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学院院网通知，进行院外社会实践（非西部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一带一路）申报统计，届时同学们按照通知要求提供相关材料即可获得社会实践分数，统计时间预估在新学年初评奖评优之前。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准备材料：考核表、结项名单（含本人）、立项或结项等级截图公示（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也可）。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注：杰出个人需要公示名单截图；立项、结项无公示或等级评定默认为非重点立项、结项无获奖。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837" y="2736502"/>
            <a:ext cx="11554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年暑期社会实践申请（立项）最早通知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http://office.ckc.zju.edu.cn/2022/0601/c55440a2581684/page.htm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院级重点队伍招募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>
                <a:latin typeface="+mn-ea"/>
                <a:cs typeface="+mn-ea"/>
              </a:rPr>
              <a:t>竺可桢学院关于“循革命访老区，踏乡村共振兴”革命老区专项社会实践队成员招募的通知</a:t>
            </a:r>
            <a:r>
              <a:rPr lang="zh-CN" altLang="en-US" sz="2400">
                <a:latin typeface="+mn-ea"/>
                <a:cs typeface="+mn-ea"/>
              </a:rPr>
              <a:t>http://office.ckc.zju.edu.cn/2022/0605/c55440a2587200/page.htm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en-US" altLang="zh-CN" sz="2400" b="1">
                <a:latin typeface="+mn-ea"/>
                <a:cs typeface="+mn-ea"/>
              </a:rPr>
              <a:t>竺可桢学院关于赴宁夏银川、云南曲靖基层挂职专项社会实践队成员招募的通知</a:t>
            </a:r>
            <a:endParaRPr lang="en-US" altLang="zh-CN" sz="2400" b="1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>
                <a:latin typeface="+mn-ea"/>
                <a:cs typeface="+mn-ea"/>
              </a:rPr>
              <a:t>  </a:t>
            </a:r>
            <a:r>
              <a:rPr lang="en-US" altLang="zh-CN" sz="2400">
                <a:latin typeface="+mn-ea"/>
                <a:cs typeface="+mn-ea"/>
              </a:rPr>
              <a:t>http://office.ckc.zju.edu.cn/2022/0614/c55440a2594109/page.htm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0175" y="2317750"/>
            <a:ext cx="7113270" cy="290004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b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3422517136</a:t>
            </a:r>
            <a:b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（实小践）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2605" y="258445"/>
            <a:ext cx="4507865" cy="5406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400175" y="855345"/>
            <a:ext cx="4150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社实部答疑</a:t>
            </a: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QQ</a:t>
            </a:r>
            <a:endParaRPr lang="en-US" altLang="zh-CN" sz="4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3800" dirty="0">
                <a:latin typeface="方正舒体" panose="02010601030101010101" pitchFamily="2" charset="-122"/>
                <a:ea typeface="方正舒体" panose="02010601030101010101" pitchFamily="2" charset="-122"/>
              </a:rPr>
              <a:t>  </a:t>
            </a:r>
            <a:r>
              <a:rPr lang="zh-CN" altLang="en-US" sz="13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13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内容简介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2015490"/>
            <a:ext cx="9603105" cy="1718945"/>
          </a:xfrm>
        </p:spPr>
        <p:txBody>
          <a:bodyPr/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社会实践是指学生以了解社会、服务社会为目的，利用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寒暑假时间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进行实践，开展“三下乡”活动、社会调研、挂职锻炼、公益服务等活动。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竺院要求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竺可桢学院学生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本科期间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要求完成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至少一次社会实践，其中一次社会实践的地点需要包含西部或者“一带一路”地区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（地点限制见后）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至少一次西部或“一带一路”地区的社会实践并获得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西部认定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是获得竺可桢学院荣誉证书的准入门槛。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地点认定标准：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西部（一带一路）社会实践认定范围（最新版）：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在一带一路相关省、市、自治区和国家、地区开展的社会实践，包括西部、东北部有关省、市、自治区和已同中国签订共建“一带一路”合作文件的国家。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相关省、市、自治区包括：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新疆、陕西、甘肃、宁夏、青海、内蒙古、黑龙江、吉林、辽宁、广西、云南、西藏、四川、重庆、贵州。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国外社会实践的相关国家和地区：依据中国一带一路网中已同中国签订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共建“一带一路”合作文件的国家一览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https://www.yidaiyilu.gov.cn/xwzx/roll/77298.htm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）中列出的相关国家和地区。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一带一路认定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登录荣誉系统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ckcsys.zju.edu.cn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选择荣誉学籍</a:t>
            </a:r>
            <a:r>
              <a:rPr lang="en-US" altLang="zh-CN" sz="2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社会实践上报</a:t>
            </a:r>
            <a:r>
              <a:rPr lang="en-US" altLang="zh-CN" sz="2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填写信息</a:t>
            </a:r>
            <a:endParaRPr lang="en-US" altLang="zh-CN" sz="2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关注院网通知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认定申报开放时间：一般为秋冬学期的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月下旬以及春夏学期的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月下旬。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必需材料：考核表、立项或结项等级截图公示至少一张（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也可）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43494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三课加分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916037"/>
            <a:ext cx="9603275" cy="4276784"/>
          </a:xfrm>
        </p:spPr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需要大家在社会实践评定结束后于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素拓网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进行个人申报。申报需上交的材料有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考核表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立项或结项等级截图公示至少一张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至少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字的个人小结。</a:t>
            </a:r>
            <a:endParaRPr lang="en-US" altLang="zh-CN" sz="1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素拓网：</a:t>
            </a:r>
            <a:r>
              <a:rPr lang="en-US" altLang="zh-CN" sz="1800" b="1" u="sng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1"/>
              </a:rPr>
              <a:t> http://www.youth.zju.edu.cn/</a:t>
            </a:r>
            <a:endParaRPr lang="en-US" altLang="zh-CN" sz="1800" b="1" u="sng" kern="1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社会实践活动要求有详细材料记录、实践单位的证明、实践报告和总结，并有校内相关组织推荐证明等。参与学校、学院（系）或学园组织的社会实践，实践时间累计一周以上获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记点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（院级立项）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。该记点为第三课堂必修记点。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校级立项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记点。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证明材料中必须有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社会实践考核表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（含两张）；获得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校级、省级、国家级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的先进团队或个人，可分别获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附加的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记点、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记点、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记点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；同一社会实践获得多个级别优秀时，只按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最高级别加分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同一等级的优秀个人与优秀团队不累积加分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同一长学期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（含学期结束后的假期）的多个社会实践，只能申请应得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记点最高的一个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。证明材料需要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社会实践考核表和个人小结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评奖评优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93352"/>
          </a:xfrm>
        </p:spPr>
        <p:txBody>
          <a:bodyPr>
            <a:normAutofit lnSpcReduction="10000"/>
          </a:bodyPr>
          <a:lstStyle/>
          <a:p>
            <a:r>
              <a:rPr lang="zh-CN" altLang="zh-CN" sz="2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社会实践加分是评定公益服务标兵的一部分</a:t>
            </a:r>
            <a:r>
              <a:rPr lang="zh-CN" altLang="en-US" sz="2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（只是某一个部分）。</a:t>
            </a:r>
            <a:endParaRPr lang="en-US" altLang="zh-CN" sz="2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具体加分见后图。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评奖评优中的社会实践分依照本学年的社会实践进行计算（前一年暑假的社会实践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本学年寒假的社会实践）。比如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2021-2022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学年评奖评优在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9-10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月办理，算入的社会实践是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年暑假和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2021-2022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年（跨农历年）的寒假。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每学年社会实践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只算得分最高的一次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，一般院设立项等级全部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是非重点（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分），校级优秀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院级一等奖（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分），寒假社会实践不进行校十佳的评选。也无优秀个人评选。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具体参见《浙江大学竺可桢学院学生评价实施细则》，其中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级参照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年修订版，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级参照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年修订版，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级、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级参照</a:t>
            </a:r>
            <a:r>
              <a:rPr lang="en-US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zh-CN" sz="2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年修订版。</a:t>
            </a:r>
            <a:endParaRPr lang="zh-CN" altLang="zh-CN" sz="2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886" y="0"/>
            <a:ext cx="7183852" cy="41325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3" y="4132527"/>
            <a:ext cx="7292135" cy="27254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20526" y="336884"/>
            <a:ext cx="3886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图为《浙江大学竺可桢学院学生评价实施细则（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年修订版）》社会实践加分部分截图，仅供参考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5369" y="274277"/>
            <a:ext cx="9603275" cy="1107796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347" y="1382073"/>
            <a:ext cx="10103321" cy="4478864"/>
          </a:xfrm>
        </p:spPr>
        <p:txBody>
          <a:bodyPr>
            <a:normAutofit lnSpcReduction="10000"/>
          </a:bodyPr>
          <a:lstStyle/>
          <a:p>
            <a:r>
              <a:rPr lang="zh-CN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申请立项</a:t>
            </a:r>
            <a:r>
              <a:rPr lang="en-US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立项答辩</a:t>
            </a:r>
            <a:r>
              <a:rPr lang="en-US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中期实践</a:t>
            </a:r>
            <a:r>
              <a:rPr lang="en-US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结项答辩</a:t>
            </a:r>
            <a:r>
              <a:rPr lang="en-US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22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申报加分</a:t>
            </a:r>
            <a:endParaRPr lang="en-US" altLang="zh-CN" sz="2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首先，在</a:t>
            </a:r>
            <a:r>
              <a:rPr lang="zh-CN" altLang="zh-CN" sz="17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冬学期或夏学期的第六周前后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，同学们可以</a:t>
            </a:r>
            <a:r>
              <a:rPr lang="zh-CN" altLang="zh-CN" sz="17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关注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院网</a:t>
            </a:r>
            <a:r>
              <a:rPr lang="zh-CN" altLang="zh-CN" sz="17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发布的开展社会实践活动的通知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，自行组队或者加入由竺可桢学院团委推出的社会实践队伍。</a:t>
            </a:r>
            <a:endParaRPr lang="zh-CN" altLang="zh-CN" sz="17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提交申请和相关立项材料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后，同学们可以根据院网通知参加社会实践的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立项答辩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，成功立项则可以继续开展相关的社会实践活动。</a:t>
            </a:r>
            <a:r>
              <a:rPr lang="zh-CN" altLang="en-US" sz="17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（注意系统申报，观察是否通过的情况，网址：</a:t>
            </a:r>
            <a:r>
              <a:rPr lang="en-US" altLang="zh-CN" sz="17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http://10.202.82.70 </a:t>
            </a:r>
            <a:r>
              <a:rPr lang="zh-CN" altLang="en-US" sz="17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7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之后便是在</a:t>
            </a:r>
            <a:r>
              <a:rPr lang="zh-CN" altLang="zh-CN" sz="17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假期期间完成社会实践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的相关内容，在确保自身安全的前提下，认真落实社会实践的相关任务，并注意社会实践所需的相关证明材料的获取（如</a:t>
            </a:r>
            <a:r>
              <a:rPr lang="zh-CN" altLang="zh-CN" sz="1700" b="1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社会实践单位盖章</a:t>
            </a:r>
            <a:r>
              <a:rPr lang="zh-CN" altLang="zh-CN" sz="1700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）。同时配合学院信息汇报人员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每日上报安全信息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，提交照片及新闻稿材料，制作推文。</a:t>
            </a:r>
            <a:endParaRPr lang="en-US" altLang="zh-CN" sz="17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在假期后，根据院网通知的</a:t>
            </a:r>
            <a:r>
              <a:rPr lang="zh-CN" altLang="zh-CN" sz="17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结项答辩通知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，将相关纸质、电子稿材料（</a:t>
            </a:r>
            <a:r>
              <a:rPr lang="zh-CN" altLang="zh-CN" sz="17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结项成果、社会实践考核表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）上交，</a:t>
            </a:r>
            <a:r>
              <a:rPr lang="zh-CN" altLang="zh-CN" sz="17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参加</a:t>
            </a:r>
            <a:r>
              <a:rPr lang="zh-CN" altLang="zh-CN" sz="17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结项答辩</a:t>
            </a:r>
            <a:r>
              <a:rPr lang="zh-CN" altLang="zh-CN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，完成社会实践。</a:t>
            </a:r>
            <a:endParaRPr lang="en-US" altLang="zh-CN" sz="17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完成以上过程即可等待社会实践的</a:t>
            </a:r>
            <a:r>
              <a:rPr lang="zh-CN" altLang="en-US" sz="17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获奖通知</a:t>
            </a:r>
            <a:r>
              <a:rPr lang="zh-CN" altLang="en-US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，并在材料由学院盖章下发后，同学们即可自行申请</a:t>
            </a:r>
            <a:r>
              <a:rPr lang="zh-CN" altLang="en-US" sz="17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第三课堂学分</a:t>
            </a:r>
            <a:r>
              <a:rPr lang="zh-CN" altLang="en-US" sz="17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。（见前）</a:t>
            </a:r>
            <a:endParaRPr lang="zh-CN" altLang="zh-CN" sz="17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7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zh-CN" sz="17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7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1780,&quot;width&quot;:9340}"/>
</p:tagLst>
</file>

<file path=ppt/tags/tag2.xml><?xml version="1.0" encoding="utf-8"?>
<p:tagLst xmlns:p="http://schemas.openxmlformats.org/presentationml/2006/main">
  <p:tag name="COMMONDATA" val="eyJoZGlkIjoiZTk1YTc2NTAwN2UyNGUxYzA2ZmRkY2VlZjU4Mjg2NTAifQ=="/>
  <p:tag name="KSO_WPP_MARK_KEY" val="ada1a294-507b-4ba8-8371-c027cd83b7d8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2344</Words>
  <Application>WPS 演示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楷体</vt:lpstr>
      <vt:lpstr>微软雅黑</vt:lpstr>
      <vt:lpstr>Times New Roman</vt:lpstr>
      <vt:lpstr>等线</vt:lpstr>
      <vt:lpstr>方正舒体</vt:lpstr>
      <vt:lpstr>华文新魏</vt:lpstr>
      <vt:lpstr>Arial Unicode MS</vt:lpstr>
      <vt:lpstr>等线 Light</vt:lpstr>
      <vt:lpstr>Gill Sans MT</vt:lpstr>
      <vt:lpstr>Calibri</vt:lpstr>
      <vt:lpstr>画廊</vt:lpstr>
      <vt:lpstr>社会实践相关介绍</vt:lpstr>
      <vt:lpstr> 内容简介 </vt:lpstr>
      <vt:lpstr> 竺院要求</vt:lpstr>
      <vt:lpstr> 地点认定标准：</vt:lpstr>
      <vt:lpstr> 西部/一带一路认定</vt:lpstr>
      <vt:lpstr> 三课加分</vt:lpstr>
      <vt:lpstr> 评奖评优</vt:lpstr>
      <vt:lpstr>PowerPoint 演示文稿</vt:lpstr>
      <vt:lpstr> 实践流程</vt:lpstr>
      <vt:lpstr>PowerPoint 演示文稿</vt:lpstr>
      <vt:lpstr> 注意事项与院外申报</vt:lpstr>
      <vt:lpstr>PowerPoint 演示文稿</vt:lpstr>
      <vt:lpstr> 院级重点队伍招募</vt:lpstr>
      <vt:lpstr>联系方式： 3422517136 （实小践）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社会实践相关介绍</dc:title>
  <dc:creator>mei minxuan</dc:creator>
  <cp:lastModifiedBy>棉糖芽衣</cp:lastModifiedBy>
  <cp:revision>17</cp:revision>
  <dcterms:created xsi:type="dcterms:W3CDTF">2022-10-07T11:30:00Z</dcterms:created>
  <dcterms:modified xsi:type="dcterms:W3CDTF">2023-02-04T15:10:16Z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D4C7773F4448492D9303169A0CD216A2</vt:lpwstr>
  </property>
  <property fmtid="{D5CDD505-2E9C-101B-9397-08002B2CF9AE}" pid="3" name="KSOProductBuildVer">
    <vt:lpwstr>2052-11.1.0.13703</vt:lpwstr>
  </property>
</Properties>
</file>