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9" r:id="rId6"/>
    <p:sldId id="275" r:id="rId7"/>
    <p:sldId id="270" r:id="rId8"/>
    <p:sldId id="274" r:id="rId9"/>
    <p:sldId id="273" r:id="rId10"/>
    <p:sldId id="272" r:id="rId11"/>
    <p:sldId id="271" r:id="rId12"/>
    <p:sldId id="26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2592BFD-534A-4CF7-B7ED-01408EE65FB3}">
          <p14:sldIdLst>
            <p14:sldId id="256"/>
            <p14:sldId id="257"/>
            <p14:sldId id="258"/>
            <p14:sldId id="259"/>
            <p14:sldId id="269"/>
            <p14:sldId id="275"/>
            <p14:sldId id="270"/>
            <p14:sldId id="274"/>
            <p14:sldId id="273"/>
            <p14:sldId id="272"/>
            <p14:sldId id="271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AE5C9-55D7-4156-B19F-DFD48FB393AD}" v="4" dt="2022-03-20T22:15:58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 Mukhametgaleev" userId="d53ded5b2f2b88cd" providerId="LiveId" clId="{FDCAE5C9-55D7-4156-B19F-DFD48FB393AD}"/>
    <pc:docChg chg="undo custSel modSld">
      <pc:chgData name="Danil Mukhametgaleev" userId="d53ded5b2f2b88cd" providerId="LiveId" clId="{FDCAE5C9-55D7-4156-B19F-DFD48FB393AD}" dt="2022-03-20T22:19:03.241" v="31" actId="14100"/>
      <pc:docMkLst>
        <pc:docMk/>
      </pc:docMkLst>
      <pc:sldChg chg="addSp delSp modSp">
        <pc:chgData name="Danil Mukhametgaleev" userId="d53ded5b2f2b88cd" providerId="LiveId" clId="{FDCAE5C9-55D7-4156-B19F-DFD48FB393AD}" dt="2022-03-20T22:14:54.705" v="1"/>
        <pc:sldMkLst>
          <pc:docMk/>
          <pc:sldMk cId="2868139156" sldId="257"/>
        </pc:sldMkLst>
        <pc:picChg chg="add del mod">
          <ac:chgData name="Danil Mukhametgaleev" userId="d53ded5b2f2b88cd" providerId="LiveId" clId="{FDCAE5C9-55D7-4156-B19F-DFD48FB393AD}" dt="2022-03-20T22:14:54.705" v="1"/>
          <ac:picMkLst>
            <pc:docMk/>
            <pc:sldMk cId="2868139156" sldId="257"/>
            <ac:picMk id="6" creationId="{10AC0609-FC64-4744-BE66-2D0EA0AC418E}"/>
          </ac:picMkLst>
        </pc:picChg>
      </pc:sldChg>
      <pc:sldChg chg="addSp delSp modSp mod">
        <pc:chgData name="Danil Mukhametgaleev" userId="d53ded5b2f2b88cd" providerId="LiveId" clId="{FDCAE5C9-55D7-4156-B19F-DFD48FB393AD}" dt="2022-03-20T22:19:03.241" v="31" actId="14100"/>
        <pc:sldMkLst>
          <pc:docMk/>
          <pc:sldMk cId="728218176" sldId="260"/>
        </pc:sldMkLst>
        <pc:spChg chg="mod">
          <ac:chgData name="Danil Mukhametgaleev" userId="d53ded5b2f2b88cd" providerId="LiveId" clId="{FDCAE5C9-55D7-4156-B19F-DFD48FB393AD}" dt="2022-03-20T22:18:22.050" v="18" actId="1076"/>
          <ac:spMkLst>
            <pc:docMk/>
            <pc:sldMk cId="728218176" sldId="260"/>
            <ac:spMk id="2" creationId="{3F597CAC-C2ED-46A5-8033-C438E2EC120F}"/>
          </ac:spMkLst>
        </pc:spChg>
        <pc:spChg chg="add del">
          <ac:chgData name="Danil Mukhametgaleev" userId="d53ded5b2f2b88cd" providerId="LiveId" clId="{FDCAE5C9-55D7-4156-B19F-DFD48FB393AD}" dt="2022-03-20T22:18:48.904" v="23" actId="26606"/>
          <ac:spMkLst>
            <pc:docMk/>
            <pc:sldMk cId="728218176" sldId="260"/>
            <ac:spMk id="6" creationId="{44E3620E-4A69-4D7F-BE46-0F3FE8CA913D}"/>
          </ac:spMkLst>
        </pc:spChg>
        <pc:graphicFrameChg chg="add del">
          <ac:chgData name="Danil Mukhametgaleev" userId="d53ded5b2f2b88cd" providerId="LiveId" clId="{FDCAE5C9-55D7-4156-B19F-DFD48FB393AD}" dt="2022-03-20T22:18:48.904" v="23" actId="26606"/>
          <ac:graphicFrameMkLst>
            <pc:docMk/>
            <pc:sldMk cId="728218176" sldId="260"/>
            <ac:graphicFrameMk id="12" creationId="{60106589-2098-8160-DC57-7CC8B3436BA5}"/>
          </ac:graphicFrameMkLst>
        </pc:graphicFrameChg>
        <pc:picChg chg="mod ord">
          <ac:chgData name="Danil Mukhametgaleev" userId="d53ded5b2f2b88cd" providerId="LiveId" clId="{FDCAE5C9-55D7-4156-B19F-DFD48FB393AD}" dt="2022-03-20T22:19:03.241" v="31" actId="14100"/>
          <ac:picMkLst>
            <pc:docMk/>
            <pc:sldMk cId="728218176" sldId="260"/>
            <ac:picMk id="10" creationId="{9D5F3B8C-C6D1-4F98-9844-21894CDFEA5B}"/>
          </ac:picMkLst>
        </pc:picChg>
      </pc:sldChg>
      <pc:sldChg chg="addSp delSp modSp mod setBg setClrOvrMap">
        <pc:chgData name="Danil Mukhametgaleev" userId="d53ded5b2f2b88cd" providerId="LiveId" clId="{FDCAE5C9-55D7-4156-B19F-DFD48FB393AD}" dt="2022-03-20T22:15:45.533" v="8" actId="26606"/>
        <pc:sldMkLst>
          <pc:docMk/>
          <pc:sldMk cId="2944910084" sldId="262"/>
        </pc:sldMkLst>
        <pc:spChg chg="mod">
          <ac:chgData name="Danil Mukhametgaleev" userId="d53ded5b2f2b88cd" providerId="LiveId" clId="{FDCAE5C9-55D7-4156-B19F-DFD48FB393AD}" dt="2022-03-20T22:15:45.533" v="8" actId="26606"/>
          <ac:spMkLst>
            <pc:docMk/>
            <pc:sldMk cId="2944910084" sldId="262"/>
            <ac:spMk id="7" creationId="{C47449D7-AA81-4E04-B86E-CFB78AF3CD28}"/>
          </ac:spMkLst>
        </pc:spChg>
        <pc:spChg chg="mod">
          <ac:chgData name="Danil Mukhametgaleev" userId="d53ded5b2f2b88cd" providerId="LiveId" clId="{FDCAE5C9-55D7-4156-B19F-DFD48FB393AD}" dt="2022-03-20T22:15:45.533" v="8" actId="26606"/>
          <ac:spMkLst>
            <pc:docMk/>
            <pc:sldMk cId="2944910084" sldId="262"/>
            <ac:spMk id="8" creationId="{E1818554-3F4A-4BB6-B339-2FFCF203F719}"/>
          </ac:spMkLst>
        </pc:spChg>
        <pc:spChg chg="del">
          <ac:chgData name="Danil Mukhametgaleev" userId="d53ded5b2f2b88cd" providerId="LiveId" clId="{FDCAE5C9-55D7-4156-B19F-DFD48FB393AD}" dt="2022-03-20T22:15:45.533" v="8" actId="26606"/>
          <ac:spMkLst>
            <pc:docMk/>
            <pc:sldMk cId="2944910084" sldId="262"/>
            <ac:spMk id="20" creationId="{E49CC64F-7275-4E33-961B-0C5CDC439875}"/>
          </ac:spMkLst>
        </pc:spChg>
        <pc:spChg chg="add">
          <ac:chgData name="Danil Mukhametgaleev" userId="d53ded5b2f2b88cd" providerId="LiveId" clId="{FDCAE5C9-55D7-4156-B19F-DFD48FB393AD}" dt="2022-03-20T22:15:45.533" v="8" actId="26606"/>
          <ac:spMkLst>
            <pc:docMk/>
            <pc:sldMk cId="2944910084" sldId="262"/>
            <ac:spMk id="25" creationId="{3A930249-8242-4E2B-AF17-C01826488321}"/>
          </ac:spMkLst>
        </pc:spChg>
        <pc:spChg chg="add">
          <ac:chgData name="Danil Mukhametgaleev" userId="d53ded5b2f2b88cd" providerId="LiveId" clId="{FDCAE5C9-55D7-4156-B19F-DFD48FB393AD}" dt="2022-03-20T22:15:45.533" v="8" actId="26606"/>
          <ac:spMkLst>
            <pc:docMk/>
            <pc:sldMk cId="2944910084" sldId="262"/>
            <ac:spMk id="27" creationId="{A5BDD999-C5E1-4B3E-A710-768673819165}"/>
          </ac:spMkLst>
        </pc:spChg>
        <pc:picChg chg="add mod ord">
          <ac:chgData name="Danil Mukhametgaleev" userId="d53ded5b2f2b88cd" providerId="LiveId" clId="{FDCAE5C9-55D7-4156-B19F-DFD48FB393AD}" dt="2022-03-20T22:15:45.533" v="8" actId="26606"/>
          <ac:picMkLst>
            <pc:docMk/>
            <pc:sldMk cId="2944910084" sldId="262"/>
            <ac:picMk id="3" creationId="{384FFC3B-5E1B-41A6-A638-14C7A1F8D0D0}"/>
          </ac:picMkLst>
        </pc:picChg>
        <pc:picChg chg="del mod">
          <ac:chgData name="Danil Mukhametgaleev" userId="d53ded5b2f2b88cd" providerId="LiveId" clId="{FDCAE5C9-55D7-4156-B19F-DFD48FB393AD}" dt="2022-03-20T22:15:32.379" v="7" actId="21"/>
          <ac:picMkLst>
            <pc:docMk/>
            <pc:sldMk cId="2944910084" sldId="262"/>
            <ac:picMk id="21" creationId="{B8B3E7ED-04BB-2DEB-E081-F9108911F523}"/>
          </ac:picMkLst>
        </pc:picChg>
      </pc:sldChg>
      <pc:sldChg chg="addSp delSp modSp mod setBg modAnim setClrOvrMap">
        <pc:chgData name="Danil Mukhametgaleev" userId="d53ded5b2f2b88cd" providerId="LiveId" clId="{FDCAE5C9-55D7-4156-B19F-DFD48FB393AD}" dt="2022-03-20T22:16:32.553" v="10" actId="26606"/>
        <pc:sldMkLst>
          <pc:docMk/>
          <pc:sldMk cId="1931860261" sldId="264"/>
        </pc:sldMkLst>
        <pc:spChg chg="mod">
          <ac:chgData name="Danil Mukhametgaleev" userId="d53ded5b2f2b88cd" providerId="LiveId" clId="{FDCAE5C9-55D7-4156-B19F-DFD48FB393AD}" dt="2022-03-20T22:16:32.553" v="10" actId="26606"/>
          <ac:spMkLst>
            <pc:docMk/>
            <pc:sldMk cId="1931860261" sldId="264"/>
            <ac:spMk id="4" creationId="{08FEACD4-0B65-4FB4-B1AE-B6139A1D06F0}"/>
          </ac:spMkLst>
        </pc:spChg>
        <pc:spChg chg="del">
          <ac:chgData name="Danil Mukhametgaleev" userId="d53ded5b2f2b88cd" providerId="LiveId" clId="{FDCAE5C9-55D7-4156-B19F-DFD48FB393AD}" dt="2022-03-20T22:16:32.553" v="10" actId="26606"/>
          <ac:spMkLst>
            <pc:docMk/>
            <pc:sldMk cId="1931860261" sldId="264"/>
            <ac:spMk id="13" creationId="{C1DD1A8A-57D5-4A81-AD04-532B043C5611}"/>
          </ac:spMkLst>
        </pc:spChg>
        <pc:spChg chg="del">
          <ac:chgData name="Danil Mukhametgaleev" userId="d53ded5b2f2b88cd" providerId="LiveId" clId="{FDCAE5C9-55D7-4156-B19F-DFD48FB393AD}" dt="2022-03-20T22:16:32.553" v="10" actId="26606"/>
          <ac:spMkLst>
            <pc:docMk/>
            <pc:sldMk cId="1931860261" sldId="264"/>
            <ac:spMk id="15" creationId="{007891EC-4501-44ED-A8C8-B11B6DB767AB}"/>
          </ac:spMkLst>
        </pc:spChg>
        <pc:spChg chg="add">
          <ac:chgData name="Danil Mukhametgaleev" userId="d53ded5b2f2b88cd" providerId="LiveId" clId="{FDCAE5C9-55D7-4156-B19F-DFD48FB393AD}" dt="2022-03-20T22:16:32.553" v="10" actId="26606"/>
          <ac:spMkLst>
            <pc:docMk/>
            <pc:sldMk cId="1931860261" sldId="264"/>
            <ac:spMk id="20" creationId="{71B2258F-86CA-4D4D-8270-BC05FCDEBFB3}"/>
          </ac:spMkLst>
        </pc:spChg>
        <pc:picChg chg="mod">
          <ac:chgData name="Danil Mukhametgaleev" userId="d53ded5b2f2b88cd" providerId="LiveId" clId="{FDCAE5C9-55D7-4156-B19F-DFD48FB393AD}" dt="2022-03-20T22:16:32.553" v="10" actId="26606"/>
          <ac:picMkLst>
            <pc:docMk/>
            <pc:sldMk cId="1931860261" sldId="264"/>
            <ac:picMk id="8" creationId="{7CD834E8-B0D5-4D14-8B36-81A6C470712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B2EB3-0F3E-4C38-A966-C5C543E87EF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8248A3-BAE3-4F1B-B225-6D4BB777FF7F}">
      <dgm:prSet/>
      <dgm:spPr/>
      <dgm:t>
        <a:bodyPr/>
        <a:lstStyle/>
        <a:p>
          <a:r>
            <a:rPr lang="ru-RU" dirty="0"/>
            <a:t>Вы можете общаться и обмениваться опытом заботы о питомце с другими людьми в нашем общем чате кинологов.</a:t>
          </a:r>
          <a:endParaRPr lang="en-US" dirty="0"/>
        </a:p>
      </dgm:t>
    </dgm:pt>
    <dgm:pt modelId="{929245AD-4DE6-4660-87FE-890E8CFFC787}" type="parTrans" cxnId="{74A046CD-5E34-4D62-BACC-7B50A9A4A911}">
      <dgm:prSet/>
      <dgm:spPr/>
      <dgm:t>
        <a:bodyPr/>
        <a:lstStyle/>
        <a:p>
          <a:endParaRPr lang="en-US"/>
        </a:p>
      </dgm:t>
    </dgm:pt>
    <dgm:pt modelId="{77FF1E80-9F3A-4952-9FE2-B9A44029A1F8}" type="sibTrans" cxnId="{74A046CD-5E34-4D62-BACC-7B50A9A4A911}">
      <dgm:prSet/>
      <dgm:spPr/>
      <dgm:t>
        <a:bodyPr/>
        <a:lstStyle/>
        <a:p>
          <a:endParaRPr lang="en-US"/>
        </a:p>
      </dgm:t>
    </dgm:pt>
    <dgm:pt modelId="{79BE435B-BFA2-45DE-90F7-219045091FAB}">
      <dgm:prSet/>
      <dgm:spPr/>
      <dgm:t>
        <a:bodyPr/>
        <a:lstStyle/>
        <a:p>
          <a:r>
            <a:rPr lang="ru-RU" dirty="0"/>
            <a:t>Облегчает заботу о ваших питомцах, благодаря </a:t>
          </a:r>
          <a:r>
            <a:rPr lang="ru-RU" dirty="0" err="1"/>
            <a:t>гайдам</a:t>
          </a:r>
          <a:r>
            <a:rPr lang="ru-RU" dirty="0"/>
            <a:t> по дрессировке в приложении.</a:t>
          </a:r>
          <a:endParaRPr lang="en-US" dirty="0"/>
        </a:p>
      </dgm:t>
    </dgm:pt>
    <dgm:pt modelId="{CB9B040B-AE40-445C-8759-F4143ED7E73F}" type="parTrans" cxnId="{0F28B9A2-A240-41FD-BFD2-1FED7060E6A4}">
      <dgm:prSet/>
      <dgm:spPr/>
      <dgm:t>
        <a:bodyPr/>
        <a:lstStyle/>
        <a:p>
          <a:endParaRPr lang="en-US"/>
        </a:p>
      </dgm:t>
    </dgm:pt>
    <dgm:pt modelId="{B91B04C4-4423-4790-8FC2-B05A975A9AB7}" type="sibTrans" cxnId="{0F28B9A2-A240-41FD-BFD2-1FED7060E6A4}">
      <dgm:prSet/>
      <dgm:spPr/>
      <dgm:t>
        <a:bodyPr/>
        <a:lstStyle/>
        <a:p>
          <a:endParaRPr lang="en-US"/>
        </a:p>
      </dgm:t>
    </dgm:pt>
    <dgm:pt modelId="{CABC4258-E898-4EAE-B49B-11AE1C1130DF}">
      <dgm:prSet/>
      <dgm:spPr/>
      <dgm:t>
        <a:bodyPr/>
        <a:lstStyle/>
        <a:p>
          <a:r>
            <a:rPr lang="ru-RU" dirty="0"/>
            <a:t>Есть возможность просмотра всех питомцев из приютов в вашем городе. </a:t>
          </a:r>
          <a:endParaRPr lang="en-US" dirty="0"/>
        </a:p>
      </dgm:t>
    </dgm:pt>
    <dgm:pt modelId="{52C64B0C-8001-466B-B474-2C7C354C8050}" type="parTrans" cxnId="{3C0991BA-0940-4F9D-A113-50385E8330CA}">
      <dgm:prSet/>
      <dgm:spPr/>
      <dgm:t>
        <a:bodyPr/>
        <a:lstStyle/>
        <a:p>
          <a:endParaRPr lang="en-US"/>
        </a:p>
      </dgm:t>
    </dgm:pt>
    <dgm:pt modelId="{3382FEDA-40CE-4923-8479-7D9BEFF30580}" type="sibTrans" cxnId="{3C0991BA-0940-4F9D-A113-50385E8330CA}">
      <dgm:prSet/>
      <dgm:spPr/>
      <dgm:t>
        <a:bodyPr/>
        <a:lstStyle/>
        <a:p>
          <a:endParaRPr lang="en-US"/>
        </a:p>
      </dgm:t>
    </dgm:pt>
    <dgm:pt modelId="{6A713534-4F99-4859-A10C-C2C089B1CE32}">
      <dgm:prSet/>
      <dgm:spPr/>
      <dgm:t>
        <a:bodyPr/>
        <a:lstStyle/>
        <a:p>
          <a:r>
            <a:rPr lang="ru-RU" dirty="0"/>
            <a:t>Лента новостей - доступна после регистрации в ней можно найти всё о собачьей жизни.</a:t>
          </a:r>
          <a:endParaRPr lang="en-US" dirty="0"/>
        </a:p>
      </dgm:t>
    </dgm:pt>
    <dgm:pt modelId="{94BBEF2E-7FF1-4A27-B7D0-FA0F15CAA8F4}" type="parTrans" cxnId="{2F2538EF-EC48-44F4-B042-82AF79DE8E96}">
      <dgm:prSet/>
      <dgm:spPr/>
      <dgm:t>
        <a:bodyPr/>
        <a:lstStyle/>
        <a:p>
          <a:endParaRPr lang="ru-RU"/>
        </a:p>
      </dgm:t>
    </dgm:pt>
    <dgm:pt modelId="{7A897D25-08EA-498F-9770-1B2C586C0253}" type="sibTrans" cxnId="{2F2538EF-EC48-44F4-B042-82AF79DE8E96}">
      <dgm:prSet/>
      <dgm:spPr/>
      <dgm:t>
        <a:bodyPr/>
        <a:lstStyle/>
        <a:p>
          <a:endParaRPr lang="ru-RU"/>
        </a:p>
      </dgm:t>
    </dgm:pt>
    <dgm:pt modelId="{24431E34-AA77-4710-8518-F9F8421A4334}" type="pres">
      <dgm:prSet presAssocID="{61FB2EB3-0F3E-4C38-A966-C5C543E87EF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E5C41035-C62C-4F95-9A38-6EF29ACFBC5F}" type="pres">
      <dgm:prSet presAssocID="{D08248A3-BAE3-4F1B-B225-6D4BB777FF7F}" presName="thickLine" presStyleLbl="alignNode1" presStyleIdx="0" presStyleCnt="4"/>
      <dgm:spPr/>
    </dgm:pt>
    <dgm:pt modelId="{0F2713B5-E156-4D24-9A65-5F0077297B22}" type="pres">
      <dgm:prSet presAssocID="{D08248A3-BAE3-4F1B-B225-6D4BB777FF7F}" presName="horz1" presStyleCnt="0"/>
      <dgm:spPr/>
    </dgm:pt>
    <dgm:pt modelId="{633231CD-BEB0-4C9F-B580-77BE005D69E0}" type="pres">
      <dgm:prSet presAssocID="{D08248A3-BAE3-4F1B-B225-6D4BB777FF7F}" presName="tx1" presStyleLbl="revTx" presStyleIdx="0" presStyleCnt="4"/>
      <dgm:spPr/>
      <dgm:t>
        <a:bodyPr/>
        <a:lstStyle/>
        <a:p>
          <a:endParaRPr lang="ru-RU"/>
        </a:p>
      </dgm:t>
    </dgm:pt>
    <dgm:pt modelId="{4EA56BCB-2E18-4962-B46E-874D45C8EEC7}" type="pres">
      <dgm:prSet presAssocID="{D08248A3-BAE3-4F1B-B225-6D4BB777FF7F}" presName="vert1" presStyleCnt="0"/>
      <dgm:spPr/>
    </dgm:pt>
    <dgm:pt modelId="{373548DE-4978-42A1-96FF-BCA5BA2600FC}" type="pres">
      <dgm:prSet presAssocID="{79BE435B-BFA2-45DE-90F7-219045091FAB}" presName="thickLine" presStyleLbl="alignNode1" presStyleIdx="1" presStyleCnt="4"/>
      <dgm:spPr/>
    </dgm:pt>
    <dgm:pt modelId="{A8CB0428-0683-401F-95F2-6216C3237AEB}" type="pres">
      <dgm:prSet presAssocID="{79BE435B-BFA2-45DE-90F7-219045091FAB}" presName="horz1" presStyleCnt="0"/>
      <dgm:spPr/>
    </dgm:pt>
    <dgm:pt modelId="{44D34B9E-A0FC-4660-A1E8-AE41B5E2FCC1}" type="pres">
      <dgm:prSet presAssocID="{79BE435B-BFA2-45DE-90F7-219045091FAB}" presName="tx1" presStyleLbl="revTx" presStyleIdx="1" presStyleCnt="4"/>
      <dgm:spPr/>
      <dgm:t>
        <a:bodyPr/>
        <a:lstStyle/>
        <a:p>
          <a:endParaRPr lang="ru-RU"/>
        </a:p>
      </dgm:t>
    </dgm:pt>
    <dgm:pt modelId="{8ED18C22-46CC-4443-9652-450318DC400E}" type="pres">
      <dgm:prSet presAssocID="{79BE435B-BFA2-45DE-90F7-219045091FAB}" presName="vert1" presStyleCnt="0"/>
      <dgm:spPr/>
    </dgm:pt>
    <dgm:pt modelId="{B64C1148-E66C-4849-84BC-B37AC1894CAE}" type="pres">
      <dgm:prSet presAssocID="{CABC4258-E898-4EAE-B49B-11AE1C1130DF}" presName="thickLine" presStyleLbl="alignNode1" presStyleIdx="2" presStyleCnt="4"/>
      <dgm:spPr/>
    </dgm:pt>
    <dgm:pt modelId="{D3F67A5C-8E09-4C46-AC7E-4320DDA8F54A}" type="pres">
      <dgm:prSet presAssocID="{CABC4258-E898-4EAE-B49B-11AE1C1130DF}" presName="horz1" presStyleCnt="0"/>
      <dgm:spPr/>
    </dgm:pt>
    <dgm:pt modelId="{4234ED59-0150-4133-9679-3C446A38C194}" type="pres">
      <dgm:prSet presAssocID="{CABC4258-E898-4EAE-B49B-11AE1C1130DF}" presName="tx1" presStyleLbl="revTx" presStyleIdx="2" presStyleCnt="4"/>
      <dgm:spPr/>
      <dgm:t>
        <a:bodyPr/>
        <a:lstStyle/>
        <a:p>
          <a:endParaRPr lang="ru-RU"/>
        </a:p>
      </dgm:t>
    </dgm:pt>
    <dgm:pt modelId="{97A5C7C0-01AF-4349-A57E-DA66A92DFFE3}" type="pres">
      <dgm:prSet presAssocID="{CABC4258-E898-4EAE-B49B-11AE1C1130DF}" presName="vert1" presStyleCnt="0"/>
      <dgm:spPr/>
    </dgm:pt>
    <dgm:pt modelId="{BBA62BB3-9F07-4819-BB2C-FA336EA859A1}" type="pres">
      <dgm:prSet presAssocID="{6A713534-4F99-4859-A10C-C2C089B1CE32}" presName="thickLine" presStyleLbl="alignNode1" presStyleIdx="3" presStyleCnt="4"/>
      <dgm:spPr/>
    </dgm:pt>
    <dgm:pt modelId="{202E3977-5753-419B-852E-0388C7C16563}" type="pres">
      <dgm:prSet presAssocID="{6A713534-4F99-4859-A10C-C2C089B1CE32}" presName="horz1" presStyleCnt="0"/>
      <dgm:spPr/>
    </dgm:pt>
    <dgm:pt modelId="{4143D7DB-7E57-443C-ADF3-C2FCE641EA85}" type="pres">
      <dgm:prSet presAssocID="{6A713534-4F99-4859-A10C-C2C089B1CE32}" presName="tx1" presStyleLbl="revTx" presStyleIdx="3" presStyleCnt="4"/>
      <dgm:spPr/>
      <dgm:t>
        <a:bodyPr/>
        <a:lstStyle/>
        <a:p>
          <a:endParaRPr lang="ru-RU"/>
        </a:p>
      </dgm:t>
    </dgm:pt>
    <dgm:pt modelId="{6BBAC229-1F17-40E5-9AAB-B23E548163EF}" type="pres">
      <dgm:prSet presAssocID="{6A713534-4F99-4859-A10C-C2C089B1CE32}" presName="vert1" presStyleCnt="0"/>
      <dgm:spPr/>
    </dgm:pt>
  </dgm:ptLst>
  <dgm:cxnLst>
    <dgm:cxn modelId="{4F590AE6-8D81-40F0-9B46-AF7E209651E7}" type="presOf" srcId="{6A713534-4F99-4859-A10C-C2C089B1CE32}" destId="{4143D7DB-7E57-443C-ADF3-C2FCE641EA85}" srcOrd="0" destOrd="0" presId="urn:microsoft.com/office/officeart/2008/layout/LinedList"/>
    <dgm:cxn modelId="{2F2538EF-EC48-44F4-B042-82AF79DE8E96}" srcId="{61FB2EB3-0F3E-4C38-A966-C5C543E87EFD}" destId="{6A713534-4F99-4859-A10C-C2C089B1CE32}" srcOrd="3" destOrd="0" parTransId="{94BBEF2E-7FF1-4A27-B7D0-FA0F15CAA8F4}" sibTransId="{7A897D25-08EA-498F-9770-1B2C586C0253}"/>
    <dgm:cxn modelId="{D099BDE9-B004-4031-AF67-B30B57E298B6}" type="presOf" srcId="{CABC4258-E898-4EAE-B49B-11AE1C1130DF}" destId="{4234ED59-0150-4133-9679-3C446A38C194}" srcOrd="0" destOrd="0" presId="urn:microsoft.com/office/officeart/2008/layout/LinedList"/>
    <dgm:cxn modelId="{3C0991BA-0940-4F9D-A113-50385E8330CA}" srcId="{61FB2EB3-0F3E-4C38-A966-C5C543E87EFD}" destId="{CABC4258-E898-4EAE-B49B-11AE1C1130DF}" srcOrd="2" destOrd="0" parTransId="{52C64B0C-8001-466B-B474-2C7C354C8050}" sibTransId="{3382FEDA-40CE-4923-8479-7D9BEFF30580}"/>
    <dgm:cxn modelId="{4BC0B546-2037-4584-BE19-5F0224F10C83}" type="presOf" srcId="{79BE435B-BFA2-45DE-90F7-219045091FAB}" destId="{44D34B9E-A0FC-4660-A1E8-AE41B5E2FCC1}" srcOrd="0" destOrd="0" presId="urn:microsoft.com/office/officeart/2008/layout/LinedList"/>
    <dgm:cxn modelId="{0F28B9A2-A240-41FD-BFD2-1FED7060E6A4}" srcId="{61FB2EB3-0F3E-4C38-A966-C5C543E87EFD}" destId="{79BE435B-BFA2-45DE-90F7-219045091FAB}" srcOrd="1" destOrd="0" parTransId="{CB9B040B-AE40-445C-8759-F4143ED7E73F}" sibTransId="{B91B04C4-4423-4790-8FC2-B05A975A9AB7}"/>
    <dgm:cxn modelId="{0F3C7084-0824-43F2-9D39-C60F1E4E9F37}" type="presOf" srcId="{61FB2EB3-0F3E-4C38-A966-C5C543E87EFD}" destId="{24431E34-AA77-4710-8518-F9F8421A4334}" srcOrd="0" destOrd="0" presId="urn:microsoft.com/office/officeart/2008/layout/LinedList"/>
    <dgm:cxn modelId="{74A046CD-5E34-4D62-BACC-7B50A9A4A911}" srcId="{61FB2EB3-0F3E-4C38-A966-C5C543E87EFD}" destId="{D08248A3-BAE3-4F1B-B225-6D4BB777FF7F}" srcOrd="0" destOrd="0" parTransId="{929245AD-4DE6-4660-87FE-890E8CFFC787}" sibTransId="{77FF1E80-9F3A-4952-9FE2-B9A44029A1F8}"/>
    <dgm:cxn modelId="{6555C16E-37C7-49C2-997E-A0D4F1C43E3F}" type="presOf" srcId="{D08248A3-BAE3-4F1B-B225-6D4BB777FF7F}" destId="{633231CD-BEB0-4C9F-B580-77BE005D69E0}" srcOrd="0" destOrd="0" presId="urn:microsoft.com/office/officeart/2008/layout/LinedList"/>
    <dgm:cxn modelId="{06C95B22-3AE6-4F3F-8CA0-29B71CC7C7D8}" type="presParOf" srcId="{24431E34-AA77-4710-8518-F9F8421A4334}" destId="{E5C41035-C62C-4F95-9A38-6EF29ACFBC5F}" srcOrd="0" destOrd="0" presId="urn:microsoft.com/office/officeart/2008/layout/LinedList"/>
    <dgm:cxn modelId="{3F8260C9-E7AC-4B5A-9E6A-1B42CE2BF152}" type="presParOf" srcId="{24431E34-AA77-4710-8518-F9F8421A4334}" destId="{0F2713B5-E156-4D24-9A65-5F0077297B22}" srcOrd="1" destOrd="0" presId="urn:microsoft.com/office/officeart/2008/layout/LinedList"/>
    <dgm:cxn modelId="{A0E25DB3-A410-499B-B8DC-49C91D5D78BB}" type="presParOf" srcId="{0F2713B5-E156-4D24-9A65-5F0077297B22}" destId="{633231CD-BEB0-4C9F-B580-77BE005D69E0}" srcOrd="0" destOrd="0" presId="urn:microsoft.com/office/officeart/2008/layout/LinedList"/>
    <dgm:cxn modelId="{95454730-3F0E-4AC2-989D-FED975768D4A}" type="presParOf" srcId="{0F2713B5-E156-4D24-9A65-5F0077297B22}" destId="{4EA56BCB-2E18-4962-B46E-874D45C8EEC7}" srcOrd="1" destOrd="0" presId="urn:microsoft.com/office/officeart/2008/layout/LinedList"/>
    <dgm:cxn modelId="{19107B5E-F624-4CE0-80A4-9CE1ABE6F092}" type="presParOf" srcId="{24431E34-AA77-4710-8518-F9F8421A4334}" destId="{373548DE-4978-42A1-96FF-BCA5BA2600FC}" srcOrd="2" destOrd="0" presId="urn:microsoft.com/office/officeart/2008/layout/LinedList"/>
    <dgm:cxn modelId="{47FF9415-E24A-4DDA-AECA-C4B123AE619F}" type="presParOf" srcId="{24431E34-AA77-4710-8518-F9F8421A4334}" destId="{A8CB0428-0683-401F-95F2-6216C3237AEB}" srcOrd="3" destOrd="0" presId="urn:microsoft.com/office/officeart/2008/layout/LinedList"/>
    <dgm:cxn modelId="{E7E11FC0-7B93-42C7-B80D-2C4EF4C775B2}" type="presParOf" srcId="{A8CB0428-0683-401F-95F2-6216C3237AEB}" destId="{44D34B9E-A0FC-4660-A1E8-AE41B5E2FCC1}" srcOrd="0" destOrd="0" presId="urn:microsoft.com/office/officeart/2008/layout/LinedList"/>
    <dgm:cxn modelId="{FE63C379-14CA-4D43-B80D-E7BC366840C2}" type="presParOf" srcId="{A8CB0428-0683-401F-95F2-6216C3237AEB}" destId="{8ED18C22-46CC-4443-9652-450318DC400E}" srcOrd="1" destOrd="0" presId="urn:microsoft.com/office/officeart/2008/layout/LinedList"/>
    <dgm:cxn modelId="{D0644045-19F1-48BC-B898-91977359A8FC}" type="presParOf" srcId="{24431E34-AA77-4710-8518-F9F8421A4334}" destId="{B64C1148-E66C-4849-84BC-B37AC1894CAE}" srcOrd="4" destOrd="0" presId="urn:microsoft.com/office/officeart/2008/layout/LinedList"/>
    <dgm:cxn modelId="{FCDB4260-CD56-45CA-9489-DEE5FB7239AF}" type="presParOf" srcId="{24431E34-AA77-4710-8518-F9F8421A4334}" destId="{D3F67A5C-8E09-4C46-AC7E-4320DDA8F54A}" srcOrd="5" destOrd="0" presId="urn:microsoft.com/office/officeart/2008/layout/LinedList"/>
    <dgm:cxn modelId="{2E759C08-8BDE-449D-9B92-3C07E9AA3996}" type="presParOf" srcId="{D3F67A5C-8E09-4C46-AC7E-4320DDA8F54A}" destId="{4234ED59-0150-4133-9679-3C446A38C194}" srcOrd="0" destOrd="0" presId="urn:microsoft.com/office/officeart/2008/layout/LinedList"/>
    <dgm:cxn modelId="{30770D92-72F5-4C57-8ED4-142166A23760}" type="presParOf" srcId="{D3F67A5C-8E09-4C46-AC7E-4320DDA8F54A}" destId="{97A5C7C0-01AF-4349-A57E-DA66A92DFFE3}" srcOrd="1" destOrd="0" presId="urn:microsoft.com/office/officeart/2008/layout/LinedList"/>
    <dgm:cxn modelId="{E14FAB4B-8492-4EA9-91FC-FE9D35B84C5D}" type="presParOf" srcId="{24431E34-AA77-4710-8518-F9F8421A4334}" destId="{BBA62BB3-9F07-4819-BB2C-FA336EA859A1}" srcOrd="6" destOrd="0" presId="urn:microsoft.com/office/officeart/2008/layout/LinedList"/>
    <dgm:cxn modelId="{32608D0E-0D2F-495F-8580-1B7A2707791D}" type="presParOf" srcId="{24431E34-AA77-4710-8518-F9F8421A4334}" destId="{202E3977-5753-419B-852E-0388C7C16563}" srcOrd="7" destOrd="0" presId="urn:microsoft.com/office/officeart/2008/layout/LinedList"/>
    <dgm:cxn modelId="{CB3180F4-9084-465F-865A-AE4AB8B7AE09}" type="presParOf" srcId="{202E3977-5753-419B-852E-0388C7C16563}" destId="{4143D7DB-7E57-443C-ADF3-C2FCE641EA85}" srcOrd="0" destOrd="0" presId="urn:microsoft.com/office/officeart/2008/layout/LinedList"/>
    <dgm:cxn modelId="{8287A866-D7EB-4C54-B881-E88D30FEF655}" type="presParOf" srcId="{202E3977-5753-419B-852E-0388C7C16563}" destId="{6BBAC229-1F17-40E5-9AAB-B23E548163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41035-C62C-4F95-9A38-6EF29ACFBC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231CD-BEB0-4C9F-B580-77BE005D69E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Вы можете общаться и обмениваться опытом заботы о питомце с другими людьми в нашем общем чате кинологов.</a:t>
          </a:r>
          <a:endParaRPr lang="en-US" sz="2700" kern="1200" dirty="0"/>
        </a:p>
      </dsp:txBody>
      <dsp:txXfrm>
        <a:off x="0" y="0"/>
        <a:ext cx="6900512" cy="1384035"/>
      </dsp:txXfrm>
    </dsp:sp>
    <dsp:sp modelId="{373548DE-4978-42A1-96FF-BCA5BA2600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34B9E-A0FC-4660-A1E8-AE41B5E2FCC1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Облегчает заботу о ваших питомцах, благодаря </a:t>
          </a:r>
          <a:r>
            <a:rPr lang="ru-RU" sz="2700" kern="1200" dirty="0" err="1"/>
            <a:t>гайдам</a:t>
          </a:r>
          <a:r>
            <a:rPr lang="ru-RU" sz="2700" kern="1200" dirty="0"/>
            <a:t> по дрессировке в приложении.</a:t>
          </a:r>
          <a:endParaRPr lang="en-US" sz="2700" kern="1200" dirty="0"/>
        </a:p>
      </dsp:txBody>
      <dsp:txXfrm>
        <a:off x="0" y="1384035"/>
        <a:ext cx="6900512" cy="1384035"/>
      </dsp:txXfrm>
    </dsp:sp>
    <dsp:sp modelId="{B64C1148-E66C-4849-84BC-B37AC1894CA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4ED59-0150-4133-9679-3C446A38C19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Есть возможность просмотра всех питомцев из приютов в вашем городе. </a:t>
          </a:r>
          <a:endParaRPr lang="en-US" sz="2700" kern="1200" dirty="0"/>
        </a:p>
      </dsp:txBody>
      <dsp:txXfrm>
        <a:off x="0" y="2768070"/>
        <a:ext cx="6900512" cy="1384035"/>
      </dsp:txXfrm>
    </dsp:sp>
    <dsp:sp modelId="{BBA62BB3-9F07-4819-BB2C-FA336EA859A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3D7DB-7E57-443C-ADF3-C2FCE641EA8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Лента новостей - доступна после регистрации в ней можно найти всё о собачьей жизни.</a:t>
          </a:r>
          <a:endParaRPr lang="en-US" sz="27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6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7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9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6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1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E2C30-183C-4C77-BE13-33D07DE0F8C9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0EDA-33CA-42F6-9C9F-F2359ADAC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45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slide" Target="slide1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15A101-815E-4718-BD49-29E5A372D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r="1453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87B5D-8D5B-4241-834A-8C01F64CF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92D050"/>
                </a:solidFill>
                <a:effectLst/>
                <a:latin typeface="Arial Rounded MT Bold" panose="020F0704030504030204" pitchFamily="34" charset="0"/>
              </a:rPr>
              <a:t>Kennel Club</a:t>
            </a:r>
            <a:endParaRPr lang="ru-RU" sz="9600" dirty="0">
              <a:solidFill>
                <a:srgbClr val="92D05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8D0774-6030-44F2-AC2A-2EF145DD2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Приложение для тех, кто хочет </a:t>
            </a:r>
            <a:r>
              <a:rPr lang="ru-RU" dirty="0" smtClean="0">
                <a:solidFill>
                  <a:srgbClr val="FFFFFF"/>
                </a:solidFill>
              </a:rPr>
              <a:t>принять активное участие в жизни четвероногих друзей.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6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 txBox="1">
            <a:spLocks/>
          </p:cNvSpPr>
          <p:nvPr/>
        </p:nvSpPr>
        <p:spPr>
          <a:xfrm>
            <a:off x="6154057" y="214085"/>
            <a:ext cx="5834743" cy="642982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/>
              <a:t>Общий чат – позволяет общаться с другими хозяевами, а также помогает в поиске пропавших собак. </a:t>
            </a:r>
            <a:br>
              <a:rPr lang="ru-RU" sz="4000" dirty="0" smtClean="0"/>
            </a:b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Частая проблема у современных владельцев – это продолжение потомства, наш чат решает проблемы в поисках нужной породы для появлени</a:t>
            </a:r>
            <a:r>
              <a:rPr lang="ru-RU" sz="4000" dirty="0"/>
              <a:t>я</a:t>
            </a:r>
            <a:r>
              <a:rPr lang="ru-RU" sz="4000" dirty="0" smtClean="0"/>
              <a:t> щенков с хорошей родословной и возможности участия в элитных соревнованиях.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10" y="0"/>
            <a:ext cx="3165231" cy="6858000"/>
          </a:xfrm>
          <a:prstGeom prst="rect">
            <a:avLst/>
          </a:prstGeom>
        </p:spPr>
      </p:pic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43" y="6547077"/>
            <a:ext cx="3164098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 txBox="1">
            <a:spLocks/>
          </p:cNvSpPr>
          <p:nvPr/>
        </p:nvSpPr>
        <p:spPr>
          <a:xfrm>
            <a:off x="6095999" y="1651000"/>
            <a:ext cx="5515429" cy="3556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/>
              <a:t>Лента новостей –актуальные новости в мире собак и полезная информация, которой можно поделиться с друзьями.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11" y="0"/>
            <a:ext cx="3165231" cy="6858000"/>
          </a:xfrm>
          <a:prstGeom prst="rect">
            <a:avLst/>
          </a:prstGeom>
        </p:spPr>
      </p:pic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-976" t="95460"/>
          <a:stretch/>
        </p:blipFill>
        <p:spPr>
          <a:xfrm>
            <a:off x="2466311" y="6546554"/>
            <a:ext cx="3165231" cy="3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рава, внешний, поле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9D5F3B8C-C6D1-4F98-9844-21894CDFE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72" y="4903583"/>
            <a:ext cx="3692159" cy="1715877"/>
          </a:xfrm>
          <a:prstGeom prst="snip2DiagRect">
            <a:avLst>
              <a:gd name="adj1" fmla="val 30451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97CAC-C2ED-46A5-8033-C438E2EC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Bahnschrift SemiBold Condensed" panose="020B0502040204020203" pitchFamily="34" charset="0"/>
              </a:rPr>
              <a:t>Конкуренты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3F0546-F986-4204-81F3-682ADD84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2976" y="1603356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Kennel Club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53C7-67C4-4EF3-B663-30BE0B1D30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большинстве случаев, если мы захотим найти гайды по воспитанию питомца, нам придется заплатить за целый курс.</a:t>
            </a:r>
          </a:p>
          <a:p>
            <a:r>
              <a:rPr lang="ru-RU" sz="2400" dirty="0"/>
              <a:t>Даже если мы найдем бесплатную статью, то нам придется очень долго искать другую статью, чтобы сравнить методики и найти лучшую из них.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8BF268-F831-4821-AF01-25CFD1CA5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4387" y="1603356"/>
            <a:ext cx="5183188" cy="823912"/>
          </a:xfrm>
        </p:spPr>
        <p:txBody>
          <a:bodyPr/>
          <a:lstStyle/>
          <a:p>
            <a:pPr algn="ctr"/>
            <a:r>
              <a:rPr lang="ru-RU" dirty="0"/>
              <a:t>Стороннее ПО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E3620E-4A69-4D7F-BE46-0F3FE8CA91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Основные гайды бесплатные. Есть возможность добавить свой способ воспитания животного.</a:t>
            </a:r>
          </a:p>
          <a:p>
            <a:r>
              <a:rPr lang="ru-RU" sz="2400" dirty="0"/>
              <a:t>Большое количество статей, поэтому не придется долго искать подходящую вам.</a:t>
            </a:r>
          </a:p>
        </p:txBody>
      </p:sp>
    </p:spTree>
    <p:extLst>
      <p:ext uri="{BB962C8B-B14F-4D97-AF65-F5344CB8AC3E}">
        <p14:creationId xmlns:p14="http://schemas.microsoft.com/office/powerpoint/2010/main" val="7282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ловек, внутренний, люди, конференц зал&#10;&#10;Автоматически созданное описание">
            <a:extLst>
              <a:ext uri="{FF2B5EF4-FFF2-40B4-BE49-F238E27FC236}">
                <a16:creationId xmlns:a16="http://schemas.microsoft.com/office/drawing/2014/main" id="{384FFC3B-5E1B-41A6-A638-14C7A1F8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" r="1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8000"/>
              </a:srgbClr>
            </a:outerShdw>
          </a:effec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47449D7-AA81-4E04-B86E-CFB78AF3C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ru-RU" sz="52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Команда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E1818554-3F4A-4BB6-B339-2FFCF203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 сожалению, данным проектом занимался лишь один человек, поэтому его реализация идёт не слишком быстро. </a:t>
            </a:r>
          </a:p>
          <a:p>
            <a:r>
              <a:rPr lang="ru-RU" dirty="0">
                <a:solidFill>
                  <a:srgbClr val="FFFFFF"/>
                </a:solidFill>
              </a:rPr>
              <a:t>Лоцманов Федор.</a:t>
            </a:r>
          </a:p>
        </p:txBody>
      </p:sp>
    </p:spTree>
    <p:extLst>
      <p:ext uri="{BB962C8B-B14F-4D97-AF65-F5344CB8AC3E}">
        <p14:creationId xmlns:p14="http://schemas.microsoft.com/office/powerpoint/2010/main" val="29449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рава, внешний, дерево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51B0C10A-B683-4B5F-9485-3D482B81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" r="26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5DFBB-8BED-415B-A64A-7118D13C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Перспективы рынка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A36611-6678-6920-EA97-1B7EAD4D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FFFFFF"/>
                </a:solidFill>
              </a:rPr>
              <a:t>На данный момент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ничто </a:t>
            </a:r>
            <a:r>
              <a:rPr lang="ru-RU" dirty="0">
                <a:solidFill>
                  <a:srgbClr val="FFFFFF"/>
                </a:solidFill>
              </a:rPr>
              <a:t>не предвещает упадок данного рынка, ведь люди всегда будут заводить питомцев. 59% жителей России имеют хотя бы одного домашнего </a:t>
            </a:r>
            <a:r>
              <a:rPr lang="ru-RU" dirty="0" smtClean="0">
                <a:solidFill>
                  <a:srgbClr val="FFFFFF"/>
                </a:solidFill>
              </a:rPr>
              <a:t>животного и на втором месте по популярности стоит собака </a:t>
            </a:r>
            <a:r>
              <a:rPr lang="ru-RU" dirty="0">
                <a:solidFill>
                  <a:srgbClr val="FFFFFF"/>
                </a:solidFill>
              </a:rPr>
              <a:t>(на 2017 год). Поэтому данный рынок достаточно </a:t>
            </a:r>
            <a:r>
              <a:rPr lang="ru-RU" dirty="0" smtClean="0">
                <a:solidFill>
                  <a:srgbClr val="FFFFFF"/>
                </a:solidFill>
              </a:rPr>
              <a:t>стабилен и актуален даже на сегодняшний день.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0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рава, собака, внешний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7CD834E8-B0D5-4D14-8B36-81A6C4707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FEACD4-0B65-4FB4-B1AE-B6139A1D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31860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E3074-ECD9-4F0A-BDA6-6E2FBCB5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600" b="1">
                <a:latin typeface="Bahnschrift SemiBold Condensed" panose="020B0502040204020203" pitchFamily="34" charset="0"/>
              </a:rPr>
              <a:t>Мы ответственны за тех, кого приручили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F2919-5D56-4907-8ED0-DB97338F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Многие люди хотят завести питомцев, но знают ли они о всех нюансах?</a:t>
            </a:r>
          </a:p>
          <a:p>
            <a:r>
              <a:rPr lang="ru-RU" sz="2200" dirty="0"/>
              <a:t>Не знаете как заботиться о питомце или какой корм купить?</a:t>
            </a:r>
          </a:p>
          <a:p>
            <a:r>
              <a:rPr lang="ru-RU" sz="2200" dirty="0"/>
              <a:t>Потеряли своего питомца? Напишите об этом в нашем приложении!</a:t>
            </a:r>
          </a:p>
          <a:p>
            <a:endParaRPr lang="ru-RU" sz="2200" dirty="0"/>
          </a:p>
        </p:txBody>
      </p:sp>
      <p:pic>
        <p:nvPicPr>
          <p:cNvPr id="5" name="Рисунок 4" descr="Изображение выглядит как собака, трава, внешний, поле&#10;&#10;Автоматически созданное описание">
            <a:extLst>
              <a:ext uri="{FF2B5EF4-FFF2-40B4-BE49-F238E27FC236}">
                <a16:creationId xmlns:a16="http://schemas.microsoft.com/office/drawing/2014/main" id="{62E16435-271A-4AC0-9B12-B68FB2754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 r="2445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81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0196D-7865-4900-9C16-A07E30BA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5400" b="1" dirty="0" smtClean="0">
                <a:latin typeface="Bahnschrift SemiBold Condensed" panose="020B0502040204020203" pitchFamily="34" charset="0"/>
              </a:rPr>
              <a:t>Основные</a:t>
            </a:r>
            <a:br>
              <a:rPr lang="ru-RU" sz="5400" b="1" dirty="0" smtClean="0">
                <a:latin typeface="Bahnschrift SemiBold Condensed" panose="020B0502040204020203" pitchFamily="34" charset="0"/>
              </a:rPr>
            </a:br>
            <a:r>
              <a:rPr lang="ru-RU" sz="5400" b="1" dirty="0" smtClean="0">
                <a:latin typeface="Bahnschrift SemiBold Condensed" panose="020B0502040204020203" pitchFamily="34" charset="0"/>
              </a:rPr>
              <a:t>Возможности </a:t>
            </a:r>
            <a:r>
              <a:rPr lang="ru-RU" sz="5400" b="1" dirty="0">
                <a:latin typeface="Bahnschrift SemiBold Condensed" panose="020B0502040204020203" pitchFamily="34" charset="0"/>
              </a:rPr>
              <a:t>приложения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4C3E7F3-8F99-3C24-9358-6C49A54B4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2202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6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07998-D320-44A9-967A-C9AE7E9F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 </a:t>
            </a:r>
            <a:r>
              <a:rPr lang="ru-RU" dirty="0"/>
              <a:t>создания приложения для животных является крайне актуальной в наши дни: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211"/>
            <a:ext cx="10515600" cy="3779752"/>
          </a:xfrm>
        </p:spPr>
        <p:txBody>
          <a:bodyPr>
            <a:normAutofit/>
          </a:bodyPr>
          <a:lstStyle/>
          <a:p>
            <a:r>
              <a:rPr lang="ru-RU" sz="4000" b="1" dirty="0"/>
              <a:t>Федеральный закон об ответственном обращении с животными</a:t>
            </a:r>
          </a:p>
          <a:p>
            <a:r>
              <a:rPr lang="ru-RU" sz="4000" b="1" dirty="0"/>
              <a:t>Статья 16. Приюты для животных</a:t>
            </a:r>
          </a:p>
          <a:p>
            <a:r>
              <a:rPr lang="ru-RU" sz="4000" b="1" dirty="0"/>
              <a:t>Проект хвосты и лапки департамент транспорта</a:t>
            </a:r>
          </a:p>
        </p:txBody>
      </p:sp>
    </p:spTree>
    <p:extLst>
      <p:ext uri="{BB962C8B-B14F-4D97-AF65-F5344CB8AC3E}">
        <p14:creationId xmlns:p14="http://schemas.microsoft.com/office/powerpoint/2010/main" val="30320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11" y="0"/>
            <a:ext cx="3165231" cy="685800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 txBox="1">
            <a:spLocks/>
          </p:cNvSpPr>
          <p:nvPr/>
        </p:nvSpPr>
        <p:spPr>
          <a:xfrm>
            <a:off x="6154057" y="0"/>
            <a:ext cx="4151086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dirty="0"/>
              <a:t>Главное меню - главный экран на котором расположены все основные </a:t>
            </a:r>
            <a:r>
              <a:rPr lang="ru-RU" sz="4000" dirty="0" smtClean="0"/>
              <a:t>элементы </a:t>
            </a:r>
            <a:r>
              <a:rPr lang="ru-RU" sz="4000" dirty="0" smtClean="0"/>
              <a:t>приложения.</a:t>
            </a:r>
          </a:p>
        </p:txBody>
      </p:sp>
      <p:pic>
        <p:nvPicPr>
          <p:cNvPr id="7" name="Рисунок 6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5108" t="86760" r="51836" b="8359"/>
          <a:stretch/>
        </p:blipFill>
        <p:spPr>
          <a:xfrm>
            <a:off x="2667000" y="5953125"/>
            <a:ext cx="1276486" cy="334736"/>
          </a:xfrm>
          <a:prstGeom prst="rect">
            <a:avLst/>
          </a:prstGeom>
          <a:effectLst>
            <a:outerShdw blurRad="228600" dist="50800" dir="5400000" algn="ctr" rotWithShape="0">
              <a:schemeClr val="bg1">
                <a:alpha val="0"/>
              </a:schemeClr>
            </a:outerShdw>
          </a:effectLst>
        </p:spPr>
      </p:pic>
      <p:pic>
        <p:nvPicPr>
          <p:cNvPr id="8" name="Рисунок 7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53530" t="86701" r="2670" b="8439"/>
          <a:stretch/>
        </p:blipFill>
        <p:spPr>
          <a:xfrm>
            <a:off x="4144175" y="5941786"/>
            <a:ext cx="1385888" cy="333375"/>
          </a:xfrm>
          <a:prstGeom prst="rect">
            <a:avLst/>
          </a:prstGeom>
        </p:spPr>
      </p:pic>
      <p:pic>
        <p:nvPicPr>
          <p:cNvPr id="10" name="Рисунок 9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20381" t="70164" r="20014" b="24443"/>
          <a:stretch/>
        </p:blipFill>
        <p:spPr>
          <a:xfrm>
            <a:off x="3127147" y="4810630"/>
            <a:ext cx="1885950" cy="369888"/>
          </a:xfrm>
          <a:prstGeom prst="rect">
            <a:avLst/>
          </a:prstGeom>
        </p:spPr>
      </p:pic>
      <p:pic>
        <p:nvPicPr>
          <p:cNvPr id="11" name="Рисунок 10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20072" t="61777" r="20173" b="32808"/>
          <a:stretch/>
        </p:blipFill>
        <p:spPr>
          <a:xfrm>
            <a:off x="3122385" y="4223719"/>
            <a:ext cx="1890712" cy="371475"/>
          </a:xfrm>
          <a:prstGeom prst="rect">
            <a:avLst/>
          </a:prstGeom>
        </p:spPr>
      </p:pic>
      <p:pic>
        <p:nvPicPr>
          <p:cNvPr id="12" name="Рисунок 11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19571" t="53376" r="22058" b="41282"/>
          <a:stretch/>
        </p:blipFill>
        <p:spPr>
          <a:xfrm>
            <a:off x="3122385" y="3671649"/>
            <a:ext cx="1846943" cy="366373"/>
          </a:xfrm>
          <a:prstGeom prst="rect">
            <a:avLst/>
          </a:prstGeom>
        </p:spPr>
      </p:pic>
      <p:pic>
        <p:nvPicPr>
          <p:cNvPr id="13" name="Рисунок 12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20836" t="44466" r="21606" b="49646"/>
          <a:stretch/>
        </p:blipFill>
        <p:spPr>
          <a:xfrm>
            <a:off x="3142725" y="3081337"/>
            <a:ext cx="1812402" cy="3762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3621" y="4427810"/>
            <a:ext cx="1637002" cy="17106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7967" y="6138476"/>
            <a:ext cx="346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Иконка приложения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053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 txBox="1">
            <a:spLocks/>
          </p:cNvSpPr>
          <p:nvPr/>
        </p:nvSpPr>
        <p:spPr>
          <a:xfrm>
            <a:off x="6139542" y="1447800"/>
            <a:ext cx="5210629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/>
              <a:t>Регистрация в приложении – </a:t>
            </a:r>
            <a:r>
              <a:rPr lang="ru-RU" sz="4000" dirty="0"/>
              <a:t>позволяет </a:t>
            </a:r>
            <a:r>
              <a:rPr lang="ru-RU" sz="4000" dirty="0" smtClean="0"/>
              <a:t>зарегистрироваться пользователю и использовать все функции приложения.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11" y="0"/>
            <a:ext cx="3165231" cy="6858000"/>
          </a:xfrm>
          <a:prstGeom prst="rect">
            <a:avLst/>
          </a:prstGeom>
        </p:spPr>
      </p:pic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311" y="6547077"/>
            <a:ext cx="3164098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 txBox="1">
            <a:spLocks/>
          </p:cNvSpPr>
          <p:nvPr/>
        </p:nvSpPr>
        <p:spPr>
          <a:xfrm>
            <a:off x="6095998" y="765628"/>
            <a:ext cx="5326744" cy="53267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/>
              <a:t>Вход в приложение – позволяет </a:t>
            </a:r>
            <a:r>
              <a:rPr lang="ru-RU" sz="4000" dirty="0"/>
              <a:t>уже </a:t>
            </a:r>
            <a:r>
              <a:rPr lang="ru-RU" sz="4000" dirty="0" smtClean="0"/>
              <a:t>зарегистрированным пользователям войти с помощью логина и пароля либо через </a:t>
            </a:r>
            <a:r>
              <a:rPr lang="en-US" sz="4000" dirty="0" smtClean="0"/>
              <a:t>Google </a:t>
            </a:r>
            <a:r>
              <a:rPr lang="ru-RU" sz="4000" dirty="0" smtClean="0"/>
              <a:t>аккаунт для общения в общем чате и комментирования </a:t>
            </a:r>
            <a:r>
              <a:rPr lang="ru-RU" sz="4000" dirty="0"/>
              <a:t>новостей</a:t>
            </a:r>
            <a:r>
              <a:rPr lang="ru-RU" sz="4000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11" y="0"/>
            <a:ext cx="3165231" cy="6858000"/>
          </a:xfrm>
          <a:prstGeom prst="rect">
            <a:avLst/>
          </a:prstGeom>
        </p:spPr>
      </p:pic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44" y="6547077"/>
            <a:ext cx="3164098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 txBox="1">
            <a:spLocks/>
          </p:cNvSpPr>
          <p:nvPr/>
        </p:nvSpPr>
        <p:spPr>
          <a:xfrm>
            <a:off x="6357257" y="1600200"/>
            <a:ext cx="4151086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/>
              <a:t>Каталог животных – позволяет выбрать собак из приютов вашего города прямо в приложении!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11" y="0"/>
            <a:ext cx="3165231" cy="6858000"/>
          </a:xfrm>
          <a:prstGeom prst="rect">
            <a:avLst/>
          </a:prstGeom>
        </p:spPr>
      </p:pic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311" y="6547077"/>
            <a:ext cx="3164098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10" y="0"/>
            <a:ext cx="3165231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7DF4F85-51C6-4748-8C22-F12B4199B1A7}"/>
              </a:ext>
            </a:extLst>
          </p:cNvPr>
          <p:cNvSpPr txBox="1">
            <a:spLocks/>
          </p:cNvSpPr>
          <p:nvPr/>
        </p:nvSpPr>
        <p:spPr>
          <a:xfrm>
            <a:off x="6226628" y="1741714"/>
            <a:ext cx="4223657" cy="33745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dirty="0" smtClean="0"/>
              <a:t>Всё о дрессировке – раздел включает в себя интересные статьи про дрессировку собак.</a:t>
            </a:r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43" y="6547077"/>
            <a:ext cx="3164098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420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Bahnschrift SemiBold Condensed</vt:lpstr>
      <vt:lpstr>Calibri</vt:lpstr>
      <vt:lpstr>Calibri Light</vt:lpstr>
      <vt:lpstr>Тема Office</vt:lpstr>
      <vt:lpstr>Kennel Club</vt:lpstr>
      <vt:lpstr>Мы ответственны за тех, кого приручили</vt:lpstr>
      <vt:lpstr>Основные Возможности приложения</vt:lpstr>
      <vt:lpstr>Идея создания приложения для животных является крайне актуальной в наши дни: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Конкуренты</vt:lpstr>
      <vt:lpstr>Команда</vt:lpstr>
      <vt:lpstr>Перспективы рынка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Kennel Club</dc:title>
  <dc:creator>Danil Mukhametgaleev</dc:creator>
  <cp:lastModifiedBy>Ckd4</cp:lastModifiedBy>
  <cp:revision>17</cp:revision>
  <dcterms:created xsi:type="dcterms:W3CDTF">2022-03-20T21:12:06Z</dcterms:created>
  <dcterms:modified xsi:type="dcterms:W3CDTF">2022-03-25T22:03:23Z</dcterms:modified>
</cp:coreProperties>
</file>