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pos="5836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1445" y="216"/>
      </p:cViewPr>
      <p:guideLst>
        <p:guide orient="horz" pos="867"/>
        <p:guide pos="166"/>
        <p:guide pos="5836"/>
        <p:guide orient="horz" pos="38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9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02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0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00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0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9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3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5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A732E-88FE-4A9B-B0F8-25FF9FAADA06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084F2-1503-43E5-9993-9C0421C3AC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5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ISSUE TEAM</a:t>
            </a:r>
            <a:br>
              <a:rPr lang="en-US" altLang="ko-KR" dirty="0"/>
            </a:br>
            <a:r>
              <a:rPr lang="ko-KR" altLang="en-US" dirty="0"/>
              <a:t>화면 설계서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en-US" altLang="ko-KR" dirty="0"/>
              <a:t>2333015 </a:t>
            </a:r>
            <a:r>
              <a:rPr lang="ko-KR" altLang="en-US" dirty="0" err="1"/>
              <a:t>강창민</a:t>
            </a:r>
            <a:endParaRPr lang="en-US" altLang="ko-KR" dirty="0"/>
          </a:p>
          <a:p>
            <a:pPr algn="r"/>
            <a:r>
              <a:rPr lang="en-US" altLang="ko-KR" dirty="0"/>
              <a:t>2333012 </a:t>
            </a:r>
            <a:r>
              <a:rPr lang="ko-KR" altLang="en-US" dirty="0" err="1"/>
              <a:t>고가희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02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17726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조치사항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68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50804ECB-CAFD-E14E-1BC0-8FA8ED5E1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910843"/>
              </p:ext>
            </p:extLst>
          </p:nvPr>
        </p:nvGraphicFramePr>
        <p:xfrm>
          <a:off x="1283495" y="2534920"/>
          <a:ext cx="9625010" cy="3115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25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3004661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1925002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  <a:gridCol w="1925002">
                  <a:extLst>
                    <a:ext uri="{9D8B030D-6E8A-4147-A177-3AD203B41FA5}">
                      <a16:colId xmlns:a16="http://schemas.microsoft.com/office/drawing/2014/main" val="3564203502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개정일자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개정내용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검토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V0.1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2023.09.02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/>
                        <a:t>최초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강창민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강창민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고가희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800282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871739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412693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46771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06491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421376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46496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D88CB0EB-3F83-F56F-8D02-B9D7141C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165" y="1155066"/>
            <a:ext cx="5487670" cy="879157"/>
          </a:xfrm>
        </p:spPr>
        <p:txBody>
          <a:bodyPr>
            <a:normAutofit/>
          </a:bodyPr>
          <a:lstStyle/>
          <a:p>
            <a:r>
              <a:rPr lang="ko-KR" altLang="en-US" sz="4000" b="1" dirty="0"/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201535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625013" y="526473"/>
            <a:ext cx="2566987" cy="98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 </a:t>
            </a:r>
            <a:r>
              <a:rPr lang="en-US" altLang="ko-KR" sz="1000" dirty="0"/>
              <a:t>ID</a:t>
            </a:r>
            <a:r>
              <a:rPr lang="ko-KR" altLang="en-US" sz="1000" dirty="0"/>
              <a:t>와 </a:t>
            </a:r>
            <a:r>
              <a:rPr lang="en-US" altLang="ko-KR" sz="1000" dirty="0"/>
              <a:t>PW</a:t>
            </a:r>
            <a:r>
              <a:rPr lang="ko-KR" altLang="en-US" sz="1000" dirty="0"/>
              <a:t>를 입력하여 로그인한다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</a:t>
            </a:r>
            <a:r>
              <a:rPr lang="ko-KR" altLang="en-US" sz="1000" b="1" dirty="0"/>
              <a:t>회원가입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- </a:t>
            </a:r>
            <a:r>
              <a:rPr lang="ko-KR" altLang="en-US" sz="1000" dirty="0"/>
              <a:t>회원가입 클릭 시 가입 </a:t>
            </a:r>
            <a:r>
              <a:rPr lang="ko-KR" altLang="en-US" sz="1000" dirty="0" err="1"/>
              <a:t>팝업창</a:t>
            </a:r>
            <a:r>
              <a:rPr lang="ko-KR" altLang="en-US" sz="1000" dirty="0"/>
              <a:t> 호출</a:t>
            </a:r>
            <a:endParaRPr lang="en-US" altLang="ko-KR" sz="1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0C5C96E-2147-C244-8980-906F2CDBD5B8}"/>
              </a:ext>
            </a:extLst>
          </p:cNvPr>
          <p:cNvGrpSpPr/>
          <p:nvPr/>
        </p:nvGrpSpPr>
        <p:grpSpPr>
          <a:xfrm>
            <a:off x="274320" y="1373504"/>
            <a:ext cx="8990330" cy="4752976"/>
            <a:chOff x="274320" y="1052513"/>
            <a:chExt cx="8990330" cy="4752976"/>
          </a:xfrm>
        </p:grpSpPr>
        <p:sp>
          <p:nvSpPr>
            <p:cNvPr id="4" name="직사각형 3"/>
            <p:cNvSpPr/>
            <p:nvPr/>
          </p:nvSpPr>
          <p:spPr>
            <a:xfrm>
              <a:off x="274320" y="1052513"/>
              <a:ext cx="8990330" cy="4752976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3208713" y="1512917"/>
              <a:ext cx="2975956" cy="2834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607724" y="1687483"/>
              <a:ext cx="22194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b="1" dirty="0"/>
                <a:t>Login</a:t>
              </a:r>
              <a:endParaRPr lang="ko-KR" altLang="en-US" sz="4400" b="1" dirty="0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4025434" y="2689662"/>
              <a:ext cx="1493530" cy="369332"/>
              <a:chOff x="4232296" y="2643842"/>
              <a:chExt cx="1213658" cy="369332"/>
            </a:xfrm>
          </p:grpSpPr>
          <p:cxnSp>
            <p:nvCxnSpPr>
              <p:cNvPr id="9" name="직선 연결선 8"/>
              <p:cNvCxnSpPr/>
              <p:nvPr/>
            </p:nvCxnSpPr>
            <p:spPr>
              <a:xfrm>
                <a:off x="4268455" y="2881487"/>
                <a:ext cx="10390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232296" y="2643842"/>
                <a:ext cx="12136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아이디를 입력해주세요</a:t>
                </a: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3963006" y="3090625"/>
              <a:ext cx="1585654" cy="230832"/>
              <a:chOff x="4219220" y="2659867"/>
              <a:chExt cx="1213658" cy="230832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4268455" y="2881487"/>
                <a:ext cx="10390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219220" y="2659867"/>
                <a:ext cx="12136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비밀번호를 입력해주세요</a:t>
                </a:r>
              </a:p>
            </p:txBody>
          </p:sp>
        </p:grpSp>
        <p:sp>
          <p:nvSpPr>
            <p:cNvPr id="16" name="모서리가 둥근 직사각형 15"/>
            <p:cNvSpPr/>
            <p:nvPr/>
          </p:nvSpPr>
          <p:spPr>
            <a:xfrm>
              <a:off x="4142160" y="3663488"/>
              <a:ext cx="1125512" cy="323850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Login</a:t>
              </a:r>
              <a:endParaRPr lang="ko-KR" altLang="en-US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4100178" y="4667950"/>
              <a:ext cx="1039091" cy="230832"/>
              <a:chOff x="4268455" y="2650655"/>
              <a:chExt cx="1039091" cy="230832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4268455" y="2881487"/>
                <a:ext cx="10390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427358" y="2650655"/>
                <a:ext cx="7512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회원가입</a:t>
                </a:r>
              </a:p>
            </p:txBody>
          </p:sp>
        </p:grpSp>
        <p:sp>
          <p:nvSpPr>
            <p:cNvPr id="26" name="타원 25"/>
            <p:cNvSpPr/>
            <p:nvPr/>
          </p:nvSpPr>
          <p:spPr>
            <a:xfrm>
              <a:off x="4027332" y="3524596"/>
              <a:ext cx="231749" cy="2327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7" name="타원 26"/>
            <p:cNvSpPr/>
            <p:nvPr/>
          </p:nvSpPr>
          <p:spPr>
            <a:xfrm>
              <a:off x="3989948" y="4571033"/>
              <a:ext cx="231749" cy="23275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04BC433-CC7A-6DDA-3518-9B13510E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9568" y="2689662"/>
              <a:ext cx="320068" cy="32006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5205BD90-61DF-41BB-07F8-7E0FC5EC3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924" y="3022582"/>
              <a:ext cx="289585" cy="320068"/>
            </a:xfrm>
            <a:prstGeom prst="rect">
              <a:avLst/>
            </a:prstGeom>
          </p:spPr>
        </p:pic>
      </p:grp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F85B43F2-ACC9-7EC5-1F75-D6B110C2D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111331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82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08713" y="1823385"/>
            <a:ext cx="2975956" cy="28346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07724" y="1997951"/>
            <a:ext cx="2219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Login</a:t>
            </a:r>
            <a:endParaRPr lang="ko-KR" altLang="en-US" sz="4400" b="1" dirty="0"/>
          </a:p>
        </p:txBody>
      </p:sp>
      <p:sp>
        <p:nvSpPr>
          <p:cNvPr id="7" name="직사각형 6"/>
          <p:cNvSpPr/>
          <p:nvPr/>
        </p:nvSpPr>
        <p:spPr>
          <a:xfrm>
            <a:off x="3682538" y="2904552"/>
            <a:ext cx="2069869" cy="1616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142160" y="3002143"/>
            <a:ext cx="1213658" cy="237645"/>
            <a:chOff x="4232296" y="2643842"/>
            <a:chExt cx="1213658" cy="23764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ID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입력해주세요</a:t>
              </a: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963006" y="3401093"/>
            <a:ext cx="1585654" cy="369332"/>
            <a:chOff x="4219220" y="2659867"/>
            <a:chExt cx="1213658" cy="369332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219220" y="2659867"/>
              <a:ext cx="1213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Password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를 입력해주세요</a:t>
              </a:r>
            </a:p>
          </p:txBody>
        </p:sp>
      </p:grpSp>
      <p:sp>
        <p:nvSpPr>
          <p:cNvPr id="16" name="모서리가 둥근 직사각형 15"/>
          <p:cNvSpPr/>
          <p:nvPr/>
        </p:nvSpPr>
        <p:spPr>
          <a:xfrm>
            <a:off x="4142160" y="3973956"/>
            <a:ext cx="1125512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4100178" y="4978418"/>
            <a:ext cx="1039091" cy="230832"/>
            <a:chOff x="4268455" y="2650655"/>
            <a:chExt cx="1039091" cy="230832"/>
          </a:xfrm>
        </p:grpSpPr>
        <p:cxnSp>
          <p:nvCxnSpPr>
            <p:cNvPr id="21" name="직선 연결선 20"/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427358" y="2650655"/>
              <a:ext cx="75121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회원가입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24" name="직사각형 23"/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CACFDF0-F720-1FC8-29A3-268089042629}"/>
              </a:ext>
            </a:extLst>
          </p:cNvPr>
          <p:cNvGrpSpPr/>
          <p:nvPr/>
        </p:nvGrpSpPr>
        <p:grpSpPr>
          <a:xfrm>
            <a:off x="263525" y="1376363"/>
            <a:ext cx="8991227" cy="4726210"/>
            <a:chOff x="274320" y="1030778"/>
            <a:chExt cx="9227128" cy="4796444"/>
          </a:xfrm>
        </p:grpSpPr>
        <p:sp>
          <p:nvSpPr>
            <p:cNvPr id="4" name="직사각형 3"/>
            <p:cNvSpPr/>
            <p:nvPr/>
          </p:nvSpPr>
          <p:spPr>
            <a:xfrm>
              <a:off x="274320" y="1030778"/>
              <a:ext cx="9227128" cy="4796444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097117" y="1388228"/>
              <a:ext cx="7539646" cy="38737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64028" y="1428822"/>
              <a:ext cx="7539645" cy="386638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/>
          <p:cNvSpPr/>
          <p:nvPr/>
        </p:nvSpPr>
        <p:spPr>
          <a:xfrm>
            <a:off x="1146995" y="1823385"/>
            <a:ext cx="231749" cy="23275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585378-BAE6-E628-6AB6-6B08A5788EC5}"/>
              </a:ext>
            </a:extLst>
          </p:cNvPr>
          <p:cNvSpPr txBox="1"/>
          <p:nvPr/>
        </p:nvSpPr>
        <p:spPr>
          <a:xfrm>
            <a:off x="3411636" y="1954566"/>
            <a:ext cx="28444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/>
              <a:t>회원가입</a:t>
            </a:r>
            <a:endParaRPr lang="ko-KR" altLang="en-US" sz="4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F18056-9FF4-F825-D4F1-6F8C6FD461CC}"/>
              </a:ext>
            </a:extLst>
          </p:cNvPr>
          <p:cNvGrpSpPr/>
          <p:nvPr/>
        </p:nvGrpSpPr>
        <p:grpSpPr>
          <a:xfrm>
            <a:off x="3846663" y="2814071"/>
            <a:ext cx="2069868" cy="237645"/>
            <a:chOff x="4232297" y="2643842"/>
            <a:chExt cx="1213658" cy="23764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D7518207-81D1-7BCB-9C42-8BCD1C1CFC8D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034932-789E-231F-EC35-BEF55B44537E}"/>
                </a:ext>
              </a:extLst>
            </p:cNvPr>
            <p:cNvSpPr txBox="1"/>
            <p:nvPr/>
          </p:nvSpPr>
          <p:spPr>
            <a:xfrm>
              <a:off x="4232297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</a:t>
              </a:r>
            </a:p>
          </p:txBody>
        </p:sp>
      </p:grpSp>
      <p:sp>
        <p:nvSpPr>
          <p:cNvPr id="29" name="모서리가 둥근 직사각형 15">
            <a:extLst>
              <a:ext uri="{FF2B5EF4-FFF2-40B4-BE49-F238E27FC236}">
                <a16:creationId xmlns:a16="http://schemas.microsoft.com/office/drawing/2014/main" id="{848D7CDD-99BE-27C8-9CDE-7154A3B47D6A}"/>
              </a:ext>
            </a:extLst>
          </p:cNvPr>
          <p:cNvSpPr/>
          <p:nvPr/>
        </p:nvSpPr>
        <p:spPr>
          <a:xfrm>
            <a:off x="4104818" y="4848303"/>
            <a:ext cx="1125512" cy="3238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요청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0291923-5CA2-5D04-018B-68612F61D19E}"/>
              </a:ext>
            </a:extLst>
          </p:cNvPr>
          <p:cNvGrpSpPr/>
          <p:nvPr/>
        </p:nvGrpSpPr>
        <p:grpSpPr>
          <a:xfrm>
            <a:off x="3859545" y="3151029"/>
            <a:ext cx="2069868" cy="237645"/>
            <a:chOff x="4232296" y="2643842"/>
            <a:chExt cx="1213658" cy="237645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CC6AF62-C7F5-8CB2-0028-0F352219E163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A49E1A-444B-7227-B428-D799FB2FCDE2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비밀번호</a:t>
              </a: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B833795F-A75F-8D77-7D91-365EC2CB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477" y="2804774"/>
            <a:ext cx="320068" cy="32006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0997479E-06A4-A385-8F5D-09330DAF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833" y="3101950"/>
            <a:ext cx="289585" cy="3200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027829D2-88CE-3621-E800-592A293BDB18}"/>
              </a:ext>
            </a:extLst>
          </p:cNvPr>
          <p:cNvGrpSpPr/>
          <p:nvPr/>
        </p:nvGrpSpPr>
        <p:grpSpPr>
          <a:xfrm>
            <a:off x="3853779" y="3700923"/>
            <a:ext cx="2069868" cy="237645"/>
            <a:chOff x="4232296" y="2643842"/>
            <a:chExt cx="1213658" cy="237645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84281B5-BEC2-9E18-EADB-1BAAD74DE994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817B9F-90B4-5E7A-4E80-EF142459A51B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이름</a:t>
              </a: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92B2543F-8DA6-3AEC-20DE-D0EA6813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12" y="3696691"/>
            <a:ext cx="320068" cy="32006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C7D8945-94ED-B4D8-D440-0EC4E64E2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159" y="3963780"/>
            <a:ext cx="358171" cy="358171"/>
          </a:xfrm>
          <a:prstGeom prst="rect">
            <a:avLst/>
          </a:prstGeom>
        </p:spPr>
      </p:pic>
      <p:grpSp>
        <p:nvGrpSpPr>
          <p:cNvPr id="68" name="그룹 67">
            <a:extLst>
              <a:ext uri="{FF2B5EF4-FFF2-40B4-BE49-F238E27FC236}">
                <a16:creationId xmlns:a16="http://schemas.microsoft.com/office/drawing/2014/main" id="{50E4967A-42C1-B4A6-89C4-3008D8164B8D}"/>
              </a:ext>
            </a:extLst>
          </p:cNvPr>
          <p:cNvGrpSpPr/>
          <p:nvPr/>
        </p:nvGrpSpPr>
        <p:grpSpPr>
          <a:xfrm>
            <a:off x="3843450" y="4029350"/>
            <a:ext cx="2069868" cy="237645"/>
            <a:chOff x="4232296" y="2643842"/>
            <a:chExt cx="1213658" cy="237645"/>
          </a:xfrm>
        </p:grpSpPr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35F6BB1D-FFFE-1F63-7718-7ABC6E866F8B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F02845-096B-6B18-3BAB-860ADB63F277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생년월일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자리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42002188-2F55-9B87-E7B0-E5B92072FB10}"/>
              </a:ext>
            </a:extLst>
          </p:cNvPr>
          <p:cNvGrpSpPr/>
          <p:nvPr/>
        </p:nvGrpSpPr>
        <p:grpSpPr>
          <a:xfrm>
            <a:off x="3843450" y="4376473"/>
            <a:ext cx="2069868" cy="237645"/>
            <a:chOff x="4232296" y="2643842"/>
            <a:chExt cx="1213658" cy="237645"/>
          </a:xfrm>
        </p:grpSpPr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E2EF5F4F-DE45-98AF-2E41-AAB4156F3974}"/>
                </a:ext>
              </a:extLst>
            </p:cNvPr>
            <p:cNvCxnSpPr/>
            <p:nvPr/>
          </p:nvCxnSpPr>
          <p:spPr>
            <a:xfrm>
              <a:off x="4268455" y="2881487"/>
              <a:ext cx="103909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6E1675F-6E73-E2C7-151F-1D442D6476FD}"/>
                </a:ext>
              </a:extLst>
            </p:cNvPr>
            <p:cNvSpPr txBox="1"/>
            <p:nvPr/>
          </p:nvSpPr>
          <p:spPr>
            <a:xfrm>
              <a:off x="4232296" y="2643842"/>
              <a:ext cx="12136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핸드폰</a:t>
              </a:r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B7AD8515-DBC1-E0D7-02A5-2961C0AC5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9677" y="4323394"/>
            <a:ext cx="289585" cy="320068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3AEBAAF6-2873-0324-3A92-48A8067A7C3F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9">
            <a:extLst>
              <a:ext uri="{FF2B5EF4-FFF2-40B4-BE49-F238E27FC236}">
                <a16:creationId xmlns:a16="http://schemas.microsoft.com/office/drawing/2014/main" id="{9511DA88-8EF2-6554-CB7B-B5A446E7A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36734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P001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56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428218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73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52502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사용자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94966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권한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0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4357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3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4320" y="1376362"/>
            <a:ext cx="8990330" cy="47529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E4FFE-1C52-BCEE-3A4E-F4F54D46E664}"/>
              </a:ext>
            </a:extLst>
          </p:cNvPr>
          <p:cNvSpPr txBox="1"/>
          <p:nvPr/>
        </p:nvSpPr>
        <p:spPr>
          <a:xfrm>
            <a:off x="9625013" y="0"/>
            <a:ext cx="2566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기능 설명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C9FE9-8C7F-02FE-12B0-C2F90417CA91}"/>
              </a:ext>
            </a:extLst>
          </p:cNvPr>
          <p:cNvSpPr txBox="1"/>
          <p:nvPr/>
        </p:nvSpPr>
        <p:spPr>
          <a:xfrm>
            <a:off x="9625013" y="526473"/>
            <a:ext cx="2566987" cy="2832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사용자는 회원가입을 통해 시스템에 아이디를 등록한다</a:t>
            </a:r>
            <a:r>
              <a:rPr lang="en-US" altLang="ko-KR" sz="1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000" b="1" dirty="0"/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[Validation]</a:t>
            </a:r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아이디 중복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비밀번호 유효성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생년월일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r>
              <a:rPr lang="en-US" altLang="ko-KR" sz="1000" dirty="0"/>
              <a:t>  - </a:t>
            </a:r>
            <a:r>
              <a:rPr lang="ko-KR" altLang="en-US" sz="1000" dirty="0"/>
              <a:t>핸드폰 번호 양식 체크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br>
              <a:rPr lang="en-US" altLang="ko-KR" sz="1000" dirty="0"/>
            </a:br>
            <a:r>
              <a:rPr lang="en-US" altLang="ko-KR" sz="1000" b="1" dirty="0"/>
              <a:t>[</a:t>
            </a:r>
            <a:r>
              <a:rPr lang="ko-KR" altLang="en-US" sz="1000" b="1" dirty="0"/>
              <a:t>요청</a:t>
            </a:r>
            <a:r>
              <a:rPr lang="en-US" altLang="ko-KR" sz="1000" b="1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/>
              <a:t>  </a:t>
            </a:r>
            <a:r>
              <a:rPr lang="en-US" altLang="ko-KR" sz="1000" dirty="0"/>
              <a:t>- </a:t>
            </a:r>
            <a:r>
              <a:rPr lang="ko-KR" altLang="en-US" sz="1000" dirty="0"/>
              <a:t>시스템 관리자에게 회원가입 요청을 보낸다</a:t>
            </a:r>
            <a:r>
              <a:rPr lang="en-US" altLang="ko-KR" sz="1000" dirty="0"/>
              <a:t>.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BE9E52-8723-519C-0B5E-47D2BDD0BD5E}"/>
              </a:ext>
            </a:extLst>
          </p:cNvPr>
          <p:cNvSpPr/>
          <p:nvPr/>
        </p:nvSpPr>
        <p:spPr>
          <a:xfrm>
            <a:off x="9625013" y="0"/>
            <a:ext cx="2566987" cy="6858000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9">
            <a:extLst>
              <a:ext uri="{FF2B5EF4-FFF2-40B4-BE49-F238E27FC236}">
                <a16:creationId xmlns:a16="http://schemas.microsoft.com/office/drawing/2014/main" id="{89DFA1EB-A2E8-9B19-E05D-038D37DBD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667312"/>
              </p:ext>
            </p:extLst>
          </p:nvPr>
        </p:nvGraphicFramePr>
        <p:xfrm>
          <a:off x="-1" y="0"/>
          <a:ext cx="962501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253">
                  <a:extLst>
                    <a:ext uri="{9D8B030D-6E8A-4147-A177-3AD203B41FA5}">
                      <a16:colId xmlns:a16="http://schemas.microsoft.com/office/drawing/2014/main" val="2762942458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862544867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297704340"/>
                    </a:ext>
                  </a:extLst>
                </a:gridCol>
                <a:gridCol w="2406253">
                  <a:extLst>
                    <a:ext uri="{9D8B030D-6E8A-4147-A177-3AD203B41FA5}">
                      <a16:colId xmlns:a16="http://schemas.microsoft.com/office/drawing/2014/main" val="655728715"/>
                    </a:ext>
                  </a:extLst>
                </a:gridCol>
              </a:tblGrid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메뉴 위치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631458"/>
                  </a:ext>
                </a:extLst>
              </a:tr>
              <a:tr h="3461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공지사항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M006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729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773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453</Words>
  <Application>Microsoft Office PowerPoint</Application>
  <PresentationFormat>와이드스크린</PresentationFormat>
  <Paragraphs>149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ISSUE TEAM 화면 설계서</vt:lpstr>
      <vt:lpstr>개정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TEAM 화면 설계서</dc:title>
  <dc:creator>User</dc:creator>
  <cp:lastModifiedBy>가희 고</cp:lastModifiedBy>
  <cp:revision>5</cp:revision>
  <dcterms:created xsi:type="dcterms:W3CDTF">2023-08-31T12:25:50Z</dcterms:created>
  <dcterms:modified xsi:type="dcterms:W3CDTF">2023-09-02T13:11:16Z</dcterms:modified>
</cp:coreProperties>
</file>