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4823e1f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4823e1f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53d159351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53d159351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3d1593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3d1593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3d15935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53d15935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3d1593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3d1593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53d15935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53d15935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53d1593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53d1593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53d15935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53d15935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53d15935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53d15935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53d159351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53d159351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사용자 ID와 PW 데이터베이스에서 대조하여 로그인 기능, </a:t>
            </a:r>
            <a:r>
              <a:rPr lang="ko" sz="900"/>
              <a:t>회원가입 팝업 생성하는 로그인 화면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[1 - Login 버튼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사용자 ID 와 PW를 </a:t>
            </a:r>
            <a:r>
              <a:rPr lang="ko" sz="600"/>
              <a:t>확인 후 로그인 실행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[2 - 회원가입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회원가입 팝업창을 생성</a:t>
            </a:r>
            <a:endParaRPr sz="60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로그인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76" y="706575"/>
            <a:ext cx="4214575" cy="415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1844272" y="3150152"/>
            <a:ext cx="400668" cy="330804"/>
            <a:chOff x="5068465" y="-1341692"/>
            <a:chExt cx="201300" cy="166200"/>
          </a:xfrm>
        </p:grpSpPr>
        <p:sp>
          <p:nvSpPr>
            <p:cNvPr id="61" name="Google Shape;61;p13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63" name="Google Shape;63;p13"/>
          <p:cNvGrpSpPr/>
          <p:nvPr/>
        </p:nvGrpSpPr>
        <p:grpSpPr>
          <a:xfrm>
            <a:off x="3644072" y="3895627"/>
            <a:ext cx="400668" cy="330804"/>
            <a:chOff x="5068465" y="-1341692"/>
            <a:chExt cx="201300" cy="166200"/>
          </a:xfrm>
        </p:grpSpPr>
        <p:sp>
          <p:nvSpPr>
            <p:cNvPr id="64" name="Google Shape;64;p13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66" name="Google Shape;66;p13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로그인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시스템 관리자는 사용자 정보 및 사용자 권한, 상태를 수정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[ 1 - Auth Add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입력한 내용를 초기화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[ 2 - </a:t>
            </a:r>
            <a:r>
              <a:rPr lang="ko" sz="600"/>
              <a:t>Auth Delete</a:t>
            </a:r>
            <a:r>
              <a:rPr lang="ko" sz="600"/>
              <a:t>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선택한 권한 시스템에서 삭제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[ 3 - Auth Save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입력한 내용를 데이터베이스에 수정 및 저장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[ 4 - Auth List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시스템에서 권한 코드, 명, 작성자, 작성 일자 정보 제공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[ 5 - Auth Info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권한 코드 : </a:t>
            </a:r>
            <a:r>
              <a:rPr lang="ko" sz="600"/>
              <a:t>select box로 구성, USER, ADMIN, VIEW로 구성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252" name="Google Shape;252;p22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1061375"/>
            <a:ext cx="6186902" cy="35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2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5858659" y="1388343"/>
            <a:ext cx="203672" cy="251273"/>
            <a:chOff x="5062839" y="-1337815"/>
            <a:chExt cx="150300" cy="185400"/>
          </a:xfrm>
        </p:grpSpPr>
        <p:sp>
          <p:nvSpPr>
            <p:cNvPr id="256" name="Google Shape;256;p22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6062334" y="1388343"/>
            <a:ext cx="203672" cy="251273"/>
            <a:chOff x="5062839" y="-1337815"/>
            <a:chExt cx="150300" cy="185400"/>
          </a:xfrm>
        </p:grpSpPr>
        <p:sp>
          <p:nvSpPr>
            <p:cNvPr id="259" name="Google Shape;259;p22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61" name="Google Shape;261;p22"/>
          <p:cNvGrpSpPr/>
          <p:nvPr/>
        </p:nvGrpSpPr>
        <p:grpSpPr>
          <a:xfrm>
            <a:off x="6266009" y="1388343"/>
            <a:ext cx="203672" cy="251273"/>
            <a:chOff x="5062839" y="-1337815"/>
            <a:chExt cx="150300" cy="185400"/>
          </a:xfrm>
        </p:grpSpPr>
        <p:sp>
          <p:nvSpPr>
            <p:cNvPr id="262" name="Google Shape;262;p22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3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64" name="Google Shape;264;p22"/>
          <p:cNvGrpSpPr/>
          <p:nvPr/>
        </p:nvGrpSpPr>
        <p:grpSpPr>
          <a:xfrm>
            <a:off x="802509" y="1597702"/>
            <a:ext cx="400668" cy="330804"/>
            <a:chOff x="5068465" y="-1341692"/>
            <a:chExt cx="201300" cy="166200"/>
          </a:xfrm>
        </p:grpSpPr>
        <p:sp>
          <p:nvSpPr>
            <p:cNvPr id="265" name="Google Shape;265;p22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4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267" name="Google Shape;267;p22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68" name="Google Shape;268;p22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권한관리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권한관리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4625409" y="1597702"/>
            <a:ext cx="400668" cy="330804"/>
            <a:chOff x="5068465" y="-1341692"/>
            <a:chExt cx="201300" cy="166200"/>
          </a:xfrm>
        </p:grpSpPr>
        <p:sp>
          <p:nvSpPr>
            <p:cNvPr id="272" name="Google Shape;272;p22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5</a:t>
              </a:r>
              <a:endParaRPr sz="1185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사용자는 회원가입을 통해 시스템에 등록을 한다.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/>
              <a:t>[ 1 - Vaildation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아이디 중복 체크</a:t>
            </a:r>
            <a:endParaRPr sz="600"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-"/>
            </a:pPr>
            <a:r>
              <a:rPr lang="ko" sz="600"/>
              <a:t>비밀번호 유효성 체크</a:t>
            </a:r>
            <a:r>
              <a:rPr lang="ko" sz="700"/>
              <a:t>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[ 2 -  비밀번호 유효성  확인]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비밀번호 양식 표시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[ 3 - 요청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시스템 관리자에게 회원가입 요청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sp>
        <p:nvSpPr>
          <p:cNvPr id="75" name="Google Shape;75;p14"/>
          <p:cNvSpPr/>
          <p:nvPr/>
        </p:nvSpPr>
        <p:spPr>
          <a:xfrm>
            <a:off x="1000425" y="910575"/>
            <a:ext cx="4894200" cy="3714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700" y="957275"/>
            <a:ext cx="4900850" cy="371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7" name="Google Shape;77;p14"/>
          <p:cNvGrpSpPr/>
          <p:nvPr/>
        </p:nvGrpSpPr>
        <p:grpSpPr>
          <a:xfrm>
            <a:off x="4371659" y="1951502"/>
            <a:ext cx="400668" cy="330804"/>
            <a:chOff x="5068465" y="-1341692"/>
            <a:chExt cx="201300" cy="166200"/>
          </a:xfrm>
        </p:grpSpPr>
        <p:sp>
          <p:nvSpPr>
            <p:cNvPr id="78" name="Google Shape;78;p14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4899397" y="3727352"/>
            <a:ext cx="400668" cy="330804"/>
            <a:chOff x="5068465" y="-1341692"/>
            <a:chExt cx="201300" cy="166200"/>
          </a:xfrm>
        </p:grpSpPr>
        <p:sp>
          <p:nvSpPr>
            <p:cNvPr id="81" name="Google Shape;81;p14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3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83" name="Google Shape;83;p14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회원가입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Login &gt; </a:t>
            </a:r>
            <a:r>
              <a:rPr lang="ko" sz="1800">
                <a:solidFill>
                  <a:schemeClr val="dk2"/>
                </a:solidFill>
              </a:rPr>
              <a:t>회원가입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774659" y="855777"/>
            <a:ext cx="400668" cy="330804"/>
            <a:chOff x="5068465" y="-1341692"/>
            <a:chExt cx="201300" cy="166200"/>
          </a:xfrm>
        </p:grpSpPr>
        <p:sp>
          <p:nvSpPr>
            <p:cNvPr id="88" name="Google Shape;88;p14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Main(Dashboard) 화면으로 해당 사용자 관련 정보를 간단하게 확인할 수 있다.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[ 1 -  ISSUE </a:t>
            </a:r>
            <a:r>
              <a:rPr lang="ko" sz="600"/>
              <a:t>아이콘</a:t>
            </a:r>
            <a:r>
              <a:rPr lang="ko" sz="600"/>
              <a:t>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Main(Dashboard)</a:t>
            </a:r>
            <a:r>
              <a:rPr lang="ko" sz="600"/>
              <a:t>로 이동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[ 2 - </a:t>
            </a:r>
            <a:r>
              <a:rPr lang="ko" sz="600"/>
              <a:t>메뉴 테이블</a:t>
            </a:r>
            <a:r>
              <a:rPr lang="ko" sz="600"/>
              <a:t>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클릭 이벤트를 통해 해당 페이지로 이동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[ 3 - </a:t>
            </a:r>
            <a:r>
              <a:rPr lang="ko" sz="600"/>
              <a:t>시스템 공지사항 </a:t>
            </a:r>
            <a:r>
              <a:rPr lang="ko" sz="600"/>
              <a:t>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CKEditor</a:t>
            </a:r>
            <a:r>
              <a:rPr lang="ko" sz="600"/>
              <a:t>를 통해 제작된 공지사항을 우선 순위에 따라 제공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[ 4 - </a:t>
            </a:r>
            <a:r>
              <a:rPr lang="ko" sz="600"/>
              <a:t>사용자 활동 정보</a:t>
            </a:r>
            <a:r>
              <a:rPr lang="ko" sz="600"/>
              <a:t>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사용자의 조치사항 요청 해결 수 제공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조치사항 해결 진행 수 제공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[ 5 - 사용자 기본 정보 제공]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사용자 기본 정보 제공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00" y="1187113"/>
            <a:ext cx="5845851" cy="30611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5"/>
          <p:cNvGrpSpPr/>
          <p:nvPr/>
        </p:nvGrpSpPr>
        <p:grpSpPr>
          <a:xfrm>
            <a:off x="474197" y="1448827"/>
            <a:ext cx="400668" cy="330804"/>
            <a:chOff x="5068465" y="-1341692"/>
            <a:chExt cx="201300" cy="166200"/>
          </a:xfrm>
        </p:grpSpPr>
        <p:sp>
          <p:nvSpPr>
            <p:cNvPr id="99" name="Google Shape;99;p15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355197" y="960227"/>
            <a:ext cx="400668" cy="330804"/>
            <a:chOff x="5068465" y="-1341692"/>
            <a:chExt cx="201300" cy="166200"/>
          </a:xfrm>
        </p:grpSpPr>
        <p:sp>
          <p:nvSpPr>
            <p:cNvPr id="102" name="Google Shape;102;p15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1123797" y="1779627"/>
            <a:ext cx="400668" cy="330804"/>
            <a:chOff x="5068465" y="-1341692"/>
            <a:chExt cx="201300" cy="166200"/>
          </a:xfrm>
        </p:grpSpPr>
        <p:sp>
          <p:nvSpPr>
            <p:cNvPr id="105" name="Google Shape;105;p15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3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07" name="Google Shape;107;p15"/>
          <p:cNvGrpSpPr/>
          <p:nvPr/>
        </p:nvGrpSpPr>
        <p:grpSpPr>
          <a:xfrm>
            <a:off x="4127722" y="1734327"/>
            <a:ext cx="400668" cy="330804"/>
            <a:chOff x="5068465" y="-1341692"/>
            <a:chExt cx="201300" cy="166200"/>
          </a:xfrm>
        </p:grpSpPr>
        <p:sp>
          <p:nvSpPr>
            <p:cNvPr id="108" name="Google Shape;108;p15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4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4127722" y="2431852"/>
            <a:ext cx="400668" cy="330804"/>
            <a:chOff x="5068465" y="-1341692"/>
            <a:chExt cx="201300" cy="166200"/>
          </a:xfrm>
        </p:grpSpPr>
        <p:sp>
          <p:nvSpPr>
            <p:cNvPr id="111" name="Google Shape;111;p15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5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메인화면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메인화면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/>
              <a:t>시스템 관리자는 공지사항을 등록 / 수정 / 삭제 할 수 있습니다.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/>
              <a:t>[ 1 - Add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Clear 기능을 구현하여 작성한 내용을 초기화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/>
              <a:t>[ 2 - Delete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선택한 공지사항을 시스템에서 삭제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/>
              <a:t>[ 3 - Save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작성한 공지사항을 시스템에 등록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600"/>
              <a:t>[ 4 - 공지사항 제작]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CKEditor, 테이블를 이용하여 작성한 내용을 시스템에 저장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사용여부 및 정렬 순서를 통해 Main(Dashboard) 화면에 제공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122" name="Google Shape;122;p16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00" y="1234763"/>
            <a:ext cx="5845852" cy="306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6"/>
          <p:cNvGrpSpPr/>
          <p:nvPr/>
        </p:nvGrpSpPr>
        <p:grpSpPr>
          <a:xfrm>
            <a:off x="3247122" y="1691052"/>
            <a:ext cx="400668" cy="330804"/>
            <a:chOff x="5068465" y="-1341692"/>
            <a:chExt cx="201300" cy="166200"/>
          </a:xfrm>
        </p:grpSpPr>
        <p:sp>
          <p:nvSpPr>
            <p:cNvPr id="126" name="Google Shape;126;p16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4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5684988" y="1526098"/>
            <a:ext cx="236798" cy="292098"/>
            <a:chOff x="5062839" y="-1337815"/>
            <a:chExt cx="150300" cy="185400"/>
          </a:xfrm>
        </p:grpSpPr>
        <p:sp>
          <p:nvSpPr>
            <p:cNvPr id="129" name="Google Shape;129;p16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5897288" y="1526098"/>
            <a:ext cx="236798" cy="292098"/>
            <a:chOff x="5062839" y="-1337815"/>
            <a:chExt cx="150300" cy="185400"/>
          </a:xfrm>
        </p:grpSpPr>
        <p:sp>
          <p:nvSpPr>
            <p:cNvPr id="132" name="Google Shape;132;p16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6083263" y="1526098"/>
            <a:ext cx="236798" cy="292098"/>
            <a:chOff x="5062839" y="-1337815"/>
            <a:chExt cx="150300" cy="185400"/>
          </a:xfrm>
        </p:grpSpPr>
        <p:sp>
          <p:nvSpPr>
            <p:cNvPr id="135" name="Google Shape;135;p16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3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137" name="Google Shape;137;p16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공지사항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메인화면 &gt; 공지사항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관리자는 조치사항을 처리자를 지정하여 요청할 수 있습니다.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[ 1 -  Add ]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새로운 조치사항 팝업을 생성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[ 2 - Delete ]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선택한 조치사항를 시스템에서 삭제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[ 3 - </a:t>
            </a:r>
            <a:r>
              <a:rPr lang="ko" sz="700"/>
              <a:t>조치사항 팝업창</a:t>
            </a:r>
            <a:r>
              <a:rPr lang="ko" sz="700"/>
              <a:t>]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Type : select box</a:t>
            </a:r>
            <a:r>
              <a:rPr lang="ko" sz="700"/>
              <a:t>로 구성, 옵션값으로 오류, 기능수정, 기능추가, </a:t>
            </a:r>
            <a:r>
              <a:rPr lang="ko" sz="700"/>
              <a:t>질문 </a:t>
            </a:r>
            <a:r>
              <a:rPr lang="ko" sz="700"/>
              <a:t>구성 및 선택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메뉴 : </a:t>
            </a:r>
            <a:r>
              <a:rPr lang="ko" sz="700"/>
              <a:t>select box로 구성, 각 화면명으로 옵션 구성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제목, 요청 내용 : 전달하고자 하는 내용을 작성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처리자 : select box로 구성, 투입(IN) 상태 인원으로 옵션 설정 및 선택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처리 기한 : Datepicker를 사용하여 날짜를 설정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상태 : 조치사항 처리 과정에 따라 (임시 저장, 요청 확인중, 개발 진행중, 테스트 요청, 완료) 상태 순으로 변경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요청자 : 현재 로그인한 계정으로 설정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작성일자 : 현재 시간 전송 및 저장 시 현재 시간으로 설정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[ 4 - </a:t>
            </a:r>
            <a:r>
              <a:rPr lang="ko" sz="700"/>
              <a:t>전송</a:t>
            </a:r>
            <a:r>
              <a:rPr lang="ko" sz="700"/>
              <a:t>]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작성한 요구사항 내용을 처리자에게 전송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메시지 상태가 요청 확인중으로 변경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/>
              <a:t>[ 5 - Save ]</a:t>
            </a:r>
            <a:endParaRPr sz="700"/>
          </a:p>
          <a:p>
            <a:pPr indent="-2686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ko" sz="700"/>
              <a:t>작성한 내용을 임시 저장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1061375"/>
            <a:ext cx="6186900" cy="3503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7"/>
          <p:cNvGrpSpPr/>
          <p:nvPr/>
        </p:nvGrpSpPr>
        <p:grpSpPr>
          <a:xfrm>
            <a:off x="5944034" y="1226593"/>
            <a:ext cx="203672" cy="251273"/>
            <a:chOff x="5062839" y="-1337815"/>
            <a:chExt cx="150300" cy="185400"/>
          </a:xfrm>
        </p:grpSpPr>
        <p:sp>
          <p:nvSpPr>
            <p:cNvPr id="150" name="Google Shape;150;p17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6147709" y="1226593"/>
            <a:ext cx="203672" cy="251273"/>
            <a:chOff x="5062839" y="-1337815"/>
            <a:chExt cx="150300" cy="185400"/>
          </a:xfrm>
        </p:grpSpPr>
        <p:sp>
          <p:nvSpPr>
            <p:cNvPr id="153" name="Google Shape;153;p17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55" name="Google Shape;155;p17"/>
          <p:cNvGrpSpPr/>
          <p:nvPr/>
        </p:nvGrpSpPr>
        <p:grpSpPr>
          <a:xfrm>
            <a:off x="2177422" y="1894777"/>
            <a:ext cx="400668" cy="330804"/>
            <a:chOff x="5068465" y="-1341692"/>
            <a:chExt cx="201300" cy="166200"/>
          </a:xfrm>
        </p:grpSpPr>
        <p:sp>
          <p:nvSpPr>
            <p:cNvPr id="156" name="Google Shape;156;p17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3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3918284" y="2187718"/>
            <a:ext cx="203672" cy="251273"/>
            <a:chOff x="5062839" y="-1337815"/>
            <a:chExt cx="150300" cy="185400"/>
          </a:xfrm>
        </p:grpSpPr>
        <p:sp>
          <p:nvSpPr>
            <p:cNvPr id="159" name="Google Shape;159;p17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4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61" name="Google Shape;161;p17"/>
          <p:cNvGrpSpPr/>
          <p:nvPr/>
        </p:nvGrpSpPr>
        <p:grpSpPr>
          <a:xfrm>
            <a:off x="4121959" y="2187718"/>
            <a:ext cx="203672" cy="251273"/>
            <a:chOff x="5062839" y="-1337815"/>
            <a:chExt cx="150300" cy="185400"/>
          </a:xfrm>
        </p:grpSpPr>
        <p:sp>
          <p:nvSpPr>
            <p:cNvPr id="162" name="Google Shape;162;p17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5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164" name="Google Shape;164;p17"/>
          <p:cNvSpPr/>
          <p:nvPr/>
        </p:nvSpPr>
        <p:spPr>
          <a:xfrm>
            <a:off x="6351375" y="1408500"/>
            <a:ext cx="139200" cy="1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조치사항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메인화면 &gt; 조치사항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요청자에게 조치사항을 받은 처리자는 요청 내용을 확인하고 처리한 내용을 작성.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[ 1 -  </a:t>
            </a:r>
            <a:r>
              <a:rPr lang="ko" sz="600"/>
              <a:t>처리자 팝업</a:t>
            </a:r>
            <a:r>
              <a:rPr lang="ko" sz="600"/>
              <a:t>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요청된 처리자는 내용을 확인하고 요청사항을 해결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처리 내용을 작성하고 요청자에게 다시 메시지를 전송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메시지 상태가 테스트 요청 상태로 변경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1061375"/>
            <a:ext cx="6186902" cy="350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/>
          <p:nvPr/>
        </p:nvSpPr>
        <p:spPr>
          <a:xfrm>
            <a:off x="6308075" y="1443725"/>
            <a:ext cx="167700" cy="1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8"/>
          <p:cNvGrpSpPr/>
          <p:nvPr/>
        </p:nvGrpSpPr>
        <p:grpSpPr>
          <a:xfrm>
            <a:off x="2021672" y="1924727"/>
            <a:ext cx="400668" cy="330804"/>
            <a:chOff x="5068465" y="-1341692"/>
            <a:chExt cx="201300" cy="166200"/>
          </a:xfrm>
        </p:grpSpPr>
        <p:sp>
          <p:nvSpPr>
            <p:cNvPr id="179" name="Google Shape;179;p18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181" name="Google Shape;181;p18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조치사항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메인화면 &gt; 조치사항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[ 1 -  </a:t>
            </a:r>
            <a:r>
              <a:rPr lang="ko" sz="600"/>
              <a:t>반려 </a:t>
            </a:r>
            <a:r>
              <a:rPr lang="ko" sz="600"/>
              <a:t>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처리자의 처리 내용 리뷰를 확인 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처리 내용에 대해  수정 사항 요청자 review를 작성 후 처리자에게  메시지 전송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[ 2 - 완료 ] 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요청 내용에 대해 처리 완료 확인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요청자 Review를 작성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완료일자에 현재 시각이 설정되고 조치사항이 저장</a:t>
            </a:r>
            <a:endParaRPr sz="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[ 3 - 저장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작성한 메시지를 임시 저장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190" name="Google Shape;190;p19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19" l="0" r="0" t="29"/>
          <a:stretch/>
        </p:blipFill>
        <p:spPr>
          <a:xfrm>
            <a:off x="303675" y="1061375"/>
            <a:ext cx="6186904" cy="35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6308075" y="1443725"/>
            <a:ext cx="167700" cy="1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4127384" y="2179093"/>
            <a:ext cx="203672" cy="251273"/>
            <a:chOff x="5062839" y="-1337815"/>
            <a:chExt cx="150300" cy="185400"/>
          </a:xfrm>
        </p:grpSpPr>
        <p:sp>
          <p:nvSpPr>
            <p:cNvPr id="195" name="Google Shape;195;p19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197" name="Google Shape;197;p19"/>
          <p:cNvGrpSpPr/>
          <p:nvPr/>
        </p:nvGrpSpPr>
        <p:grpSpPr>
          <a:xfrm>
            <a:off x="4331059" y="2179093"/>
            <a:ext cx="203672" cy="251273"/>
            <a:chOff x="5062839" y="-1337815"/>
            <a:chExt cx="150300" cy="185400"/>
          </a:xfrm>
        </p:grpSpPr>
        <p:sp>
          <p:nvSpPr>
            <p:cNvPr id="198" name="Google Shape;198;p19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4534734" y="2179093"/>
            <a:ext cx="203672" cy="251273"/>
            <a:chOff x="5062839" y="-1337815"/>
            <a:chExt cx="150300" cy="185400"/>
          </a:xfrm>
        </p:grpSpPr>
        <p:sp>
          <p:nvSpPr>
            <p:cNvPr id="201" name="Google Shape;201;p19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3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203" name="Google Shape;203;p19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조치사항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메인화면 &gt; 조치사항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조치사항 팝업 최종 상태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212" name="Google Shape;212;p20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1061375"/>
            <a:ext cx="6186902" cy="3503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0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sp>
        <p:nvSpPr>
          <p:cNvPr id="215" name="Google Shape;215;p20"/>
          <p:cNvSpPr/>
          <p:nvPr/>
        </p:nvSpPr>
        <p:spPr>
          <a:xfrm>
            <a:off x="6308075" y="1443725"/>
            <a:ext cx="167700" cy="17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조치사항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메인화면 &gt; 조치사항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ctrTitle"/>
          </p:nvPr>
        </p:nvSpPr>
        <p:spPr>
          <a:xfrm>
            <a:off x="6894900" y="291900"/>
            <a:ext cx="2249100" cy="485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시스템 관리자는 사용자 정보 및 사용자 권한, 상태를 수정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[ 1 - User Add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필수 : 사용자 명, 사용자 ID, 비밀번호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Validation : 회원가입 화면과 동일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입력한 데이터를 초기화 초기 상태로 변경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[ 2 - User Delete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선택한 사용자를 시스템에서 제거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[ 3 - User Save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작성 및 수정 한 User Data를 시스템에 저장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[ 4 - User Info ]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User List</a:t>
            </a:r>
            <a:r>
              <a:rPr lang="ko" sz="600"/>
              <a:t>에서 선택한 사용자 정보 제공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선택 사용자 정보 수정 가능 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(선택시 사용자 ID는 Read Only)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[ 5 - User List ] 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모든 사용자가 리스트에 표시</a:t>
            </a:r>
            <a:endParaRPr sz="6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-"/>
            </a:pPr>
            <a:r>
              <a:rPr lang="ko" sz="600"/>
              <a:t>사용자 이름 순으로 정렬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sp>
        <p:nvSpPr>
          <p:cNvPr id="225" name="Google Shape;225;p21"/>
          <p:cNvSpPr/>
          <p:nvPr/>
        </p:nvSpPr>
        <p:spPr>
          <a:xfrm>
            <a:off x="130875" y="603925"/>
            <a:ext cx="6532500" cy="441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75" y="1061375"/>
            <a:ext cx="6186899" cy="35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>
            <p:ph type="ctrTitle"/>
          </p:nvPr>
        </p:nvSpPr>
        <p:spPr>
          <a:xfrm>
            <a:off x="6894900" y="0"/>
            <a:ext cx="2249100" cy="291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기능설명</a:t>
            </a:r>
            <a:endParaRPr sz="1000"/>
          </a:p>
        </p:txBody>
      </p:sp>
      <p:grpSp>
        <p:nvGrpSpPr>
          <p:cNvPr id="228" name="Google Shape;228;p21"/>
          <p:cNvGrpSpPr/>
          <p:nvPr/>
        </p:nvGrpSpPr>
        <p:grpSpPr>
          <a:xfrm>
            <a:off x="5858659" y="1388343"/>
            <a:ext cx="203672" cy="251273"/>
            <a:chOff x="5062839" y="-1337815"/>
            <a:chExt cx="150300" cy="185400"/>
          </a:xfrm>
        </p:grpSpPr>
        <p:sp>
          <p:nvSpPr>
            <p:cNvPr id="229" name="Google Shape;229;p21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1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31" name="Google Shape;231;p21"/>
          <p:cNvGrpSpPr/>
          <p:nvPr/>
        </p:nvGrpSpPr>
        <p:grpSpPr>
          <a:xfrm>
            <a:off x="6062334" y="1388343"/>
            <a:ext cx="203672" cy="251273"/>
            <a:chOff x="5062839" y="-1337815"/>
            <a:chExt cx="150300" cy="185400"/>
          </a:xfrm>
        </p:grpSpPr>
        <p:sp>
          <p:nvSpPr>
            <p:cNvPr id="232" name="Google Shape;232;p21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2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34" name="Google Shape;234;p21"/>
          <p:cNvGrpSpPr/>
          <p:nvPr/>
        </p:nvGrpSpPr>
        <p:grpSpPr>
          <a:xfrm>
            <a:off x="6266009" y="1388343"/>
            <a:ext cx="203672" cy="251273"/>
            <a:chOff x="5062839" y="-1337815"/>
            <a:chExt cx="150300" cy="185400"/>
          </a:xfrm>
        </p:grpSpPr>
        <p:sp>
          <p:nvSpPr>
            <p:cNvPr id="235" name="Google Shape;235;p21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 txBox="1"/>
            <p:nvPr/>
          </p:nvSpPr>
          <p:spPr>
            <a:xfrm>
              <a:off x="5062839" y="-1337815"/>
              <a:ext cx="150300" cy="1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62500" lnSpcReduction="20000"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ct val="78902"/>
                <a:buNone/>
              </a:pPr>
              <a:r>
                <a:rPr lang="ko" sz="1185">
                  <a:solidFill>
                    <a:schemeClr val="lt1"/>
                  </a:solidFill>
                </a:rPr>
                <a:t>3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37" name="Google Shape;237;p21"/>
          <p:cNvGrpSpPr/>
          <p:nvPr/>
        </p:nvGrpSpPr>
        <p:grpSpPr>
          <a:xfrm>
            <a:off x="604859" y="1571302"/>
            <a:ext cx="400668" cy="330804"/>
            <a:chOff x="5068465" y="-1341692"/>
            <a:chExt cx="201300" cy="166200"/>
          </a:xfrm>
        </p:grpSpPr>
        <p:sp>
          <p:nvSpPr>
            <p:cNvPr id="238" name="Google Shape;238;p21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5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grpSp>
        <p:nvGrpSpPr>
          <p:cNvPr id="240" name="Google Shape;240;p21"/>
          <p:cNvGrpSpPr/>
          <p:nvPr/>
        </p:nvGrpSpPr>
        <p:grpSpPr>
          <a:xfrm>
            <a:off x="4171334" y="1571302"/>
            <a:ext cx="400668" cy="330804"/>
            <a:chOff x="5068465" y="-1341692"/>
            <a:chExt cx="201300" cy="166200"/>
          </a:xfrm>
        </p:grpSpPr>
        <p:sp>
          <p:nvSpPr>
            <p:cNvPr id="241" name="Google Shape;241;p21"/>
            <p:cNvSpPr/>
            <p:nvPr/>
          </p:nvSpPr>
          <p:spPr>
            <a:xfrm>
              <a:off x="5085191" y="-1311396"/>
              <a:ext cx="105600" cy="1056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1"/>
            <p:cNvSpPr txBox="1"/>
            <p:nvPr/>
          </p:nvSpPr>
          <p:spPr>
            <a:xfrm>
              <a:off x="5068465" y="-1341692"/>
              <a:ext cx="2013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lang="ko" sz="1185">
                  <a:solidFill>
                    <a:schemeClr val="lt1"/>
                  </a:solidFill>
                </a:rPr>
                <a:t>4</a:t>
              </a:r>
              <a:endParaRPr sz="1185">
                <a:solidFill>
                  <a:schemeClr val="lt1"/>
                </a:solidFill>
              </a:endParaRPr>
            </a:p>
          </p:txBody>
        </p:sp>
      </p:grpSp>
      <p:sp>
        <p:nvSpPr>
          <p:cNvPr id="243" name="Google Shape;243;p21"/>
          <p:cNvSpPr txBox="1"/>
          <p:nvPr/>
        </p:nvSpPr>
        <p:spPr>
          <a:xfrm>
            <a:off x="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화면명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44" name="Google Shape;244;p21"/>
          <p:cNvSpPr txBox="1"/>
          <p:nvPr/>
        </p:nvSpPr>
        <p:spPr>
          <a:xfrm>
            <a:off x="1373950" y="0"/>
            <a:ext cx="13740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사용자관리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5" name="Google Shape;245;p21"/>
          <p:cNvSpPr txBox="1"/>
          <p:nvPr/>
        </p:nvSpPr>
        <p:spPr>
          <a:xfrm>
            <a:off x="2747950" y="0"/>
            <a:ext cx="1374000" cy="46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highlight>
                  <a:schemeClr val="lt2"/>
                </a:highlight>
              </a:rPr>
              <a:t>메뉴 위치</a:t>
            </a:r>
            <a:endParaRPr sz="18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4121900" y="0"/>
            <a:ext cx="2772900" cy="4617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메인화면 &gt; 사용자 관리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