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7" r:id="rId5"/>
    <p:sldId id="257" r:id="rId6"/>
    <p:sldId id="258" r:id="rId7"/>
    <p:sldId id="260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801" userDrawn="1">
          <p15:clr>
            <a:srgbClr val="A4A3A4"/>
          </p15:clr>
        </p15:guide>
        <p15:guide id="3" pos="6902" userDrawn="1">
          <p15:clr>
            <a:srgbClr val="A4A3A4"/>
          </p15:clr>
        </p15:guide>
        <p15:guide id="4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08"/>
      </p:cViewPr>
      <p:guideLst>
        <p:guide orient="horz" pos="1593"/>
        <p:guide pos="801"/>
        <p:guide pos="6902"/>
        <p:guide orient="horz" pos="3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0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732E-88FE-4A9B-B0F8-25FF9FAADA06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ISSUE TEAM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2333015 </a:t>
            </a:r>
            <a:r>
              <a:rPr lang="ko-KR" altLang="en-US" dirty="0" err="1"/>
              <a:t>강창민</a:t>
            </a:r>
            <a:endParaRPr lang="en-US" altLang="ko-KR" dirty="0"/>
          </a:p>
          <a:p>
            <a:pPr algn="r"/>
            <a:r>
              <a:rPr lang="en-US" altLang="ko-KR" dirty="0"/>
              <a:t>2333012 </a:t>
            </a:r>
            <a:r>
              <a:rPr lang="ko-KR" altLang="en-US" dirty="0" err="1"/>
              <a:t>고가희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02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109" y="142275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4357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9FFA5B1-0FEE-E49F-101B-BC913049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85265"/>
              </p:ext>
            </p:extLst>
          </p:nvPr>
        </p:nvGraphicFramePr>
        <p:xfrm>
          <a:off x="838197" y="1770270"/>
          <a:ext cx="816236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25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0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5606895"/>
                    </a:ext>
                  </a:extLst>
                </a:gridCol>
              </a:tblGrid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ckdals6932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1999.05.11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kkg0726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1999.07.26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010-1111-1111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31E6CC-2DF6-5AF8-61B1-1FB181C2942B}"/>
              </a:ext>
            </a:extLst>
          </p:cNvPr>
          <p:cNvSpPr txBox="1"/>
          <p:nvPr/>
        </p:nvSpPr>
        <p:spPr>
          <a:xfrm>
            <a:off x="838197" y="1539438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요청</a:t>
            </a:r>
            <a:r>
              <a:rPr lang="en-US" altLang="ko-KR" sz="900" dirty="0"/>
              <a:t> List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62537A9-DA86-211B-E60E-1C511AA1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9892"/>
              </p:ext>
            </p:extLst>
          </p:nvPr>
        </p:nvGraphicFramePr>
        <p:xfrm>
          <a:off x="878148" y="2971024"/>
          <a:ext cx="3650131" cy="300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2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6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97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4564">
                  <a:extLst>
                    <a:ext uri="{9D8B030D-6E8A-4147-A177-3AD203B41FA5}">
                      <a16:colId xmlns:a16="http://schemas.microsoft.com/office/drawing/2014/main" xmlns="" val="2195606895"/>
                    </a:ext>
                  </a:extLst>
                </a:gridCol>
              </a:tblGrid>
              <a:tr h="328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5506AAE5-E236-0076-049E-F44121FB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65440"/>
              </p:ext>
            </p:extLst>
          </p:nvPr>
        </p:nvGraphicFramePr>
        <p:xfrm>
          <a:off x="5275542" y="2971024"/>
          <a:ext cx="3650131" cy="316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4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2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6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6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5606895"/>
                    </a:ext>
                  </a:extLst>
                </a:gridCol>
              </a:tblGrid>
              <a:tr h="328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5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3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340" y="141827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9FFA5B1-0FEE-E49F-101B-BC913049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81107"/>
              </p:ext>
            </p:extLst>
          </p:nvPr>
        </p:nvGraphicFramePr>
        <p:xfrm>
          <a:off x="838196" y="1768725"/>
          <a:ext cx="816236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9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9713">
                  <a:extLst>
                    <a:ext uri="{9D8B030D-6E8A-4147-A177-3AD203B41FA5}">
                      <a16:colId xmlns:a16="http://schemas.microsoft.com/office/drawing/2014/main" xmlns="" val="3785236126"/>
                    </a:ext>
                  </a:extLst>
                </a:gridCol>
                <a:gridCol w="1970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3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195606895"/>
                    </a:ext>
                  </a:extLst>
                </a:gridCol>
              </a:tblGrid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ckdals6932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안녕하세요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2023.09.04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15:49:00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kkg0726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Test </a:t>
                      </a:r>
                      <a:r>
                        <a:rPr lang="ko-KR" altLang="en-US" sz="1000" dirty="0"/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2023.09.04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16:00:00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31E6CC-2DF6-5AF8-61B1-1FB181C2942B}"/>
              </a:ext>
            </a:extLst>
          </p:cNvPr>
          <p:cNvSpPr txBox="1"/>
          <p:nvPr/>
        </p:nvSpPr>
        <p:spPr>
          <a:xfrm>
            <a:off x="838196" y="1533688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Message List</a:t>
            </a:r>
            <a:endParaRPr lang="ko-KR" altLang="en-US" sz="9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390E008E-2BDB-AC03-2A27-8EBB0925C420}"/>
              </a:ext>
            </a:extLst>
          </p:cNvPr>
          <p:cNvSpPr/>
          <p:nvPr/>
        </p:nvSpPr>
        <p:spPr>
          <a:xfrm>
            <a:off x="8863107" y="1966259"/>
            <a:ext cx="77694" cy="60362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xmlns="" id="{DE3C0B9C-6397-C5F3-53E6-7A37262BD8A5}"/>
              </a:ext>
            </a:extLst>
          </p:cNvPr>
          <p:cNvSpPr/>
          <p:nvPr/>
        </p:nvSpPr>
        <p:spPr>
          <a:xfrm>
            <a:off x="8857129" y="2613493"/>
            <a:ext cx="83671" cy="110006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2F92866C-7358-BA54-6645-66DA58CFCFB9}"/>
              </a:ext>
            </a:extLst>
          </p:cNvPr>
          <p:cNvSpPr/>
          <p:nvPr/>
        </p:nvSpPr>
        <p:spPr>
          <a:xfrm flipV="1">
            <a:off x="8857129" y="1812641"/>
            <a:ext cx="83671" cy="110006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73821537-AF83-F28A-30EF-23141D820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36913"/>
              </p:ext>
            </p:extLst>
          </p:nvPr>
        </p:nvGraphicFramePr>
        <p:xfrm>
          <a:off x="838196" y="3159208"/>
          <a:ext cx="3703921" cy="25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8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조치사항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Message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51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Test </a:t>
                      </a:r>
                      <a:r>
                        <a:rPr lang="ko-KR" altLang="en-US" sz="1000" dirty="0"/>
                        <a:t>수정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66BF9ED-483E-06A6-0CEF-119376CBA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6519"/>
              </p:ext>
            </p:extLst>
          </p:nvPr>
        </p:nvGraphicFramePr>
        <p:xfrm>
          <a:off x="4988855" y="3159208"/>
          <a:ext cx="3703921" cy="250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Code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51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System.out.println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(“Hello”);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93795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179C135-AD44-59B9-6DD5-6F04BCEF6324}"/>
              </a:ext>
            </a:extLst>
          </p:cNvPr>
          <p:cNvSpPr txBox="1"/>
          <p:nvPr/>
        </p:nvSpPr>
        <p:spPr>
          <a:xfrm>
            <a:off x="2346851" y="2866796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Message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E16C08-7E8D-B94C-E1D4-AA9CBB4519A0}"/>
              </a:ext>
            </a:extLst>
          </p:cNvPr>
          <p:cNvSpPr txBox="1"/>
          <p:nvPr/>
        </p:nvSpPr>
        <p:spPr>
          <a:xfrm>
            <a:off x="6539345" y="2854796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Code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236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7312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17726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조치사항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8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xmlns="" id="{50804ECB-CAFD-E14E-1BC0-8FA8ED5E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10843"/>
              </p:ext>
            </p:extLst>
          </p:nvPr>
        </p:nvGraphicFramePr>
        <p:xfrm>
          <a:off x="1283495" y="2534920"/>
          <a:ext cx="9625010" cy="311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25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3004661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1925002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  <a:gridCol w="1925002">
                  <a:extLst>
                    <a:ext uri="{9D8B030D-6E8A-4147-A177-3AD203B41FA5}">
                      <a16:colId xmlns:a16="http://schemas.microsoft.com/office/drawing/2014/main" xmlns="" val="3564203502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개정일자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개정내용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V0.1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2023.09.02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강창민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강창민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800282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871739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2412693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2246771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06491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342137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46496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D88CB0EB-3F83-F56F-8D02-B9D7141C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165" y="1155066"/>
            <a:ext cx="5487670" cy="879157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0153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xmlns="" id="{50804ECB-CAFD-E14E-1BC0-8FA8ED5E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88926"/>
              </p:ext>
            </p:extLst>
          </p:nvPr>
        </p:nvGraphicFramePr>
        <p:xfrm>
          <a:off x="1271588" y="2528888"/>
          <a:ext cx="9648825" cy="3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4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18067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18067"/>
                <a:gridCol w="241806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화면 명칭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P001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Popup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800282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871739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2412693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권한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권한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2246771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06491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공지사항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공지사항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342137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M007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조치사항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조치사항 관리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46496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D88CB0EB-3F83-F56F-8D02-B9D7141C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165" y="1155066"/>
            <a:ext cx="5487670" cy="879157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화면 목록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90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xmlns="" id="{50804ECB-CAFD-E14E-1BC0-8FA8ED5E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6215"/>
              </p:ext>
            </p:extLst>
          </p:nvPr>
        </p:nvGraphicFramePr>
        <p:xfrm>
          <a:off x="1283495" y="2534920"/>
          <a:ext cx="3809205" cy="311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379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331826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800282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871739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2412693"/>
                  </a:ext>
                </a:extLst>
              </a:tr>
              <a:tr h="138458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팝업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224677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D88CB0EB-3F83-F56F-8D02-B9D7141C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165" y="1155066"/>
            <a:ext cx="5487670" cy="879157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표기 방식</a:t>
            </a:r>
            <a:endParaRPr lang="ko-KR" altLang="en-US" sz="4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3659796"/>
            <a:ext cx="180000" cy="1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4015058"/>
            <a:ext cx="180000" cy="1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05" y="2949272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05" y="3304534"/>
            <a:ext cx="180000" cy="180000"/>
          </a:xfrm>
          <a:prstGeom prst="rect">
            <a:avLst/>
          </a:prstGeom>
        </p:spPr>
      </p:pic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50804ECB-CAFD-E14E-1BC0-8FA8ED5E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82097"/>
              </p:ext>
            </p:extLst>
          </p:nvPr>
        </p:nvGraphicFramePr>
        <p:xfrm>
          <a:off x="6769100" y="2547620"/>
          <a:ext cx="4076700" cy="311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25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95575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콤보</a:t>
                      </a:r>
                      <a:r>
                        <a:rPr lang="ko-KR" altLang="en-US" sz="1400" dirty="0" smtClean="0"/>
                        <a:t> 박스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9800282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2871739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2412693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2246771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06491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342137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46496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45431" y="4584700"/>
            <a:ext cx="908844" cy="768350"/>
            <a:chOff x="910863" y="1725295"/>
            <a:chExt cx="7503381" cy="3935005"/>
          </a:xfrm>
        </p:grpSpPr>
        <p:sp>
          <p:nvSpPr>
            <p:cNvPr id="13" name="직사각형 12"/>
            <p:cNvSpPr/>
            <p:nvPr/>
          </p:nvSpPr>
          <p:spPr>
            <a:xfrm>
              <a:off x="1065286" y="1725295"/>
              <a:ext cx="7348958" cy="3820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10863" y="1830990"/>
              <a:ext cx="7280165" cy="38293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83846" y="2971306"/>
            <a:ext cx="1013551" cy="180000"/>
            <a:chOff x="7083846" y="2971306"/>
            <a:chExt cx="1013551" cy="180000"/>
          </a:xfrm>
        </p:grpSpPr>
        <p:sp>
          <p:nvSpPr>
            <p:cNvPr id="3" name="직사각형 2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3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625013" y="526473"/>
            <a:ext cx="25669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 </a:t>
            </a:r>
            <a:r>
              <a:rPr lang="en-US" altLang="ko-KR" sz="1000" dirty="0"/>
              <a:t>ID</a:t>
            </a:r>
            <a:r>
              <a:rPr lang="ko-KR" altLang="en-US" sz="1000" dirty="0"/>
              <a:t>와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입력하여 로그인한다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[1-Login]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사용자는 </a:t>
            </a:r>
            <a:r>
              <a:rPr lang="en-US" altLang="ko-KR" sz="1000" dirty="0"/>
              <a:t>ID</a:t>
            </a:r>
            <a:r>
              <a:rPr lang="ko-KR" altLang="en-US" sz="1000" dirty="0"/>
              <a:t>와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입력한 후 로그인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[2-</a:t>
            </a:r>
            <a:r>
              <a:rPr lang="ko-KR" altLang="en-US" sz="1000" b="1" dirty="0"/>
              <a:t>회원가입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- </a:t>
            </a:r>
            <a:r>
              <a:rPr lang="ko-KR" altLang="en-US" sz="1000" dirty="0"/>
              <a:t>회원가입 클릭 시 가입 </a:t>
            </a:r>
            <a:r>
              <a:rPr lang="ko-KR" altLang="en-US" sz="1000" dirty="0" err="1"/>
              <a:t>팝업창</a:t>
            </a:r>
            <a:r>
              <a:rPr lang="ko-KR" altLang="en-US" sz="1000" dirty="0"/>
              <a:t> 호출</a:t>
            </a: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0C5C96E-2147-C244-8980-906F2CDBD5B8}"/>
              </a:ext>
            </a:extLst>
          </p:cNvPr>
          <p:cNvGrpSpPr/>
          <p:nvPr/>
        </p:nvGrpSpPr>
        <p:grpSpPr>
          <a:xfrm>
            <a:off x="274320" y="1373504"/>
            <a:ext cx="8990330" cy="4752976"/>
            <a:chOff x="274320" y="1052513"/>
            <a:chExt cx="8990330" cy="4752976"/>
          </a:xfrm>
        </p:grpSpPr>
        <p:sp>
          <p:nvSpPr>
            <p:cNvPr id="4" name="직사각형 3"/>
            <p:cNvSpPr/>
            <p:nvPr/>
          </p:nvSpPr>
          <p:spPr>
            <a:xfrm>
              <a:off x="274320" y="1052513"/>
              <a:ext cx="8990330" cy="47529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08713" y="1512917"/>
              <a:ext cx="2975956" cy="2834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724" y="1687483"/>
              <a:ext cx="22194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Login</a:t>
              </a:r>
              <a:endParaRPr lang="ko-KR" altLang="en-US" sz="4400" b="1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5434" y="2689662"/>
              <a:ext cx="1493530" cy="369332"/>
              <a:chOff x="4232296" y="2643842"/>
              <a:chExt cx="1213658" cy="369332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232296" y="2643842"/>
                <a:ext cx="121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아이디를 입력해주세요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63006" y="3090625"/>
              <a:ext cx="1585654" cy="230832"/>
              <a:chOff x="4219220" y="2659867"/>
              <a:chExt cx="1213658" cy="230832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219220" y="2659867"/>
                <a:ext cx="1213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비밀번호를 입력해주세요</a:t>
                </a: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4142160" y="3663488"/>
              <a:ext cx="1125512" cy="3238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Login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100178" y="4667950"/>
              <a:ext cx="1039091" cy="230832"/>
              <a:chOff x="4268455" y="2650655"/>
              <a:chExt cx="1039091" cy="230832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27358" y="2650655"/>
                <a:ext cx="7512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회원가입</a:t>
                </a:r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4027332" y="3524596"/>
              <a:ext cx="231749" cy="2327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3989948" y="4571033"/>
              <a:ext cx="231749" cy="2327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304BC433-CC7A-6DDA-3518-9B13510E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568" y="2689662"/>
              <a:ext cx="320068" cy="32006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205BD90-61DF-41BB-07F8-7E0FC5EC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924" y="3022582"/>
              <a:ext cx="289585" cy="320068"/>
            </a:xfrm>
            <a:prstGeom prst="rect">
              <a:avLst/>
            </a:prstGeom>
          </p:spPr>
        </p:pic>
      </p:grp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F85B43F2-ACC9-7EC5-1F75-D6B110C2D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11331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2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08713" y="1823385"/>
            <a:ext cx="2975956" cy="2834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7724" y="1997951"/>
            <a:ext cx="2219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Login</a:t>
            </a:r>
            <a:endParaRPr lang="ko-KR" altLang="en-US" sz="4400" b="1" dirty="0"/>
          </a:p>
        </p:txBody>
      </p:sp>
      <p:sp>
        <p:nvSpPr>
          <p:cNvPr id="7" name="직사각형 6"/>
          <p:cNvSpPr/>
          <p:nvPr/>
        </p:nvSpPr>
        <p:spPr>
          <a:xfrm>
            <a:off x="3682538" y="2904552"/>
            <a:ext cx="2069869" cy="161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42160" y="3002143"/>
            <a:ext cx="1213658" cy="237645"/>
            <a:chOff x="4232296" y="2643842"/>
            <a:chExt cx="1213658" cy="23764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입력해주세요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963006" y="3401093"/>
            <a:ext cx="1585654" cy="369332"/>
            <a:chOff x="4219220" y="2659867"/>
            <a:chExt cx="121365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9220" y="2659867"/>
              <a:ext cx="121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Password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입력해주세요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142160" y="3973956"/>
            <a:ext cx="1125512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100178" y="4978418"/>
            <a:ext cx="1039091" cy="230832"/>
            <a:chOff x="4268455" y="2650655"/>
            <a:chExt cx="1039091" cy="230832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27358" y="2650655"/>
              <a:ext cx="751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625013" y="526473"/>
            <a:ext cx="2566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[3]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회원가입 버튼 클릭 시 호출되는 팝업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 smtClean="0"/>
              <a:t>[4-</a:t>
            </a:r>
            <a:r>
              <a:rPr lang="ko-KR" altLang="en-US" sz="1000" b="1" dirty="0" smtClean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</a:t>
            </a:r>
            <a:r>
              <a:rPr lang="ko-KR" altLang="en-US" sz="1000" dirty="0" smtClean="0"/>
              <a:t>요청</a:t>
            </a:r>
            <a:r>
              <a:rPr lang="en-US" altLang="ko-KR" sz="1000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</a:t>
            </a:r>
            <a:r>
              <a:rPr lang="ko-KR" altLang="en-US" sz="1000" dirty="0" smtClean="0"/>
              <a:t>체크</a:t>
            </a:r>
            <a:endParaRPr lang="en-US" altLang="ko-KR" sz="10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BCACFDF0-F720-1FC8-29A3-268089042629}"/>
              </a:ext>
            </a:extLst>
          </p:cNvPr>
          <p:cNvGrpSpPr/>
          <p:nvPr/>
        </p:nvGrpSpPr>
        <p:grpSpPr>
          <a:xfrm>
            <a:off x="263525" y="1376363"/>
            <a:ext cx="8991227" cy="4726210"/>
            <a:chOff x="274320" y="1030778"/>
            <a:chExt cx="9227128" cy="4796444"/>
          </a:xfrm>
        </p:grpSpPr>
        <p:sp>
          <p:nvSpPr>
            <p:cNvPr id="4" name="직사각형 3"/>
            <p:cNvSpPr/>
            <p:nvPr/>
          </p:nvSpPr>
          <p:spPr>
            <a:xfrm>
              <a:off x="274320" y="1030778"/>
              <a:ext cx="9227128" cy="47964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97117" y="1388228"/>
              <a:ext cx="7539646" cy="3873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4028" y="1428822"/>
              <a:ext cx="7539645" cy="386638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1146995" y="1823385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585378-BAE6-E628-6AB6-6B08A5788EC5}"/>
              </a:ext>
            </a:extLst>
          </p:cNvPr>
          <p:cNvSpPr txBox="1"/>
          <p:nvPr/>
        </p:nvSpPr>
        <p:spPr>
          <a:xfrm>
            <a:off x="3411636" y="1954566"/>
            <a:ext cx="284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회원가입</a:t>
            </a:r>
            <a:endParaRPr lang="ko-KR" altLang="en-US" sz="4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5F18056-9FF4-F825-D4F1-6F8C6FD461CC}"/>
              </a:ext>
            </a:extLst>
          </p:cNvPr>
          <p:cNvGrpSpPr/>
          <p:nvPr/>
        </p:nvGrpSpPr>
        <p:grpSpPr>
          <a:xfrm>
            <a:off x="3846663" y="2814071"/>
            <a:ext cx="2069868" cy="237645"/>
            <a:chOff x="4232297" y="2643842"/>
            <a:chExt cx="1213658" cy="23764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D7518207-81D1-7BCB-9C42-8BCD1C1CFC8D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F034932-789E-231F-EC35-BEF55B44537E}"/>
                </a:ext>
              </a:extLst>
            </p:cNvPr>
            <p:cNvSpPr txBox="1"/>
            <p:nvPr/>
          </p:nvSpPr>
          <p:spPr>
            <a:xfrm>
              <a:off x="4232297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</a:t>
              </a:r>
            </a:p>
          </p:txBody>
        </p:sp>
      </p:grpSp>
      <p:sp>
        <p:nvSpPr>
          <p:cNvPr id="29" name="모서리가 둥근 직사각형 15">
            <a:extLst>
              <a:ext uri="{FF2B5EF4-FFF2-40B4-BE49-F238E27FC236}">
                <a16:creationId xmlns:a16="http://schemas.microsoft.com/office/drawing/2014/main" xmlns="" id="{848D7CDD-99BE-27C8-9CDE-7154A3B47D6A}"/>
              </a:ext>
            </a:extLst>
          </p:cNvPr>
          <p:cNvSpPr/>
          <p:nvPr/>
        </p:nvSpPr>
        <p:spPr>
          <a:xfrm>
            <a:off x="4104818" y="4848303"/>
            <a:ext cx="1125512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0291923-5CA2-5D04-018B-68612F61D19E}"/>
              </a:ext>
            </a:extLst>
          </p:cNvPr>
          <p:cNvGrpSpPr/>
          <p:nvPr/>
        </p:nvGrpSpPr>
        <p:grpSpPr>
          <a:xfrm>
            <a:off x="3859545" y="3151029"/>
            <a:ext cx="2069868" cy="237645"/>
            <a:chOff x="4232296" y="2643842"/>
            <a:chExt cx="1213658" cy="23764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6CC6AF62-C7F5-8CB2-0028-0F352219E163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CA49E1A-444B-7227-B428-D799FB2FCDE2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비밀번호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B833795F-A75F-8D77-7D91-365EC2CB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77" y="2804774"/>
            <a:ext cx="320068" cy="3200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0997479E-06A4-A385-8F5D-09330DAF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33" y="3101950"/>
            <a:ext cx="289585" cy="3200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027829D2-88CE-3621-E800-592A293BDB18}"/>
              </a:ext>
            </a:extLst>
          </p:cNvPr>
          <p:cNvGrpSpPr/>
          <p:nvPr/>
        </p:nvGrpSpPr>
        <p:grpSpPr>
          <a:xfrm>
            <a:off x="3853779" y="3700923"/>
            <a:ext cx="2069868" cy="237645"/>
            <a:chOff x="4232296" y="2643842"/>
            <a:chExt cx="1213658" cy="23764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84281B5-BEC2-9E18-EADB-1BAAD74DE994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B817B9F-90B4-5E7A-4E80-EF142459A51B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이름</a:t>
              </a: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2B2543F-8DA6-3AEC-20DE-D0EA6813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12" y="3696691"/>
            <a:ext cx="320068" cy="3200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C7D8945-94ED-B4D8-D440-0EC4E64E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159" y="3963780"/>
            <a:ext cx="358171" cy="35817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0E4967A-42C1-B4A6-89C4-3008D8164B8D}"/>
              </a:ext>
            </a:extLst>
          </p:cNvPr>
          <p:cNvGrpSpPr/>
          <p:nvPr/>
        </p:nvGrpSpPr>
        <p:grpSpPr>
          <a:xfrm>
            <a:off x="3843450" y="4029350"/>
            <a:ext cx="2069868" cy="237645"/>
            <a:chOff x="4232296" y="2643842"/>
            <a:chExt cx="1213658" cy="23764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35F6BB1D-FFFE-1F63-7718-7ABC6E866F8B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2F02845-096B-6B18-3BAB-860ADB63F277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생년월일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자리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2002188-2F55-9B87-E7B0-E5B92072FB10}"/>
              </a:ext>
            </a:extLst>
          </p:cNvPr>
          <p:cNvGrpSpPr/>
          <p:nvPr/>
        </p:nvGrpSpPr>
        <p:grpSpPr>
          <a:xfrm>
            <a:off x="3843450" y="4376473"/>
            <a:ext cx="2069868" cy="237645"/>
            <a:chOff x="4232296" y="2643842"/>
            <a:chExt cx="1213658" cy="23764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E2EF5F4F-DE45-98AF-2E41-AAB4156F3974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6E1675F-6E73-E2C7-151F-1D442D6476FD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핸드폰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7AD8515-DBC1-E0D7-02A5-2961C0AC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77" y="4323394"/>
            <a:ext cx="289585" cy="32006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AEBAAF6-2873-0324-3A92-48A8067A7C3F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9">
            <a:extLst>
              <a:ext uri="{FF2B5EF4-FFF2-40B4-BE49-F238E27FC236}">
                <a16:creationId xmlns:a16="http://schemas.microsoft.com/office/drawing/2014/main" xmlns="" id="{9511DA88-8EF2-6554-CB7B-B5A446E7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6734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4039048" y="47438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315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8218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13311"/>
              </p:ext>
            </p:extLst>
          </p:nvPr>
        </p:nvGraphicFramePr>
        <p:xfrm>
          <a:off x="606622" y="3895651"/>
          <a:ext cx="2140539" cy="19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kkg0726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1999.07.26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핸드폰 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010-1111-1111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상태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6622" y="3637434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정보</a:t>
            </a:r>
            <a:endParaRPr lang="ko-KR" altLang="en-US" sz="9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61062"/>
              </p:ext>
            </p:extLst>
          </p:nvPr>
        </p:nvGraphicFramePr>
        <p:xfrm>
          <a:off x="3466455" y="4688766"/>
          <a:ext cx="1830960" cy="120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조치 예정 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N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조치 완료 건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 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전체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ko-KR" altLang="en-US" sz="1000" b="1" dirty="0" smtClean="0"/>
                        <a:t>조치 건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 </a:t>
                      </a:r>
                      <a:r>
                        <a:rPr lang="ko-KR" altLang="en-US" sz="1000" dirty="0" smtClean="0"/>
                        <a:t>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66455" y="4450234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활동 정</a:t>
            </a:r>
            <a:r>
              <a:rPr lang="ko-KR" altLang="en-US" sz="900" dirty="0"/>
              <a:t>보</a:t>
            </a:r>
            <a:endParaRPr lang="ko-KR" altLang="en-US" sz="9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3467"/>
              </p:ext>
            </p:extLst>
          </p:nvPr>
        </p:nvGraphicFramePr>
        <p:xfrm>
          <a:off x="6019154" y="4688766"/>
          <a:ext cx="2548297" cy="120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권한 코드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권한 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ADMIN / Admin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권한 코드 </a:t>
                      </a:r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10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ysClr val="windowText" lastClr="000000"/>
                          </a:solidFill>
                        </a:rPr>
                        <a:t>권한 명</a:t>
                      </a:r>
                      <a:endParaRPr lang="ko-KR" altLang="en-US" sz="1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19155" y="4450234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권한 정</a:t>
            </a:r>
            <a:r>
              <a:rPr lang="ko-KR" altLang="en-US" sz="900" dirty="0"/>
              <a:t>보</a:t>
            </a:r>
            <a:endParaRPr lang="ko-KR" altLang="en-US" sz="9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73205"/>
              </p:ext>
            </p:extLst>
          </p:nvPr>
        </p:nvGraphicFramePr>
        <p:xfrm>
          <a:off x="1007427" y="2189162"/>
          <a:ext cx="7905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023"/>
                <a:gridCol w="1581023"/>
                <a:gridCol w="1517270"/>
                <a:gridCol w="1644776"/>
                <a:gridCol w="15810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조치사항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코드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사용자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권한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" y="137636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ISSUE</a:t>
            </a:r>
            <a:endParaRPr lang="ko-KR" alt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73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804" y="1368978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 </a:t>
            </a:r>
            <a:r>
              <a:rPr lang="ko-KR" altLang="en-US" sz="1000" dirty="0" smtClean="0"/>
              <a:t>정보 및 사용자 권한을 </a:t>
            </a:r>
            <a:r>
              <a:rPr lang="ko-KR" altLang="en-US" sz="1000" dirty="0"/>
              <a:t>수정 할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[1-User List]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모든 사용자가 리스트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사용자 명으로 정렬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[2-User Info.]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User List</a:t>
            </a:r>
            <a:r>
              <a:rPr lang="ko-KR" altLang="en-US" sz="1000" dirty="0"/>
              <a:t>에서 선택한 사용자 정보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사용자명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생년월일</a:t>
            </a:r>
            <a:r>
              <a:rPr lang="en-US" altLang="ko-KR" sz="1000" dirty="0"/>
              <a:t>, </a:t>
            </a:r>
            <a:r>
              <a:rPr lang="ko-KR" altLang="en-US" sz="1000" dirty="0"/>
              <a:t>핸드폰 번호 수정 가능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</a:t>
            </a:r>
            <a:r>
              <a:rPr lang="en-US" altLang="ko-KR" sz="1000" dirty="0"/>
              <a:t>ID</a:t>
            </a:r>
            <a:r>
              <a:rPr lang="ko-KR" altLang="en-US" sz="1000" dirty="0"/>
              <a:t>는 </a:t>
            </a:r>
            <a:r>
              <a:rPr lang="en-US" altLang="ko-KR" sz="1000" dirty="0"/>
              <a:t>Read Only)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[3-Authority List]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User List</a:t>
            </a:r>
            <a:r>
              <a:rPr lang="ko-KR" altLang="en-US" sz="1000" dirty="0"/>
              <a:t>에서 선택한 사용자 권한 정보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</a:t>
            </a:r>
            <a:r>
              <a:rPr lang="en-US" altLang="ko-KR" sz="1000" b="1" dirty="0" smtClean="0"/>
              <a:t>4-User Add]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필수 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 명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</a:t>
            </a:r>
            <a:r>
              <a:rPr lang="en-US" altLang="ko-KR" sz="1000" dirty="0"/>
              <a:t>ID, </a:t>
            </a:r>
            <a:r>
              <a:rPr lang="ko-KR" altLang="en-US" sz="1000" dirty="0"/>
              <a:t>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Validation : </a:t>
            </a:r>
            <a:r>
              <a:rPr lang="ko-KR" altLang="en-US" sz="1000" dirty="0"/>
              <a:t>회원가입 화면과 같음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</a:t>
            </a:r>
            <a:r>
              <a:rPr lang="en-US" altLang="ko-KR" sz="1000" b="1" dirty="0" smtClean="0"/>
              <a:t>5-User Delete]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</a:t>
            </a:r>
            <a:r>
              <a:rPr lang="en-US" altLang="ko-KR" sz="1000" b="1" dirty="0" smtClean="0"/>
              <a:t>6-Save]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사용자명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생년월일</a:t>
            </a:r>
            <a:r>
              <a:rPr lang="en-US" altLang="ko-KR" sz="1000" dirty="0"/>
              <a:t>, </a:t>
            </a:r>
            <a:r>
              <a:rPr lang="ko-KR" altLang="en-US" sz="1000" dirty="0"/>
              <a:t>핸드폰번호 수정사항 저장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4662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사용자 관리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1791"/>
              </p:ext>
            </p:extLst>
          </p:nvPr>
        </p:nvGraphicFramePr>
        <p:xfrm>
          <a:off x="431799" y="2158998"/>
          <a:ext cx="4867248" cy="337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7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12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7216"/>
              </a:tblGrid>
              <a:tr h="36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ckdals6932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1999.05.11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투입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kkg0726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1999.07.26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010-1111-1111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투입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en-US" altLang="ko-KR" sz="1000" dirty="0" smtClean="0"/>
                        <a:t>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2000.01.01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010-2222-2222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en-US" altLang="ko-KR" sz="1000" dirty="0" smtClean="0"/>
                        <a:t>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2000.01.02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010-3333-3333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신규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44016"/>
              </p:ext>
            </p:extLst>
          </p:nvPr>
        </p:nvGraphicFramePr>
        <p:xfrm>
          <a:off x="5607586" y="2158996"/>
          <a:ext cx="3434815" cy="120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9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9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kkg0726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비밀번호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****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1999.07.26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핸드폰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010-1111-1111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상태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투입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36194"/>
              </p:ext>
            </p:extLst>
          </p:nvPr>
        </p:nvGraphicFramePr>
        <p:xfrm>
          <a:off x="5629619" y="3869145"/>
          <a:ext cx="3392554" cy="165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28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5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7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권한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권한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72295" y="1648279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5567796" y="1657681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5567797" y="3432988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7369" y="1920572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List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610422" y="1920572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Info.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620925" y="3639453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Authority List</a:t>
            </a:r>
            <a:endParaRPr lang="ko-KR" altLang="en-US" sz="9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45" y="1920572"/>
            <a:ext cx="180000" cy="18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84" y="1920572"/>
            <a:ext cx="180000" cy="18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05" y="1920572"/>
            <a:ext cx="180000" cy="180000"/>
          </a:xfrm>
          <a:prstGeom prst="rect">
            <a:avLst/>
          </a:prstGeom>
          <a:ln>
            <a:noFill/>
          </a:ln>
        </p:spPr>
      </p:pic>
      <p:sp>
        <p:nvSpPr>
          <p:cNvPr id="30" name="타원 29"/>
          <p:cNvSpPr/>
          <p:nvPr/>
        </p:nvSpPr>
        <p:spPr>
          <a:xfrm>
            <a:off x="8300256" y="1648278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8563596" y="16482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8823840" y="16482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210550" y="3071319"/>
            <a:ext cx="750930" cy="180000"/>
            <a:chOff x="7083846" y="2971306"/>
            <a:chExt cx="1013551" cy="180000"/>
          </a:xfrm>
        </p:grpSpPr>
        <p:sp>
          <p:nvSpPr>
            <p:cNvPr id="23" name="직사각형 22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시스템 관리자는 권한을 추가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수정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[1-Authority List]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권한 정보 리스트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권한 코드로 정렬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[2-Add]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권한 추가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[3-Delete]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권한 삭제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* </a:t>
            </a:r>
            <a:r>
              <a:rPr lang="ko-KR" altLang="en-US" sz="1000" dirty="0" smtClean="0"/>
              <a:t>사용중인 권한은 삭제 못하도록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[4-</a:t>
            </a:r>
            <a:r>
              <a:rPr lang="en-US" altLang="ko-KR" sz="1000" b="1" dirty="0" smtClean="0"/>
              <a:t>Save]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추가된 권한 및 수정된 권한 저장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 smtClean="0"/>
              <a:t>권한 코드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 smtClean="0"/>
              <a:t>필수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권한 코드</a:t>
            </a:r>
            <a:endParaRPr lang="en-US" altLang="ko-KR" sz="1000" dirty="0" smtClean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08866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xmlns="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xmlns="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권한 관리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권한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0772973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81797"/>
              </p:ext>
            </p:extLst>
          </p:nvPr>
        </p:nvGraphicFramePr>
        <p:xfrm>
          <a:off x="431799" y="2158998"/>
          <a:ext cx="8623790" cy="337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3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1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78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권한 코드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권한 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작성 일자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ADMIN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System Admin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강창민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2023-09-04 16:00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Only</a:t>
                      </a:r>
                      <a:r>
                        <a:rPr lang="en-US" altLang="ko-KR" sz="1000" baseline="0" dirty="0" smtClean="0"/>
                        <a:t> View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고가희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2023-09-04 17:00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일반 사용자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고가희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2023-09-05 13:00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72295" y="1648279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69" y="1920572"/>
            <a:ext cx="149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Authority List</a:t>
            </a:r>
            <a:endParaRPr lang="ko-KR" altLang="en-US" sz="9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45" y="1920572"/>
            <a:ext cx="180000" cy="18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84" y="1920572"/>
            <a:ext cx="180000" cy="1800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8563596" y="16482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8823840" y="16482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06" y="1920572"/>
            <a:ext cx="180000" cy="1800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8298355" y="1648277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20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769</Words>
  <Application>Microsoft Office PowerPoint</Application>
  <PresentationFormat>와이드스크린</PresentationFormat>
  <Paragraphs>429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ISSUE TEAM 화면 설계서</vt:lpstr>
      <vt:lpstr>개정 이력</vt:lpstr>
      <vt:lpstr>화면 목록</vt:lpstr>
      <vt:lpstr>표기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TEAM 화면 설계서</dc:title>
  <dc:creator>User</dc:creator>
  <cp:lastModifiedBy>HKCMC</cp:lastModifiedBy>
  <cp:revision>30</cp:revision>
  <dcterms:created xsi:type="dcterms:W3CDTF">2023-08-31T12:25:50Z</dcterms:created>
  <dcterms:modified xsi:type="dcterms:W3CDTF">2023-09-04T08:22:30Z</dcterms:modified>
</cp:coreProperties>
</file>