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6">
          <p15:clr>
            <a:srgbClr val="A4A3A4"/>
          </p15:clr>
        </p15:guide>
        <p15:guide id="2" pos="801">
          <p15:clr>
            <a:srgbClr val="A4A3A4"/>
          </p15:clr>
        </p15:guide>
        <p15:guide id="3" pos="6902">
          <p15:clr>
            <a:srgbClr val="A4A3A4"/>
          </p15:clr>
        </p15:guide>
        <p15:guide id="4" orient="horz" pos="3566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ITJ6veieQ/ZbGbTCm/fh9sdgS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ABCD60-42DB-4B6F-93B1-3F6ABD18BA1F}">
  <a:tblStyle styleId="{08ABCD60-42DB-4B6F-93B1-3F6ABD18BA1F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6" orient="horz"/>
        <p:guide pos="801"/>
        <p:guide pos="6902"/>
        <p:guide pos="356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b="1" lang="en-US"/>
              <a:t>ISSUE TEAM</a:t>
            </a:r>
            <a:br>
              <a:rPr lang="en-US"/>
            </a:br>
            <a:r>
              <a:rPr lang="en-US"/>
              <a:t>화면 설계서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2333015 강창민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2333012 고가희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10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10"/>
          <p:cNvSpPr txBox="1"/>
          <p:nvPr/>
        </p:nvSpPr>
        <p:spPr>
          <a:xfrm>
            <a:off x="9625013" y="526473"/>
            <a:ext cx="2566987" cy="5401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관리자는 코드를 추가해 개발에 사용한다.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[1-Code Group 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새로운 코드 그룹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[2-Code Group Delete]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선택 코드 그룹 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사용중인 코드 삭제 못 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[3-Code Group 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추가한 코드 그룹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[4-Code 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새로운 코드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[5-Code Delete]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코드 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[6-Code 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생성한 코드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※ 시스템 관리자만 수정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10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5" name="Google Shape;275;p10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코드관리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10"/>
          <p:cNvGraphicFramePr/>
          <p:nvPr/>
        </p:nvGraphicFramePr>
        <p:xfrm>
          <a:off x="828236" y="2352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387900"/>
                <a:gridCol w="640075"/>
                <a:gridCol w="942025"/>
                <a:gridCol w="994825"/>
              </a:tblGrid>
              <a:tr h="382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코드 값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코드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SYS001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조치사항 상태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1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SYS002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메뉴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7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8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9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10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11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12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13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14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10"/>
          <p:cNvGraphicFramePr/>
          <p:nvPr/>
        </p:nvGraphicFramePr>
        <p:xfrm>
          <a:off x="3993423" y="23577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368275"/>
                <a:gridCol w="613975"/>
                <a:gridCol w="635100"/>
                <a:gridCol w="602150"/>
                <a:gridCol w="540325"/>
                <a:gridCol w="2093150"/>
              </a:tblGrid>
              <a:tr h="36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Malgun Gothic"/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코드 값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코드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정렬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사용 여부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비고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23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M001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Login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M002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Main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641725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78" name="Google Shape;278;p10"/>
          <p:cNvSpPr txBox="1"/>
          <p:nvPr/>
        </p:nvSpPr>
        <p:spPr>
          <a:xfrm>
            <a:off x="3938429" y="2124881"/>
            <a:ext cx="15072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79" name="Google Shape;279;p10"/>
          <p:cNvGrpSpPr/>
          <p:nvPr/>
        </p:nvGrpSpPr>
        <p:grpSpPr>
          <a:xfrm>
            <a:off x="3107834" y="2129674"/>
            <a:ext cx="681878" cy="180000"/>
            <a:chOff x="4329463" y="2118719"/>
            <a:chExt cx="681878" cy="180000"/>
          </a:xfrm>
        </p:grpSpPr>
        <p:pic>
          <p:nvPicPr>
            <p:cNvPr id="280" name="Google Shape;28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0402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1341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29463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" name="Google Shape;283;p10"/>
          <p:cNvSpPr/>
          <p:nvPr/>
        </p:nvSpPr>
        <p:spPr>
          <a:xfrm>
            <a:off x="3135423" y="1964253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3376773" y="1958096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3618123" y="1957804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8174793" y="1957602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8425732" y="1964253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736827" y="2131022"/>
            <a:ext cx="150728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Group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8156793" y="2137059"/>
            <a:ext cx="681878" cy="180000"/>
            <a:chOff x="4329463" y="2118719"/>
            <a:chExt cx="681878" cy="180000"/>
          </a:xfrm>
        </p:grpSpPr>
        <p:pic>
          <p:nvPicPr>
            <p:cNvPr id="290" name="Google Shape;29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0402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31341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29463" y="2118719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" name="Google Shape;293;p10"/>
          <p:cNvSpPr/>
          <p:nvPr/>
        </p:nvSpPr>
        <p:spPr>
          <a:xfrm>
            <a:off x="6419911" y="2770647"/>
            <a:ext cx="149629" cy="13300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6410768" y="3028315"/>
            <a:ext cx="149629" cy="13300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0"/>
          <p:cNvSpPr/>
          <p:nvPr/>
        </p:nvSpPr>
        <p:spPr>
          <a:xfrm>
            <a:off x="8676671" y="1964253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6" name="Google Shape;296;p10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7" name="Google Shape;297;p10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9625013" y="526473"/>
            <a:ext cx="2566987" cy="260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 회원가입을 통해 시스템에 아이디를 등록한다.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[1-Table 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새로운 메시지 테이블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[2-Table Delete.]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선택 메시지 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작성한 메시지 테이블 전송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6" name="Google Shape;306;p11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조치사항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조치사항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7" name="Google Shape;307;p11"/>
          <p:cNvSpPr txBox="1"/>
          <p:nvPr/>
        </p:nvSpPr>
        <p:spPr>
          <a:xfrm>
            <a:off x="848993" y="1544510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8" name="Google Shape;308;p11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11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0" name="Google Shape;310;p11"/>
          <p:cNvGraphicFramePr/>
          <p:nvPr/>
        </p:nvGraphicFramePr>
        <p:xfrm>
          <a:off x="468386" y="2443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392550"/>
                <a:gridCol w="669275"/>
                <a:gridCol w="998375"/>
                <a:gridCol w="2090925"/>
                <a:gridCol w="633600"/>
                <a:gridCol w="634475"/>
                <a:gridCol w="606500"/>
                <a:gridCol w="26219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Item Cd.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요청자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처리자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상태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I001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공지사항 날짜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공지사항 날짜에 시간도 붙여주세요.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Review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YYYY-MM-DD tt:dd 형식으로 수정하였습니다.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I002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조치사항 Owner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Owner가 안나와요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요청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11"/>
          <p:cNvSpPr txBox="1"/>
          <p:nvPr/>
        </p:nvSpPr>
        <p:spPr>
          <a:xfrm>
            <a:off x="473957" y="2204717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2" name="Google Shape;3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233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172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1"/>
          <p:cNvSpPr/>
          <p:nvPr/>
        </p:nvSpPr>
        <p:spPr>
          <a:xfrm>
            <a:off x="8670233" y="2028511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8921172" y="202712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1294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1"/>
          <p:cNvSpPr/>
          <p:nvPr/>
        </p:nvSpPr>
        <p:spPr>
          <a:xfrm>
            <a:off x="8417438" y="2031504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1"/>
          <p:cNvSpPr/>
          <p:nvPr/>
        </p:nvSpPr>
        <p:spPr>
          <a:xfrm>
            <a:off x="470174" y="2125567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9625013" y="526473"/>
            <a:ext cx="2566987" cy="44483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요청 내용을 처리한 후 작성하는 화면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[5-요청자 관련 폼]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요청자가 작성할 수 있는 화면</a:t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Item Code : 시스템 자동 부여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상태 : 해당 조치 건에 대한 상태로, 코드 관리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요청, 작업 요청, 작업중, 테스트 요청, 완료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Type : 요청 관련 분류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기능 추가, 오류, 데이터 추가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메뉴 : 시스템 관련 메뉴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[6-처리자 관련 폼]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처리자가 작성할 수 있는 화면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완료 일자 : 처리 완료한 일자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Owner는 시스템 관리자가 선택한다.</a:t>
            </a:r>
            <a:endParaRPr/>
          </a:p>
        </p:txBody>
      </p:sp>
      <p:sp>
        <p:nvSpPr>
          <p:cNvPr id="326" name="Google Shape;326;p12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7" name="Google Shape;327;p12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조치사항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조치사항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P002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12"/>
          <p:cNvSpPr txBox="1"/>
          <p:nvPr/>
        </p:nvSpPr>
        <p:spPr>
          <a:xfrm>
            <a:off x="848993" y="1544510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Message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9" name="Google Shape;329;p12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0" name="Google Shape;330;p12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1" name="Google Shape;331;p12"/>
          <p:cNvGraphicFramePr/>
          <p:nvPr/>
        </p:nvGraphicFramePr>
        <p:xfrm>
          <a:off x="468386" y="2443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392550"/>
                <a:gridCol w="669275"/>
                <a:gridCol w="998375"/>
                <a:gridCol w="2090925"/>
                <a:gridCol w="878200"/>
                <a:gridCol w="921075"/>
                <a:gridCol w="628975"/>
                <a:gridCol w="20682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Item Cd.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Title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Content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Create Nm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Owner Nm.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Status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Result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I001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공지사항 날짜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공지사항 날짜에 시간도 붙여주세요.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Review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YYYY-MM-DD tt:dd 형식으로 수정하였습니다.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I002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조치사항 Owner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Owner가 안나와요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요청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" name="Google Shape;332;p12"/>
          <p:cNvSpPr txBox="1"/>
          <p:nvPr/>
        </p:nvSpPr>
        <p:spPr>
          <a:xfrm>
            <a:off x="473957" y="2204717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233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172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1294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2"/>
          <p:cNvSpPr/>
          <p:nvPr/>
        </p:nvSpPr>
        <p:spPr>
          <a:xfrm>
            <a:off x="3208713" y="1823385"/>
            <a:ext cx="2975956" cy="283464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12"/>
          <p:cNvSpPr txBox="1"/>
          <p:nvPr/>
        </p:nvSpPr>
        <p:spPr>
          <a:xfrm>
            <a:off x="3607724" y="1997951"/>
            <a:ext cx="22194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12"/>
          <p:cNvSpPr/>
          <p:nvPr/>
        </p:nvSpPr>
        <p:spPr>
          <a:xfrm>
            <a:off x="3682538" y="2904552"/>
            <a:ext cx="2069869" cy="16163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9" name="Google Shape;339;p12"/>
          <p:cNvGrpSpPr/>
          <p:nvPr/>
        </p:nvGrpSpPr>
        <p:grpSpPr>
          <a:xfrm>
            <a:off x="4142160" y="3002143"/>
            <a:ext cx="1213658" cy="237645"/>
            <a:chOff x="4232296" y="2643842"/>
            <a:chExt cx="1213658" cy="237645"/>
          </a:xfrm>
        </p:grpSpPr>
        <p:cxnSp>
          <p:nvCxnSpPr>
            <p:cNvPr id="340" name="Google Shape;340;p12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1" name="Google Shape;341;p12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ID를 입력해주세요</a:t>
              </a:r>
              <a:endParaRPr/>
            </a:p>
          </p:txBody>
        </p:sp>
      </p:grpSp>
      <p:grpSp>
        <p:nvGrpSpPr>
          <p:cNvPr id="342" name="Google Shape;342;p12"/>
          <p:cNvGrpSpPr/>
          <p:nvPr/>
        </p:nvGrpSpPr>
        <p:grpSpPr>
          <a:xfrm>
            <a:off x="3963006" y="3401093"/>
            <a:ext cx="1585654" cy="369332"/>
            <a:chOff x="4219220" y="2659867"/>
            <a:chExt cx="1213658" cy="369332"/>
          </a:xfrm>
        </p:grpSpPr>
        <p:cxnSp>
          <p:nvCxnSpPr>
            <p:cNvPr id="343" name="Google Shape;343;p12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4" name="Google Shape;344;p12"/>
            <p:cNvSpPr txBox="1"/>
            <p:nvPr/>
          </p:nvSpPr>
          <p:spPr>
            <a:xfrm>
              <a:off x="4219220" y="2659867"/>
              <a:ext cx="12136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Password를 입력해주세요</a:t>
              </a:r>
              <a:endParaRPr/>
            </a:p>
          </p:txBody>
        </p:sp>
      </p:grpSp>
      <p:sp>
        <p:nvSpPr>
          <p:cNvPr id="345" name="Google Shape;345;p12"/>
          <p:cNvSpPr/>
          <p:nvPr/>
        </p:nvSpPr>
        <p:spPr>
          <a:xfrm>
            <a:off x="4142160" y="3973956"/>
            <a:ext cx="1125512" cy="3238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6" name="Google Shape;346;p12"/>
          <p:cNvGrpSpPr/>
          <p:nvPr/>
        </p:nvGrpSpPr>
        <p:grpSpPr>
          <a:xfrm>
            <a:off x="4100178" y="4978418"/>
            <a:ext cx="1039091" cy="230832"/>
            <a:chOff x="4268455" y="2650655"/>
            <a:chExt cx="1039091" cy="230832"/>
          </a:xfrm>
        </p:grpSpPr>
        <p:cxnSp>
          <p:nvCxnSpPr>
            <p:cNvPr id="347" name="Google Shape;347;p12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8" name="Google Shape;348;p12"/>
            <p:cNvSpPr txBox="1"/>
            <p:nvPr/>
          </p:nvSpPr>
          <p:spPr>
            <a:xfrm>
              <a:off x="4427358" y="2650655"/>
              <a:ext cx="7512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/>
            </a:p>
          </p:txBody>
        </p:sp>
      </p:grpSp>
      <p:sp>
        <p:nvSpPr>
          <p:cNvPr id="349" name="Google Shape;349;p12"/>
          <p:cNvSpPr/>
          <p:nvPr/>
        </p:nvSpPr>
        <p:spPr>
          <a:xfrm>
            <a:off x="270828" y="1366700"/>
            <a:ext cx="8990330" cy="4752976"/>
          </a:xfrm>
          <a:prstGeom prst="rect">
            <a:avLst/>
          </a:prstGeom>
          <a:solidFill>
            <a:srgbClr val="E7E6E6">
              <a:alpha val="69803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1233775" y="1540160"/>
            <a:ext cx="7346887" cy="3943567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201532" y="1580158"/>
            <a:ext cx="7346886" cy="393609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2" name="Google Shape;352;p12"/>
          <p:cNvGraphicFramePr/>
          <p:nvPr/>
        </p:nvGraphicFramePr>
        <p:xfrm>
          <a:off x="1368925" y="2012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171725"/>
                <a:gridCol w="1171725"/>
                <a:gridCol w="1171725"/>
                <a:gridCol w="1171725"/>
                <a:gridCol w="1171725"/>
                <a:gridCol w="11717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Item Code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I002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상태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요청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Type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오류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조치사항 Owner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메뉴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조치사항 Owner가 안나와요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요청자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강창민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처리자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작성일자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2023.09.17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3" name="Google Shape;353;p12"/>
          <p:cNvGraphicFramePr/>
          <p:nvPr/>
        </p:nvGraphicFramePr>
        <p:xfrm>
          <a:off x="1377775" y="39594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171725"/>
                <a:gridCol w="2330425"/>
                <a:gridCol w="1157000"/>
                <a:gridCol w="2371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처리 담당자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고가희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완료일자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처리 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요청자 Review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354" name="Google Shape;35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9607" y="1780968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2"/>
          <p:cNvSpPr/>
          <p:nvPr/>
        </p:nvSpPr>
        <p:spPr>
          <a:xfrm>
            <a:off x="1305775" y="184549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12"/>
          <p:cNvSpPr txBox="1"/>
          <p:nvPr/>
        </p:nvSpPr>
        <p:spPr>
          <a:xfrm>
            <a:off x="1377775" y="1787818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요청자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12"/>
          <p:cNvSpPr txBox="1"/>
          <p:nvPr/>
        </p:nvSpPr>
        <p:spPr>
          <a:xfrm>
            <a:off x="1368925" y="3728613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처리자</a:t>
            </a:r>
            <a:endParaRPr/>
          </a:p>
        </p:txBody>
      </p:sp>
      <p:sp>
        <p:nvSpPr>
          <p:cNvPr id="358" name="Google Shape;358;p12"/>
          <p:cNvSpPr/>
          <p:nvPr/>
        </p:nvSpPr>
        <p:spPr>
          <a:xfrm>
            <a:off x="1295230" y="3756758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9" name="Google Shape;359;p12"/>
          <p:cNvGrpSpPr/>
          <p:nvPr/>
        </p:nvGrpSpPr>
        <p:grpSpPr>
          <a:xfrm>
            <a:off x="7458239" y="2090087"/>
            <a:ext cx="750930" cy="180000"/>
            <a:chOff x="7083846" y="2971306"/>
            <a:chExt cx="1013551" cy="180000"/>
          </a:xfrm>
        </p:grpSpPr>
        <p:sp>
          <p:nvSpPr>
            <p:cNvPr id="360" name="Google Shape;360;p12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1" name="Google Shape;361;p12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2" name="Google Shape;362;p12"/>
          <p:cNvGrpSpPr/>
          <p:nvPr/>
        </p:nvGrpSpPr>
        <p:grpSpPr>
          <a:xfrm>
            <a:off x="7451532" y="2465563"/>
            <a:ext cx="750930" cy="180000"/>
            <a:chOff x="7083846" y="2971306"/>
            <a:chExt cx="1013551" cy="180000"/>
          </a:xfrm>
        </p:grpSpPr>
        <p:sp>
          <p:nvSpPr>
            <p:cNvPr id="363" name="Google Shape;363;p12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5" name="Google Shape;365;p12"/>
          <p:cNvGrpSpPr/>
          <p:nvPr/>
        </p:nvGrpSpPr>
        <p:grpSpPr>
          <a:xfrm>
            <a:off x="5074052" y="3193308"/>
            <a:ext cx="750930" cy="180000"/>
            <a:chOff x="7083846" y="2971306"/>
            <a:chExt cx="1013551" cy="180000"/>
          </a:xfrm>
        </p:grpSpPr>
        <p:sp>
          <p:nvSpPr>
            <p:cNvPr id="366" name="Google Shape;366;p12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7" name="Google Shape;367;p12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3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9625013" y="526473"/>
            <a:ext cx="2566987" cy="3554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관리자는 공지사항을 등록 / 수정 / 삭제한다.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새로운 공지사항 생성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제목, 정렬, 내용 입력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[2-Delete]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선택 공지사항 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작성한 공지사항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[4-Edit]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CK Editor를 사용하여 내용 입력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6" name="Google Shape;376;p13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공지사항 관리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공지사항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7" name="Google Shape;377;p13"/>
          <p:cNvGraphicFramePr/>
          <p:nvPr/>
        </p:nvGraphicFramePr>
        <p:xfrm>
          <a:off x="504039" y="2495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400825"/>
                <a:gridCol w="1762125"/>
                <a:gridCol w="571500"/>
                <a:gridCol w="1028700"/>
                <a:gridCol w="472300"/>
              </a:tblGrid>
              <a:tr h="30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정렬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전체 공휴일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강창민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2023.05.11 15:00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10.02 대체 공휴일로 인한 휴일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고가희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2023.09.28 13:00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2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3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4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5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6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7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8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9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10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11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12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13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14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3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/>
                        <a:t>15</a:t>
                      </a:r>
                      <a:endParaRPr b="0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78" name="Google Shape;378;p13"/>
          <p:cNvGraphicFramePr/>
          <p:nvPr/>
        </p:nvGraphicFramePr>
        <p:xfrm>
          <a:off x="4844185" y="24956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642350"/>
                <a:gridCol w="533400"/>
                <a:gridCol w="1066800"/>
                <a:gridCol w="409575"/>
                <a:gridCol w="583350"/>
              </a:tblGrid>
              <a:tr h="273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제목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날짜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정렬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 u="none" cap="none" strike="noStrike">
                          <a:solidFill>
                            <a:schemeClr val="dk1"/>
                          </a:solidFill>
                        </a:rPr>
                        <a:t>조회수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27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10.02 대체 공휴일로 인한 휴일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고가희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2023.09.28 13:00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cap="none" strike="noStrike"/>
                        <a:t>1</a:t>
                      </a:r>
                      <a:endParaRPr sz="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56975">
                <a:tc gridSpan="5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379" name="Google Shape;379;p13"/>
          <p:cNvGrpSpPr/>
          <p:nvPr/>
        </p:nvGrpSpPr>
        <p:grpSpPr>
          <a:xfrm>
            <a:off x="8397775" y="2278307"/>
            <a:ext cx="681878" cy="180000"/>
            <a:chOff x="4371028" y="2043902"/>
            <a:chExt cx="681878" cy="180000"/>
          </a:xfrm>
        </p:grpSpPr>
        <p:pic>
          <p:nvPicPr>
            <p:cNvPr id="380" name="Google Shape;380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21967" y="2043902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2906" y="2043902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371028" y="2043902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3" name="Google Shape;383;p13"/>
          <p:cNvSpPr/>
          <p:nvPr/>
        </p:nvSpPr>
        <p:spPr>
          <a:xfrm>
            <a:off x="8405498" y="2084086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13"/>
          <p:cNvSpPr/>
          <p:nvPr/>
        </p:nvSpPr>
        <p:spPr>
          <a:xfrm>
            <a:off x="8674437" y="2084086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13"/>
          <p:cNvSpPr/>
          <p:nvPr/>
        </p:nvSpPr>
        <p:spPr>
          <a:xfrm>
            <a:off x="8899653" y="2081928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6" name="Google Shape;3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21784" y="3147171"/>
            <a:ext cx="407507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3"/>
          <p:cNvSpPr/>
          <p:nvPr/>
        </p:nvSpPr>
        <p:spPr>
          <a:xfrm>
            <a:off x="5027869" y="314130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13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13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2"/>
          <p:cNvGraphicFramePr/>
          <p:nvPr/>
        </p:nvGraphicFramePr>
        <p:xfrm>
          <a:off x="1283495" y="2534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378425"/>
                <a:gridCol w="1391925"/>
                <a:gridCol w="3004650"/>
                <a:gridCol w="1925000"/>
                <a:gridCol w="192500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버전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개정일자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개정내용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검토 / 승인자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V0.1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2023.09.02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최초 작성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강창민 / 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강창민 / 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2"/>
          <p:cNvSpPr txBox="1"/>
          <p:nvPr>
            <p:ph type="ctrTitle"/>
          </p:nvPr>
        </p:nvSpPr>
        <p:spPr>
          <a:xfrm>
            <a:off x="3352165" y="1155066"/>
            <a:ext cx="5487670" cy="879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개정 이력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3"/>
          <p:cNvGraphicFramePr/>
          <p:nvPr/>
        </p:nvGraphicFramePr>
        <p:xfrm>
          <a:off x="1271588" y="2528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394625"/>
                <a:gridCol w="2418075"/>
                <a:gridCol w="2418075"/>
                <a:gridCol w="2418075"/>
              </a:tblGrid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메뉴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구분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명칭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M001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Login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로그인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P001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회원가입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Popup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회원가입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M002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Malgun Gothic"/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M003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M004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M005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M006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공지사항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공지사항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M007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조치사항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Main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조치사항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3"/>
          <p:cNvSpPr txBox="1"/>
          <p:nvPr>
            <p:ph type="ctrTitle"/>
          </p:nvPr>
        </p:nvSpPr>
        <p:spPr>
          <a:xfrm>
            <a:off x="3352165" y="1155066"/>
            <a:ext cx="5487670" cy="879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화면 목록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4"/>
          <p:cNvGraphicFramePr/>
          <p:nvPr/>
        </p:nvGraphicFramePr>
        <p:xfrm>
          <a:off x="1283495" y="2534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477375"/>
                <a:gridCol w="2331825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아이콘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명칭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사용자 추가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데이터 추가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/>
                        <a:t>삭제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저장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4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팝업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4"/>
          <p:cNvSpPr txBox="1"/>
          <p:nvPr>
            <p:ph type="ctrTitle"/>
          </p:nvPr>
        </p:nvSpPr>
        <p:spPr>
          <a:xfrm>
            <a:off x="3352165" y="1155066"/>
            <a:ext cx="5487670" cy="8791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b="1" lang="en-US" sz="4000"/>
              <a:t>표기 방식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910" y="3659796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6910" y="4015058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7705" y="294927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7705" y="3304534"/>
            <a:ext cx="180000" cy="1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" name="Google Shape;108;p4"/>
          <p:cNvGraphicFramePr/>
          <p:nvPr/>
        </p:nvGraphicFramePr>
        <p:xfrm>
          <a:off x="6769100" y="25476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581125"/>
                <a:gridCol w="2495575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아이콘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명칭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콤보 박스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체크 박스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Malgun Gothic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9" name="Google Shape;109;p4"/>
          <p:cNvGrpSpPr/>
          <p:nvPr/>
        </p:nvGrpSpPr>
        <p:grpSpPr>
          <a:xfrm>
            <a:off x="1545431" y="4584700"/>
            <a:ext cx="908844" cy="768350"/>
            <a:chOff x="910863" y="1725295"/>
            <a:chExt cx="7503381" cy="3935005"/>
          </a:xfrm>
        </p:grpSpPr>
        <p:sp>
          <p:nvSpPr>
            <p:cNvPr id="110" name="Google Shape;110;p4"/>
            <p:cNvSpPr/>
            <p:nvPr/>
          </p:nvSpPr>
          <p:spPr>
            <a:xfrm>
              <a:off x="1065286" y="1725295"/>
              <a:ext cx="7348958" cy="3820290"/>
            </a:xfrm>
            <a:prstGeom prst="rect">
              <a:avLst/>
            </a:prstGeom>
            <a:solidFill>
              <a:srgbClr val="7F7F7F"/>
            </a:solidFill>
            <a:ln cap="flat" cmpd="sng" w="12700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910863" y="1830990"/>
              <a:ext cx="7280165" cy="382931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083846" y="2971306"/>
            <a:ext cx="1013551" cy="180000"/>
            <a:chOff x="7083846" y="2971306"/>
            <a:chExt cx="1013551" cy="180000"/>
          </a:xfrm>
        </p:grpSpPr>
        <p:sp>
          <p:nvSpPr>
            <p:cNvPr id="113" name="Google Shape;113;p4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5" name="Google Shape;115;p4"/>
          <p:cNvSpPr/>
          <p:nvPr/>
        </p:nvSpPr>
        <p:spPr>
          <a:xfrm>
            <a:off x="7198824" y="3351530"/>
            <a:ext cx="149629" cy="13300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778177" y="3351530"/>
            <a:ext cx="149629" cy="13300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5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5"/>
          <p:cNvSpPr txBox="1"/>
          <p:nvPr/>
        </p:nvSpPr>
        <p:spPr>
          <a:xfrm>
            <a:off x="9625013" y="526473"/>
            <a:ext cx="2566987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ID와 PW를 입력하여 로그인한다.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[1-Login]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사용자는 ID와 PW를 입력한 후 로그인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[2-회원가입]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클릭 시 가입 팝업창 호출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3208713" y="1833908"/>
            <a:ext cx="2975956" cy="283464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3607724" y="2008474"/>
            <a:ext cx="22194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4025434" y="3010653"/>
            <a:ext cx="1493530" cy="369332"/>
            <a:chOff x="4232296" y="2643842"/>
            <a:chExt cx="1213658" cy="369332"/>
          </a:xfrm>
        </p:grpSpPr>
        <p:cxnSp>
          <p:nvCxnSpPr>
            <p:cNvPr id="128" name="Google Shape;128;p5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9" name="Google Shape;129;p5"/>
            <p:cNvSpPr txBox="1"/>
            <p:nvPr/>
          </p:nvSpPr>
          <p:spPr>
            <a:xfrm>
              <a:off x="4232296" y="2643842"/>
              <a:ext cx="12136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아이디를 입력해주세요</a:t>
              </a:r>
              <a:endParaRPr/>
            </a:p>
          </p:txBody>
        </p:sp>
      </p:grpSp>
      <p:grpSp>
        <p:nvGrpSpPr>
          <p:cNvPr id="130" name="Google Shape;130;p5"/>
          <p:cNvGrpSpPr/>
          <p:nvPr/>
        </p:nvGrpSpPr>
        <p:grpSpPr>
          <a:xfrm>
            <a:off x="3963006" y="3411616"/>
            <a:ext cx="1585654" cy="230832"/>
            <a:chOff x="4219220" y="2659867"/>
            <a:chExt cx="1213658" cy="230832"/>
          </a:xfrm>
        </p:grpSpPr>
        <p:cxnSp>
          <p:nvCxnSpPr>
            <p:cNvPr id="131" name="Google Shape;131;p5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2" name="Google Shape;132;p5"/>
            <p:cNvSpPr txBox="1"/>
            <p:nvPr/>
          </p:nvSpPr>
          <p:spPr>
            <a:xfrm>
              <a:off x="4219220" y="2659867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비밀번호를 입력해주세요</a:t>
              </a:r>
              <a:endParaRPr/>
            </a:p>
          </p:txBody>
        </p:sp>
      </p:grpSp>
      <p:sp>
        <p:nvSpPr>
          <p:cNvPr id="133" name="Google Shape;133;p5"/>
          <p:cNvSpPr/>
          <p:nvPr/>
        </p:nvSpPr>
        <p:spPr>
          <a:xfrm>
            <a:off x="4142160" y="3984479"/>
            <a:ext cx="1125512" cy="3238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4" name="Google Shape;134;p5"/>
          <p:cNvGrpSpPr/>
          <p:nvPr/>
        </p:nvGrpSpPr>
        <p:grpSpPr>
          <a:xfrm>
            <a:off x="4100178" y="4988941"/>
            <a:ext cx="1039091" cy="230832"/>
            <a:chOff x="4268455" y="2650655"/>
            <a:chExt cx="1039091" cy="230832"/>
          </a:xfrm>
        </p:grpSpPr>
        <p:cxnSp>
          <p:nvCxnSpPr>
            <p:cNvPr id="135" name="Google Shape;135;p5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5"/>
            <p:cNvSpPr txBox="1"/>
            <p:nvPr/>
          </p:nvSpPr>
          <p:spPr>
            <a:xfrm>
              <a:off x="4427358" y="2650655"/>
              <a:ext cx="7512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/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4099332" y="3889832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4099332" y="4933036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568" y="3010653"/>
            <a:ext cx="320068" cy="32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9924" y="3343573"/>
            <a:ext cx="289585" cy="3200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5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로그인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208713" y="1823385"/>
            <a:ext cx="2975956" cy="283464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6"/>
          <p:cNvSpPr txBox="1"/>
          <p:nvPr/>
        </p:nvSpPr>
        <p:spPr>
          <a:xfrm>
            <a:off x="3607724" y="1997951"/>
            <a:ext cx="221949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3682538" y="2904552"/>
            <a:ext cx="2069869" cy="16163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0" name="Google Shape;150;p6"/>
          <p:cNvGrpSpPr/>
          <p:nvPr/>
        </p:nvGrpSpPr>
        <p:grpSpPr>
          <a:xfrm>
            <a:off x="4142160" y="3002143"/>
            <a:ext cx="1213658" cy="237645"/>
            <a:chOff x="4232296" y="2643842"/>
            <a:chExt cx="1213658" cy="237645"/>
          </a:xfrm>
        </p:grpSpPr>
        <p:cxnSp>
          <p:nvCxnSpPr>
            <p:cNvPr id="151" name="Google Shape;151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2" name="Google Shape;152;p6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ID를 입력해주세요</a:t>
              </a:r>
              <a:endParaRPr/>
            </a:p>
          </p:txBody>
        </p:sp>
      </p:grpSp>
      <p:grpSp>
        <p:nvGrpSpPr>
          <p:cNvPr id="153" name="Google Shape;153;p6"/>
          <p:cNvGrpSpPr/>
          <p:nvPr/>
        </p:nvGrpSpPr>
        <p:grpSpPr>
          <a:xfrm>
            <a:off x="3963006" y="3401093"/>
            <a:ext cx="1585654" cy="369332"/>
            <a:chOff x="4219220" y="2659867"/>
            <a:chExt cx="1213658" cy="369332"/>
          </a:xfrm>
        </p:grpSpPr>
        <p:cxnSp>
          <p:nvCxnSpPr>
            <p:cNvPr id="154" name="Google Shape;154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5" name="Google Shape;155;p6"/>
            <p:cNvSpPr txBox="1"/>
            <p:nvPr/>
          </p:nvSpPr>
          <p:spPr>
            <a:xfrm>
              <a:off x="4219220" y="2659867"/>
              <a:ext cx="12136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Password를 입력해주세요</a:t>
              </a:r>
              <a:endParaRPr/>
            </a:p>
          </p:txBody>
        </p:sp>
      </p:grpSp>
      <p:sp>
        <p:nvSpPr>
          <p:cNvPr id="156" name="Google Shape;156;p6"/>
          <p:cNvSpPr/>
          <p:nvPr/>
        </p:nvSpPr>
        <p:spPr>
          <a:xfrm>
            <a:off x="4142160" y="3973956"/>
            <a:ext cx="1125512" cy="3238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Login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7" name="Google Shape;157;p6"/>
          <p:cNvGrpSpPr/>
          <p:nvPr/>
        </p:nvGrpSpPr>
        <p:grpSpPr>
          <a:xfrm>
            <a:off x="4100178" y="4978418"/>
            <a:ext cx="1039091" cy="230832"/>
            <a:chOff x="4268455" y="2650655"/>
            <a:chExt cx="1039091" cy="230832"/>
          </a:xfrm>
        </p:grpSpPr>
        <p:cxnSp>
          <p:nvCxnSpPr>
            <p:cNvPr id="158" name="Google Shape;158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427358" y="2650655"/>
              <a:ext cx="7512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회원가입</a:t>
              </a:r>
              <a:endParaRPr/>
            </a:p>
          </p:txBody>
        </p:sp>
      </p:grpSp>
      <p:sp>
        <p:nvSpPr>
          <p:cNvPr id="160" name="Google Shape;160;p6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6"/>
          <p:cNvSpPr txBox="1"/>
          <p:nvPr/>
        </p:nvSpPr>
        <p:spPr>
          <a:xfrm>
            <a:off x="9625013" y="526473"/>
            <a:ext cx="256698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사용자는 회원가입을 통해 시스템에 아이디를 등록한다.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회원가입 버튼 클릭 시 호출되는 팝업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[4-비밀번호 유효성 확인]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비밀번호 유효성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[5-요청]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시스템 관리자에게 회원가입 요청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[Validation]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아이디 중복 체크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비밀번호 유효성 체크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4자리 이상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생년월일 양식 체크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8자리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핸드폰 번호 양식 체크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* 13자리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1065286" y="1728579"/>
            <a:ext cx="7346887" cy="3817006"/>
          </a:xfrm>
          <a:prstGeom prst="rect">
            <a:avLst/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033043" y="1768578"/>
            <a:ext cx="7346886" cy="38097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146995" y="1823385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3411636" y="1954566"/>
            <a:ext cx="284442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b="1" sz="4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67" name="Google Shape;167;p6"/>
          <p:cNvGrpSpPr/>
          <p:nvPr/>
        </p:nvGrpSpPr>
        <p:grpSpPr>
          <a:xfrm>
            <a:off x="3846663" y="2814071"/>
            <a:ext cx="2069868" cy="237645"/>
            <a:chOff x="4232297" y="2643842"/>
            <a:chExt cx="1213658" cy="237645"/>
          </a:xfrm>
        </p:grpSpPr>
        <p:cxnSp>
          <p:nvCxnSpPr>
            <p:cNvPr id="168" name="Google Shape;168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6"/>
            <p:cNvSpPr txBox="1"/>
            <p:nvPr/>
          </p:nvSpPr>
          <p:spPr>
            <a:xfrm>
              <a:off x="4232297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아이디</a:t>
              </a:r>
              <a:endParaRPr/>
            </a:p>
          </p:txBody>
        </p:sp>
      </p:grpSp>
      <p:sp>
        <p:nvSpPr>
          <p:cNvPr id="170" name="Google Shape;170;p6"/>
          <p:cNvSpPr/>
          <p:nvPr/>
        </p:nvSpPr>
        <p:spPr>
          <a:xfrm>
            <a:off x="4104818" y="4848303"/>
            <a:ext cx="1125512" cy="32385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3859545" y="3151029"/>
            <a:ext cx="2069868" cy="237645"/>
            <a:chOff x="4232296" y="2643842"/>
            <a:chExt cx="1213658" cy="237645"/>
          </a:xfrm>
        </p:grpSpPr>
        <p:cxnSp>
          <p:nvCxnSpPr>
            <p:cNvPr id="172" name="Google Shape;172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3" name="Google Shape;173;p6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비밀번호</a:t>
              </a:r>
              <a:endParaRPr/>
            </a:p>
          </p:txBody>
        </p:sp>
      </p:grpSp>
      <p:pic>
        <p:nvPicPr>
          <p:cNvPr id="174" name="Google Shape;17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477" y="2804774"/>
            <a:ext cx="320068" cy="32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9833" y="3101950"/>
            <a:ext cx="289585" cy="320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6"/>
          <p:cNvGrpSpPr/>
          <p:nvPr/>
        </p:nvGrpSpPr>
        <p:grpSpPr>
          <a:xfrm>
            <a:off x="3853779" y="3700923"/>
            <a:ext cx="2069868" cy="237645"/>
            <a:chOff x="4232296" y="2643842"/>
            <a:chExt cx="1213658" cy="237645"/>
          </a:xfrm>
        </p:grpSpPr>
        <p:cxnSp>
          <p:nvCxnSpPr>
            <p:cNvPr id="177" name="Google Shape;177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8" name="Google Shape;178;p6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이름</a:t>
              </a:r>
              <a:endParaRPr/>
            </a:p>
          </p:txBody>
        </p:sp>
      </p:grp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012" y="3696691"/>
            <a:ext cx="320068" cy="32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50159" y="3963780"/>
            <a:ext cx="358171" cy="3581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6"/>
          <p:cNvGrpSpPr/>
          <p:nvPr/>
        </p:nvGrpSpPr>
        <p:grpSpPr>
          <a:xfrm>
            <a:off x="3843450" y="4029350"/>
            <a:ext cx="2069868" cy="237645"/>
            <a:chOff x="4232296" y="2643842"/>
            <a:chExt cx="1213658" cy="237645"/>
          </a:xfrm>
        </p:grpSpPr>
        <p:cxnSp>
          <p:nvCxnSpPr>
            <p:cNvPr id="182" name="Google Shape;182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6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생년월일 (ex. 19990101)</a:t>
              </a:r>
              <a:endParaRPr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4" name="Google Shape;184;p6"/>
          <p:cNvGrpSpPr/>
          <p:nvPr/>
        </p:nvGrpSpPr>
        <p:grpSpPr>
          <a:xfrm>
            <a:off x="3843450" y="4376473"/>
            <a:ext cx="2069868" cy="237645"/>
            <a:chOff x="4232296" y="2643842"/>
            <a:chExt cx="1213658" cy="237645"/>
          </a:xfrm>
        </p:grpSpPr>
        <p:cxnSp>
          <p:nvCxnSpPr>
            <p:cNvPr id="185" name="Google Shape;185;p6"/>
            <p:cNvCxnSpPr/>
            <p:nvPr/>
          </p:nvCxnSpPr>
          <p:spPr>
            <a:xfrm>
              <a:off x="4268455" y="2881487"/>
              <a:ext cx="103909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6" name="Google Shape;186;p6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rgbClr val="7F7F7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핸드폰 (ex. 010-1111-1111)</a:t>
              </a:r>
              <a:endParaRPr sz="9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87" name="Google Shape;187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9677" y="4323394"/>
            <a:ext cx="289585" cy="3200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6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9" name="Google Shape;189;p6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로그인 &gt; 회원가입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P001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p6"/>
          <p:cNvSpPr/>
          <p:nvPr/>
        </p:nvSpPr>
        <p:spPr>
          <a:xfrm>
            <a:off x="4039048" y="4743877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6"/>
          <p:cNvSpPr/>
          <p:nvPr/>
        </p:nvSpPr>
        <p:spPr>
          <a:xfrm>
            <a:off x="5723683" y="3174545"/>
            <a:ext cx="171083" cy="14888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1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6"/>
          <p:cNvSpPr/>
          <p:nvPr/>
        </p:nvSpPr>
        <p:spPr>
          <a:xfrm>
            <a:off x="5591367" y="3083764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274320" y="1369718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9625013" y="526473"/>
            <a:ext cx="2566987" cy="3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Main(Dashbord) 화면으로 해당 사용자 관련 정보를 간단하게 확인한다.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해당 시스템 아이콘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Main(Dashboard)로 이동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[2-메뉴 정보]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[3-시스템 공지사항]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[4-활동 정보]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해당 사용자의 활동 정보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[5-내 정보]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해당 사용자 기본 정보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1" name="Google Shape;201;p7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Main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M002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7"/>
          <p:cNvGraphicFramePr/>
          <p:nvPr/>
        </p:nvGraphicFramePr>
        <p:xfrm>
          <a:off x="5965759" y="39649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439350"/>
                <a:gridCol w="1228750"/>
              </a:tblGrid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사용자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</a:rPr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>
                          <a:solidFill>
                            <a:srgbClr val="000000"/>
                          </a:solidFill>
                        </a:rPr>
                        <a:t>사용자 ID</a:t>
                      </a:r>
                      <a:endParaRPr b="1"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</a:rPr>
                        <a:t>kkg0726</a:t>
                      </a:r>
                      <a:endParaRPr b="0"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lang="en-US" sz="900" u="none" cap="none" strike="noStrike"/>
                        <a:t>생년월일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1999.07.26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핸드폰 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010-1111-1111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상태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투입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7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000000"/>
                          </a:solidFill>
                        </a:rPr>
                        <a:t>권한 명</a:t>
                      </a:r>
                      <a:endParaRPr b="1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000" u="none" cap="none" strike="noStrike">
                          <a:solidFill>
                            <a:srgbClr val="000000"/>
                          </a:solidFill>
                        </a:rPr>
                        <a:t>Admin</a:t>
                      </a:r>
                      <a:endParaRPr b="0"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7"/>
          <p:cNvGraphicFramePr/>
          <p:nvPr/>
        </p:nvGraphicFramePr>
        <p:xfrm>
          <a:off x="384939" y="18389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49950"/>
                <a:gridCol w="1749950"/>
                <a:gridCol w="1679375"/>
                <a:gridCol w="1820500"/>
                <a:gridCol w="1749950"/>
              </a:tblGrid>
              <a:tr h="294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04" name="Google Shape;2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205" y="2374606"/>
            <a:ext cx="425769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7"/>
          <p:cNvSpPr txBox="1"/>
          <p:nvPr/>
        </p:nvSpPr>
        <p:spPr>
          <a:xfrm>
            <a:off x="274320" y="1376362"/>
            <a:ext cx="8098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240939" y="1345394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6006952" y="2296385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693665" y="167817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934952" y="3749425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751003" y="2431568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1" name="Google Shape;211;p7"/>
          <p:cNvGraphicFramePr/>
          <p:nvPr/>
        </p:nvGraphicFramePr>
        <p:xfrm>
          <a:off x="1074203" y="52812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662150"/>
                <a:gridCol w="540325"/>
                <a:gridCol w="540325"/>
                <a:gridCol w="540325"/>
                <a:gridCol w="540325"/>
                <a:gridCol w="540325"/>
                <a:gridCol w="689950"/>
              </a:tblGrid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&lt;&lt;   &lt;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3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4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5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&gt;   &gt;&gt;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7"/>
          <p:cNvSpPr/>
          <p:nvPr/>
        </p:nvSpPr>
        <p:spPr>
          <a:xfrm>
            <a:off x="1888346" y="5281219"/>
            <a:ext cx="216131" cy="243840"/>
          </a:xfrm>
          <a:prstGeom prst="roundRect">
            <a:avLst>
              <a:gd fmla="val 16667" name="adj"/>
            </a:avLst>
          </a:prstGeom>
          <a:solidFill>
            <a:srgbClr val="D0CECE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6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7778114" y="2724149"/>
            <a:ext cx="179071" cy="2403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600824" y="2764155"/>
            <a:ext cx="230505" cy="2003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p7"/>
          <p:cNvGrpSpPr/>
          <p:nvPr/>
        </p:nvGrpSpPr>
        <p:grpSpPr>
          <a:xfrm>
            <a:off x="5955493" y="2452547"/>
            <a:ext cx="2668118" cy="1029902"/>
            <a:chOff x="6016523" y="2503568"/>
            <a:chExt cx="2668118" cy="1029902"/>
          </a:xfrm>
        </p:grpSpPr>
        <p:sp>
          <p:nvSpPr>
            <p:cNvPr id="216" name="Google Shape;216;p7"/>
            <p:cNvSpPr/>
            <p:nvPr/>
          </p:nvSpPr>
          <p:spPr>
            <a:xfrm>
              <a:off x="6016523" y="2503568"/>
              <a:ext cx="2668118" cy="1029902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highlight>
                  <a:srgbClr val="D9D9D9"/>
                </a:highlight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6377925" y="3075088"/>
              <a:ext cx="673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 건</a:t>
              </a:r>
              <a:endParaRPr/>
            </a:p>
          </p:txBody>
        </p:sp>
        <p:sp>
          <p:nvSpPr>
            <p:cNvPr id="218" name="Google Shape;218;p7"/>
            <p:cNvSpPr txBox="1"/>
            <p:nvPr/>
          </p:nvSpPr>
          <p:spPr>
            <a:xfrm>
              <a:off x="7534121" y="3065825"/>
              <a:ext cx="673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 건</a:t>
              </a:r>
              <a:endParaRPr/>
            </a:p>
          </p:txBody>
        </p:sp>
        <p:pic>
          <p:nvPicPr>
            <p:cNvPr id="219" name="Google Shape;21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690912" y="2676248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34716" y="2675662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6" name="Google Shape;226;p8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8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9625013" y="526473"/>
            <a:ext cx="2566987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관리자는 사용자 정보 및 사용자 권한을 수정 할 수 있다.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[1-User List]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모든 사용자가 리스트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사용자 명으로 정렬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[2-User Info.]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User List에서 선택한 사용자 정보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사용자명, 비밀번호, 생년월일, 핸드폰 번호 수정 가능 (사용자 ID는 Read Only)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[3-Authority List]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User List에서 선택한 사용자 권한 정보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[4-User 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필수 : 사용자 명, 사용자 ID, 비밀번호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Validation : 회원가입 화면과 같음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[5-User Delete]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[6-Save]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사용자명, 비밀번호, 생년월일, 핸드폰번호 수정사항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0" name="Google Shape;230;p8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사용자 관리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M003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1" name="Google Shape;231;p8"/>
          <p:cNvGraphicFramePr/>
          <p:nvPr/>
        </p:nvGraphicFramePr>
        <p:xfrm>
          <a:off x="470174" y="2443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374825"/>
                <a:gridCol w="774650"/>
                <a:gridCol w="837125"/>
                <a:gridCol w="812150"/>
                <a:gridCol w="1231250"/>
                <a:gridCol w="8372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사용자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사용자 ID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생년월일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핸드폰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상태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ckdals6932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1999.05.11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010-0000-0000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투입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kkg0726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1999.07.26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010-1111-1111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투입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사용자 01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user001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2000.01.01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010-2222-2222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신규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사용자 02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user002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2000.01.02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010-3333-3333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신규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8"/>
          <p:cNvGraphicFramePr/>
          <p:nvPr/>
        </p:nvGraphicFramePr>
        <p:xfrm>
          <a:off x="5656465" y="24401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808475"/>
                <a:gridCol w="914400"/>
                <a:gridCol w="792550"/>
                <a:gridCol w="919400"/>
              </a:tblGrid>
              <a:tr h="426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사용자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</a:rPr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solidFill>
                            <a:srgbClr val="000000"/>
                          </a:solidFill>
                        </a:rPr>
                        <a:t>사용자 ID</a:t>
                      </a:r>
                      <a:endParaRPr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900" u="none" cap="none" strike="noStrike">
                          <a:solidFill>
                            <a:srgbClr val="000000"/>
                          </a:solidFill>
                        </a:rPr>
                        <a:t>kkg0726</a:t>
                      </a:r>
                      <a:endParaRPr b="0" sz="9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비밀번호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****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생년월일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1999.07.26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핸드폰 번호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010-1111-1111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상태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cap="none" strike="noStrike"/>
                        <a:t>투입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 u="none" cap="none" strike="noStrike"/>
                        <a:t>권한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Admin</a:t>
                      </a:r>
                      <a:endParaRPr sz="9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33" name="Google Shape;233;p8"/>
          <p:cNvSpPr/>
          <p:nvPr/>
        </p:nvSpPr>
        <p:spPr>
          <a:xfrm>
            <a:off x="470174" y="2125567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5623579" y="210752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8"/>
          <p:cNvSpPr txBox="1"/>
          <p:nvPr/>
        </p:nvSpPr>
        <p:spPr>
          <a:xfrm>
            <a:off x="535248" y="2201762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5659301" y="2201762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Info.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7" name="Google Shape;2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4524" y="220176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15463" y="2201762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13584" y="2201762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8431584" y="2025480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8"/>
          <p:cNvSpPr/>
          <p:nvPr/>
        </p:nvSpPr>
        <p:spPr>
          <a:xfrm>
            <a:off x="8679396" y="2023415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8933463" y="201905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3" name="Google Shape;243;p8"/>
          <p:cNvGrpSpPr/>
          <p:nvPr/>
        </p:nvGrpSpPr>
        <p:grpSpPr>
          <a:xfrm>
            <a:off x="8259429" y="3352509"/>
            <a:ext cx="750930" cy="180000"/>
            <a:chOff x="7083846" y="2971306"/>
            <a:chExt cx="1013551" cy="180000"/>
          </a:xfrm>
        </p:grpSpPr>
        <p:sp>
          <p:nvSpPr>
            <p:cNvPr id="244" name="Google Shape;244;p8"/>
            <p:cNvSpPr/>
            <p:nvPr/>
          </p:nvSpPr>
          <p:spPr>
            <a:xfrm>
              <a:off x="7083846" y="2971306"/>
              <a:ext cx="1013551" cy="180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8"/>
            <p:cNvSpPr/>
            <p:nvPr/>
          </p:nvSpPr>
          <p:spPr>
            <a:xfrm rot="10800000">
              <a:off x="7931771" y="3007519"/>
              <a:ext cx="116854" cy="105084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46" name="Google Shape;246;p8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/>
          <p:nvPr/>
        </p:nvSpPr>
        <p:spPr>
          <a:xfrm>
            <a:off x="274320" y="1373504"/>
            <a:ext cx="8990330" cy="475297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9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설명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9625013" y="526473"/>
            <a:ext cx="256698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 관리자는 권한을 추가 / 수정 / 삭제한다.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[1-Authority List]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권한 정보 리스트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권한 코드로 정렬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[2-Add]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권한 추가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[3-Delete]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권한 삭제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* 사용중인 권한은 삭제 못하도록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[4-Save]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추가된 권한 및 수정된 권한 저장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[Validation]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권한 코드 중복 체크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- 필수 : 권한 코드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cap="flat" cmpd="sng" w="190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5" name="Google Shape;255;p9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2406250"/>
                <a:gridCol w="2406250"/>
                <a:gridCol w="2406250"/>
                <a:gridCol w="2406250"/>
              </a:tblGrid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메뉴 위치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 u="none" cap="none" strike="noStrike">
                          <a:solidFill>
                            <a:schemeClr val="dk1"/>
                          </a:solidFill>
                        </a:rPr>
                        <a:t>Main &gt; 권한 관리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46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화면명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화면 ID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M004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6" name="Google Shape;256;p9"/>
          <p:cNvGraphicFramePr/>
          <p:nvPr/>
        </p:nvGraphicFramePr>
        <p:xfrm>
          <a:off x="468387" y="24431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625825"/>
                <a:gridCol w="1833975"/>
                <a:gridCol w="1791375"/>
                <a:gridCol w="1737900"/>
                <a:gridCol w="263472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No.</a:t>
                      </a:r>
                      <a:endParaRPr sz="10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권한 코드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권한 명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000000"/>
                          </a:solidFill>
                        </a:rPr>
                        <a:t>작성 일자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EEBF7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ADMIN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시스템 관리자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강창민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2023-09-04 16:00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VIEW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Only View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2023-09-04 17:00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(일반 사용자)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고가희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2023-09-05 13:00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5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6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7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8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9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7" name="Google Shape;257;p9"/>
          <p:cNvSpPr txBox="1"/>
          <p:nvPr/>
        </p:nvSpPr>
        <p:spPr>
          <a:xfrm>
            <a:off x="473957" y="2204717"/>
            <a:ext cx="149353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Authority List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233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03172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9"/>
          <p:cNvSpPr/>
          <p:nvPr/>
        </p:nvSpPr>
        <p:spPr>
          <a:xfrm>
            <a:off x="8670233" y="2028511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921172" y="2027129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01294" y="2204717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9"/>
          <p:cNvSpPr/>
          <p:nvPr/>
        </p:nvSpPr>
        <p:spPr>
          <a:xfrm>
            <a:off x="8417438" y="2031504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4" name="Google Shape;264;p9"/>
          <p:cNvGraphicFramePr/>
          <p:nvPr/>
        </p:nvGraphicFramePr>
        <p:xfrm>
          <a:off x="339089" y="14529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{08ABCD60-42DB-4B6F-93B1-3F6ABD18BA1F}</a:tableStyleId>
              </a:tblPr>
              <a:tblGrid>
                <a:gridCol w="1776975"/>
                <a:gridCol w="1776975"/>
                <a:gridCol w="1705325"/>
                <a:gridCol w="1848650"/>
                <a:gridCol w="1776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공지사항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조치사항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코드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사용자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Malgun Gothic"/>
                        <a:buNone/>
                      </a:pPr>
                      <a:r>
                        <a:rPr lang="en-US" sz="1400" u="none" cap="none" strike="noStrike">
                          <a:solidFill>
                            <a:srgbClr val="000000"/>
                          </a:solidFill>
                        </a:rPr>
                        <a:t>권한 관리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9"/>
          <p:cNvSpPr txBox="1"/>
          <p:nvPr/>
        </p:nvSpPr>
        <p:spPr>
          <a:xfrm>
            <a:off x="274320" y="1373504"/>
            <a:ext cx="6234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ISSUE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470174" y="2125567"/>
            <a:ext cx="144000" cy="1440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2023-08-31T12:25:50Z</dcterms:created>
  <dc:creator>User</dc:creator>
</cp:coreProperties>
</file>