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0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0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6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2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5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6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4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CCD10-CD25-4EEB-8B0B-301F642AD527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833A-B486-4CD4-AFBD-AB0E3692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22" y="280219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계획하기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1273" y="2780710"/>
            <a:ext cx="2996333" cy="2985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개인이력</a:t>
            </a:r>
            <a:endParaRPr lang="en-US" altLang="ko-KR" sz="20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나이 </a:t>
            </a:r>
            <a:r>
              <a:rPr lang="en-US" altLang="ko-KR" sz="1400" dirty="0" smtClean="0"/>
              <a:t>: 20</a:t>
            </a:r>
            <a:r>
              <a:rPr lang="ko-KR" altLang="en-US" sz="1400" dirty="0" smtClean="0"/>
              <a:t>대 중반 </a:t>
            </a:r>
            <a:r>
              <a:rPr lang="en-US" altLang="ko-KR" sz="1400" dirty="0" smtClean="0"/>
              <a:t>~ 30</a:t>
            </a:r>
            <a:r>
              <a:rPr lang="ko-KR" altLang="en-US" sz="1400" dirty="0" smtClean="0"/>
              <a:t>대 초반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성별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남성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최종학력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고졸 </a:t>
            </a:r>
            <a:r>
              <a:rPr lang="en-US" altLang="ko-KR" sz="1400" dirty="0" smtClean="0"/>
              <a:t>~ </a:t>
            </a:r>
            <a:r>
              <a:rPr lang="ko-KR" altLang="en-US" sz="1400" dirty="0" err="1" smtClean="0"/>
              <a:t>초대졸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컴퓨터에 대한 이해도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중급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오른손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왼손잡이 여부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오른손잡이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온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오프라인 선호도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온라인 선호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609464" y="2149769"/>
            <a:ext cx="297068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제품경험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자사제품사용여부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자사제품사용빈도 </a:t>
            </a:r>
            <a:r>
              <a:rPr lang="en-US" altLang="ko-KR" sz="1400" dirty="0" smtClean="0"/>
              <a:t>: 1</a:t>
            </a:r>
            <a:r>
              <a:rPr lang="ko-KR" altLang="en-US" sz="1400" dirty="0" smtClean="0"/>
              <a:t>회 이상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유사 </a:t>
            </a:r>
            <a:r>
              <a:rPr lang="ko-KR" altLang="en-US" sz="1400" dirty="0" err="1" smtClean="0"/>
              <a:t>타사제품</a:t>
            </a:r>
            <a:r>
              <a:rPr lang="ko-KR" altLang="en-US" sz="1400" dirty="0" smtClean="0"/>
              <a:t> 사용여부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유사 </a:t>
            </a:r>
            <a:r>
              <a:rPr lang="ko-KR" altLang="en-US" sz="1400" dirty="0" err="1" smtClean="0"/>
              <a:t>타사제품</a:t>
            </a:r>
            <a:r>
              <a:rPr lang="ko-KR" altLang="en-US" sz="1400" dirty="0" smtClean="0"/>
              <a:t> 사용빈도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각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회씩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09464" y="4475969"/>
            <a:ext cx="2807820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모바일 경험</a:t>
            </a:r>
            <a:endParaRPr lang="en-US" altLang="ko-KR" sz="20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사용시간 </a:t>
            </a:r>
            <a:r>
              <a:rPr lang="en-US" altLang="ko-KR" sz="1400" dirty="0" smtClean="0"/>
              <a:t>: 10</a:t>
            </a:r>
            <a:r>
              <a:rPr lang="ko-KR" altLang="en-US" sz="1400" dirty="0" smtClean="0"/>
              <a:t>시간 이상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사용빈도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 </a:t>
            </a:r>
            <a:r>
              <a:rPr lang="en-US" altLang="ko-KR" sz="1400" dirty="0"/>
              <a:t>7</a:t>
            </a:r>
            <a:r>
              <a:rPr lang="ko-KR" altLang="en-US" sz="1400" dirty="0" smtClean="0"/>
              <a:t>회 이상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사용기종</a:t>
            </a:r>
            <a:r>
              <a:rPr lang="ko-KR" altLang="en-US" sz="1400" dirty="0" smtClean="0"/>
              <a:t> 및 장치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아이폰 </a:t>
            </a:r>
            <a:r>
              <a:rPr lang="en-US" altLang="ko-KR" sz="1400" dirty="0" smtClean="0"/>
              <a:t>12pro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99886" y="935396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 프로파일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0478" y="434107"/>
            <a:ext cx="1784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테스트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강이주</a:t>
            </a:r>
            <a:endParaRPr lang="ko-KR" altLang="en-US" b="1" dirty="0"/>
          </a:p>
        </p:txBody>
      </p:sp>
      <p:pic>
        <p:nvPicPr>
          <p:cNvPr id="1026" name="Picture 2" descr="기사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2" y="2039795"/>
            <a:ext cx="2943922" cy="28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22" y="280219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계획하기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19993"/>
              </p:ext>
            </p:extLst>
          </p:nvPr>
        </p:nvGraphicFramePr>
        <p:xfrm>
          <a:off x="1879600" y="2154766"/>
          <a:ext cx="8128000" cy="24680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1963031689"/>
                    </a:ext>
                  </a:extLst>
                </a:gridCol>
                <a:gridCol w="5969000">
                  <a:extLst>
                    <a:ext uri="{9D8B030D-6E8A-4147-A177-3AD203B41FA5}">
                      <a16:colId xmlns:a16="http://schemas.microsoft.com/office/drawing/2014/main" val="3882348622"/>
                    </a:ext>
                  </a:extLst>
                </a:gridCol>
              </a:tblGrid>
              <a:tr h="617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테스트 방법</a:t>
                      </a:r>
                      <a:endParaRPr lang="ko-KR" altLang="en-US" sz="1200" b="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</a:t>
                      </a:r>
                      <a:r>
                        <a:rPr lang="ko-KR" altLang="en-US" sz="1000" b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 중반에서 </a:t>
                      </a:r>
                      <a:r>
                        <a:rPr lang="en-US" altLang="ko-KR" sz="1000" b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30</a:t>
                      </a:r>
                      <a:r>
                        <a:rPr lang="ko-KR" altLang="en-US" sz="1000" b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 중반 남성 중 유사 타사 제품을 즐겨 쓰는 사용자를 대상으로 참여자 리스트를 확보하여</a:t>
                      </a:r>
                      <a:r>
                        <a:rPr lang="ko-KR" altLang="en-US" sz="1000" b="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동일한 테스트 환경에서 제품 검색 및  사이트 구동 까지의 과제로 진행한다</a:t>
                      </a:r>
                      <a:endParaRPr lang="ko-KR" altLang="en-US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147037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참가자 수</a:t>
                      </a:r>
                      <a:endParaRPr lang="ko-KR" altLang="en-US" sz="12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명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576976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테스트 장소</a:t>
                      </a:r>
                      <a:endParaRPr lang="ko-KR" altLang="en-US" sz="12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컴퓨터가 구비된 장소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모바일</a:t>
                      </a:r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700169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소요 시간</a:t>
                      </a:r>
                      <a:endParaRPr lang="ko-KR" altLang="en-US" sz="12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16728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9886" y="93539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디자인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2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778000" y="1854200"/>
            <a:ext cx="1841500" cy="18415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오리엔테이션</a:t>
            </a:r>
            <a:endParaRPr lang="ko-KR" altLang="en-US" sz="1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661400" y="1854200"/>
            <a:ext cx="1841500" cy="18415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참가자 면담</a:t>
            </a:r>
            <a:endParaRPr lang="ko-KR" altLang="en-US" sz="1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061200" y="4305300"/>
            <a:ext cx="1841500" cy="18415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19700" y="1854200"/>
            <a:ext cx="1841500" cy="18415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과제시작</a:t>
            </a:r>
            <a:endParaRPr lang="ko-KR" altLang="en-US" sz="1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19500" y="4305300"/>
            <a:ext cx="1841500" cy="18415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테스트사이트</a:t>
            </a:r>
            <a:r>
              <a:rPr lang="en-US" altLang="ko-KR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시드물</a:t>
            </a:r>
            <a:r>
              <a:rPr lang="en-US" altLang="ko-KR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22" y="280219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계획하기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2" name="직선 화살표 연결선 11"/>
          <p:cNvCxnSpPr>
            <a:endCxn id="9" idx="1"/>
          </p:cNvCxnSpPr>
          <p:nvPr/>
        </p:nvCxnSpPr>
        <p:spPr>
          <a:xfrm>
            <a:off x="3193143" y="3570514"/>
            <a:ext cx="696038" cy="1004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036457" y="3570514"/>
            <a:ext cx="566057" cy="8998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749143" y="3570514"/>
            <a:ext cx="725714" cy="8998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8534400" y="3570514"/>
            <a:ext cx="580571" cy="8998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886" y="935396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진행 순서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8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22" y="280219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계획하기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886" y="935396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결과 요약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37384"/>
              </p:ext>
            </p:extLst>
          </p:nvPr>
        </p:nvGraphicFramePr>
        <p:xfrm>
          <a:off x="1582057" y="2452916"/>
          <a:ext cx="8128000" cy="24674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83543">
                  <a:extLst>
                    <a:ext uri="{9D8B030D-6E8A-4147-A177-3AD203B41FA5}">
                      <a16:colId xmlns:a16="http://schemas.microsoft.com/office/drawing/2014/main" val="3032476317"/>
                    </a:ext>
                  </a:extLst>
                </a:gridCol>
                <a:gridCol w="5544457">
                  <a:extLst>
                    <a:ext uri="{9D8B030D-6E8A-4147-A177-3AD203B41FA5}">
                      <a16:colId xmlns:a16="http://schemas.microsoft.com/office/drawing/2014/main" val="223664806"/>
                    </a:ext>
                  </a:extLst>
                </a:gridCol>
              </a:tblGrid>
              <a:tr h="123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테스트 결과 취합 방법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원하는 동작이 잘 구동 되는지 확인</a:t>
                      </a:r>
                      <a:endParaRPr lang="en-US" altLang="ko-KR" sz="1200" b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 가지 제품을 찾기 위한 평균 클릭 수</a:t>
                      </a:r>
                      <a:endParaRPr lang="en-US" altLang="ko-KR" sz="1200" b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불필요한 메뉴 유무</a:t>
                      </a:r>
                      <a:endParaRPr lang="en-US" altLang="ko-KR" sz="1200" b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제품 구매 결정까지의 클릭 수</a:t>
                      </a:r>
                      <a:endParaRPr lang="en-US" altLang="ko-KR" sz="1200" b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600992"/>
                  </a:ext>
                </a:extLst>
              </a:tr>
              <a:tr h="123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테스트 결과 수집 방법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검색에서 구매</a:t>
                      </a:r>
                      <a:r>
                        <a:rPr lang="ko-KR" altLang="en-US" sz="12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프로세스에서 장 </a:t>
                      </a:r>
                      <a:r>
                        <a:rPr lang="en-US" altLang="ko-KR" sz="12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2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단점 </a:t>
                      </a:r>
                      <a:endParaRPr lang="en-US" altLang="ko-KR" sz="12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타</a:t>
                      </a:r>
                      <a:r>
                        <a:rPr lang="ko-KR" altLang="en-US" sz="12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브랜드</a:t>
                      </a: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와의 차별성</a:t>
                      </a:r>
                      <a:endParaRPr lang="en-US" altLang="ko-KR" sz="12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메인 디자인이 제품 구매에 영향을 미치는 정도</a:t>
                      </a:r>
                      <a:endParaRPr lang="en-US" altLang="ko-KR" sz="12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동일한 기능의 제품 중 해당 라인의 제품을 선택하게 된 이유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01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22" y="280219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계획하기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886" y="935396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결과 요약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667" t="20107" r="69785" b="12509"/>
          <a:stretch/>
        </p:blipFill>
        <p:spPr>
          <a:xfrm>
            <a:off x="4920343" y="280219"/>
            <a:ext cx="4702628" cy="62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22" y="280219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계획하기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886" y="935396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결과 요약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2165" t="21744" r="45516" b="32338"/>
          <a:stretch/>
        </p:blipFill>
        <p:spPr>
          <a:xfrm>
            <a:off x="5054599" y="803439"/>
            <a:ext cx="4835975" cy="559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22" y="280219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계획하기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886" y="935396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결과 요약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8102" t="20929" r="13350" b="20827"/>
          <a:stretch/>
        </p:blipFill>
        <p:spPr>
          <a:xfrm>
            <a:off x="4920342" y="280219"/>
            <a:ext cx="5503865" cy="63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22" y="280219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계획하기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886" y="935396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사용성 테스트 결과 요약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886" y="2507226"/>
            <a:ext cx="861004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모바일 해상도 맞춤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       </a:t>
            </a:r>
            <a:r>
              <a:rPr lang="ko-KR" altLang="en-US" sz="1400" dirty="0" smtClean="0"/>
              <a:t>모바일 해상도에 맞게 사이즈를 적절하게 배열하도록 한다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검색 기능 구현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</a:t>
            </a:r>
            <a:r>
              <a:rPr lang="ko-KR" altLang="en-US" sz="1400" dirty="0" smtClean="0"/>
              <a:t>검색 기능을 구현한다</a:t>
            </a:r>
            <a:endParaRPr lang="en-US" altLang="ko-KR" sz="1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브라우저 작동 오류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     </a:t>
            </a:r>
            <a:r>
              <a:rPr lang="ko-KR" altLang="en-US" sz="1400" dirty="0" smtClean="0"/>
              <a:t>브라우저에서의 슬라이드 기능을 보완과 타 기능 구현</a:t>
            </a:r>
            <a:endParaRPr lang="en-US" altLang="ko-KR" sz="1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자기 위치 정보 제시</a:t>
            </a:r>
            <a:endParaRPr lang="en-US" altLang="ko-KR" sz="20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ko-KR" altLang="en-US" sz="1400" dirty="0" smtClean="0"/>
              <a:t>사용자가 현재 수행 중인 내용을 바로 알 수 있도록 자기 위치 정보를 표기해 웹 접근성을 높인다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342900" indent="-342900">
              <a:buFont typeface="+mj-lt"/>
              <a:buAutoNum type="alphaU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89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296</Words>
  <Application>Microsoft Office PowerPoint</Application>
  <PresentationFormat>와이드스크린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함초롬돋움</vt:lpstr>
      <vt:lpstr>휴먼모음T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2023-04-19T01:53:50Z</dcterms:created>
  <dcterms:modified xsi:type="dcterms:W3CDTF">2023-04-19T06:40:04Z</dcterms:modified>
</cp:coreProperties>
</file>