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074900" cy="20104100"/>
  <p:notesSz cx="15074900" cy="201041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>
      <p:cViewPr varScale="1">
        <p:scale>
          <a:sx n="38" d="100"/>
          <a:sy n="38" d="100"/>
        </p:scale>
        <p:origin x="340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14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4533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1093" y="6232271"/>
            <a:ext cx="12819062" cy="4221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2187" y="11258296"/>
            <a:ext cx="10556874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4062" y="4623943"/>
            <a:ext cx="6560343" cy="132687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66843" y="4623943"/>
            <a:ext cx="6560343" cy="132687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94258" y="2007573"/>
            <a:ext cx="13889990" cy="16974185"/>
          </a:xfrm>
          <a:custGeom>
            <a:avLst/>
            <a:gdLst/>
            <a:ahLst/>
            <a:cxnLst/>
            <a:rect l="l" t="t" r="r" b="b"/>
            <a:pathLst>
              <a:path w="13889990" h="16974185">
                <a:moveTo>
                  <a:pt x="0" y="16973958"/>
                </a:moveTo>
                <a:lnTo>
                  <a:pt x="13889911" y="16973958"/>
                </a:lnTo>
                <a:lnTo>
                  <a:pt x="13889911" y="0"/>
                </a:lnTo>
                <a:lnTo>
                  <a:pt x="0" y="0"/>
                </a:lnTo>
                <a:lnTo>
                  <a:pt x="0" y="16973958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9677" y="447484"/>
            <a:ext cx="14521755" cy="730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59533" y="475832"/>
            <a:ext cx="14466569" cy="0"/>
          </a:xfrm>
          <a:custGeom>
            <a:avLst/>
            <a:gdLst/>
            <a:ahLst/>
            <a:cxnLst/>
            <a:rect l="l" t="t" r="r" b="b"/>
            <a:pathLst>
              <a:path w="14466569">
                <a:moveTo>
                  <a:pt x="0" y="0"/>
                </a:moveTo>
                <a:lnTo>
                  <a:pt x="14466441" y="0"/>
                </a:lnTo>
              </a:path>
            </a:pathLst>
          </a:custGeom>
          <a:ln w="35456">
            <a:solidFill>
              <a:srgbClr val="205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9677" y="1639553"/>
            <a:ext cx="14551539" cy="1319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59888" y="1697325"/>
            <a:ext cx="14466569" cy="0"/>
          </a:xfrm>
          <a:custGeom>
            <a:avLst/>
            <a:gdLst/>
            <a:ahLst/>
            <a:cxnLst/>
            <a:rect l="l" t="t" r="r" b="b"/>
            <a:pathLst>
              <a:path w="14466569">
                <a:moveTo>
                  <a:pt x="0" y="0"/>
                </a:moveTo>
                <a:lnTo>
                  <a:pt x="14466441" y="0"/>
                </a:lnTo>
              </a:path>
            </a:pathLst>
          </a:custGeom>
          <a:ln w="94315">
            <a:solidFill>
              <a:srgbClr val="205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8968" y="19220512"/>
            <a:ext cx="14739460" cy="5105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59179" y="19231150"/>
            <a:ext cx="14466569" cy="473075"/>
          </a:xfrm>
          <a:custGeom>
            <a:avLst/>
            <a:gdLst/>
            <a:ahLst/>
            <a:cxnLst/>
            <a:rect l="l" t="t" r="r" b="b"/>
            <a:pathLst>
              <a:path w="14466569" h="473075">
                <a:moveTo>
                  <a:pt x="0" y="472995"/>
                </a:moveTo>
                <a:lnTo>
                  <a:pt x="14466441" y="472995"/>
                </a:lnTo>
                <a:lnTo>
                  <a:pt x="14466441" y="0"/>
                </a:lnTo>
                <a:lnTo>
                  <a:pt x="0" y="0"/>
                </a:lnTo>
                <a:lnTo>
                  <a:pt x="0" y="472995"/>
                </a:lnTo>
                <a:close/>
              </a:path>
            </a:pathLst>
          </a:custGeom>
          <a:solidFill>
            <a:srgbClr val="205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94258" y="2007573"/>
            <a:ext cx="13889990" cy="11466195"/>
          </a:xfrm>
          <a:custGeom>
            <a:avLst/>
            <a:gdLst/>
            <a:ahLst/>
            <a:cxnLst/>
            <a:rect l="l" t="t" r="r" b="b"/>
            <a:pathLst>
              <a:path w="13889990" h="11466194">
                <a:moveTo>
                  <a:pt x="11764680" y="0"/>
                </a:moveTo>
                <a:lnTo>
                  <a:pt x="0" y="0"/>
                </a:lnTo>
                <a:lnTo>
                  <a:pt x="0" y="9340842"/>
                </a:lnTo>
                <a:lnTo>
                  <a:pt x="2125231" y="11466073"/>
                </a:lnTo>
                <a:lnTo>
                  <a:pt x="13889911" y="11466073"/>
                </a:lnTo>
                <a:lnTo>
                  <a:pt x="13889911" y="2125231"/>
                </a:lnTo>
                <a:lnTo>
                  <a:pt x="11764680" y="0"/>
                </a:lnTo>
                <a:close/>
              </a:path>
            </a:pathLst>
          </a:custGeom>
          <a:solidFill>
            <a:srgbClr val="205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2107562" y="4984540"/>
            <a:ext cx="12377420" cy="13997305"/>
          </a:xfrm>
          <a:custGeom>
            <a:avLst/>
            <a:gdLst/>
            <a:ahLst/>
            <a:cxnLst/>
            <a:rect l="l" t="t" r="r" b="b"/>
            <a:pathLst>
              <a:path w="12377419" h="13997305">
                <a:moveTo>
                  <a:pt x="6188658" y="0"/>
                </a:moveTo>
                <a:lnTo>
                  <a:pt x="0" y="0"/>
                </a:lnTo>
                <a:lnTo>
                  <a:pt x="0" y="7808332"/>
                </a:lnTo>
                <a:lnTo>
                  <a:pt x="6188658" y="13996991"/>
                </a:lnTo>
                <a:lnTo>
                  <a:pt x="12377317" y="13996991"/>
                </a:lnTo>
                <a:lnTo>
                  <a:pt x="12377317" y="6188658"/>
                </a:lnTo>
                <a:lnTo>
                  <a:pt x="6188658" y="0"/>
                </a:lnTo>
                <a:close/>
              </a:path>
            </a:pathLst>
          </a:custGeom>
          <a:solidFill>
            <a:srgbClr val="205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58058" y="4155556"/>
            <a:ext cx="13362305" cy="14515465"/>
          </a:xfrm>
          <a:custGeom>
            <a:avLst/>
            <a:gdLst/>
            <a:ahLst/>
            <a:cxnLst/>
            <a:rect l="l" t="t" r="r" b="b"/>
            <a:pathLst>
              <a:path w="13362305" h="14515465">
                <a:moveTo>
                  <a:pt x="0" y="14515372"/>
                </a:moveTo>
                <a:lnTo>
                  <a:pt x="13362312" y="14515372"/>
                </a:lnTo>
                <a:lnTo>
                  <a:pt x="13362312" y="0"/>
                </a:lnTo>
                <a:lnTo>
                  <a:pt x="0" y="0"/>
                </a:lnTo>
                <a:lnTo>
                  <a:pt x="0" y="145153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4062" y="804163"/>
            <a:ext cx="13573124" cy="3216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4062" y="4623943"/>
            <a:ext cx="13573124" cy="132687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27625" y="18696813"/>
            <a:ext cx="482599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4062" y="18696813"/>
            <a:ext cx="346868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58500" y="18696813"/>
            <a:ext cx="346868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19.jpg"/><Relationship Id="rId3" Type="http://schemas.openxmlformats.org/officeDocument/2006/relationships/image" Target="../media/image4.jpe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jpeg"/><Relationship Id="rId10" Type="http://schemas.openxmlformats.org/officeDocument/2006/relationships/image" Target="../media/image11.jpeg"/><Relationship Id="rId19" Type="http://schemas.openxmlformats.org/officeDocument/2006/relationships/image" Target="../media/image20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" y="622300"/>
            <a:ext cx="3054350" cy="83945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9953130" y="18710654"/>
            <a:ext cx="4237355" cy="278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b="1" dirty="0">
                <a:solidFill>
                  <a:srgbClr val="C3D59B"/>
                </a:solidFill>
                <a:latin typeface="맑은 고딕"/>
                <a:cs typeface="맑은 고딕"/>
              </a:rPr>
              <a:t>계명대학교</a:t>
            </a:r>
            <a:r>
              <a:rPr sz="1850" b="1" spc="-225" dirty="0">
                <a:solidFill>
                  <a:srgbClr val="C3D59B"/>
                </a:solidFill>
                <a:latin typeface="맑은 고딕"/>
                <a:cs typeface="맑은 고딕"/>
              </a:rPr>
              <a:t> </a:t>
            </a:r>
            <a:r>
              <a:rPr sz="1850" b="1" dirty="0">
                <a:solidFill>
                  <a:srgbClr val="C3D59B"/>
                </a:solidFill>
                <a:latin typeface="맑은 고딕"/>
                <a:cs typeface="맑은 고딕"/>
              </a:rPr>
              <a:t>실감</a:t>
            </a:r>
            <a:r>
              <a:rPr sz="1850" b="1" spc="-15" dirty="0">
                <a:solidFill>
                  <a:srgbClr val="C3D59B"/>
                </a:solidFill>
                <a:latin typeface="Calibri"/>
                <a:cs typeface="Calibri"/>
              </a:rPr>
              <a:t>S</a:t>
            </a:r>
            <a:r>
              <a:rPr sz="1850" b="1" dirty="0">
                <a:solidFill>
                  <a:srgbClr val="C3D59B"/>
                </a:solidFill>
                <a:latin typeface="Calibri"/>
                <a:cs typeface="Calibri"/>
              </a:rPr>
              <a:t>W</a:t>
            </a:r>
            <a:r>
              <a:rPr sz="1850" b="1" dirty="0">
                <a:solidFill>
                  <a:srgbClr val="C3D59B"/>
                </a:solidFill>
                <a:latin typeface="맑은 고딕"/>
                <a:cs typeface="맑은 고딕"/>
              </a:rPr>
              <a:t>산업인재</a:t>
            </a:r>
            <a:r>
              <a:rPr sz="1850" b="1" spc="-225" dirty="0">
                <a:solidFill>
                  <a:srgbClr val="C3D59B"/>
                </a:solidFill>
                <a:latin typeface="맑은 고딕"/>
                <a:cs typeface="맑은 고딕"/>
              </a:rPr>
              <a:t> </a:t>
            </a:r>
            <a:r>
              <a:rPr sz="1850" b="1" dirty="0">
                <a:solidFill>
                  <a:srgbClr val="C3D59B"/>
                </a:solidFill>
                <a:latin typeface="맑은 고딕"/>
                <a:cs typeface="맑은 고딕"/>
              </a:rPr>
              <a:t>양성사업단</a:t>
            </a:r>
            <a:endParaRPr sz="185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4911" y="4757615"/>
            <a:ext cx="12888595" cy="3232150"/>
          </a:xfrm>
          <a:custGeom>
            <a:avLst/>
            <a:gdLst/>
            <a:ahLst/>
            <a:cxnLst/>
            <a:rect l="l" t="t" r="r" b="b"/>
            <a:pathLst>
              <a:path w="12888594" h="3232150">
                <a:moveTo>
                  <a:pt x="12642949" y="0"/>
                </a:moveTo>
                <a:lnTo>
                  <a:pt x="245657" y="0"/>
                </a:lnTo>
                <a:lnTo>
                  <a:pt x="225508" y="814"/>
                </a:lnTo>
                <a:lnTo>
                  <a:pt x="186620" y="7138"/>
                </a:lnTo>
                <a:lnTo>
                  <a:pt x="150032" y="19303"/>
                </a:lnTo>
                <a:lnTo>
                  <a:pt x="100571" y="47395"/>
                </a:lnTo>
                <a:lnTo>
                  <a:pt x="59131" y="85782"/>
                </a:lnTo>
                <a:lnTo>
                  <a:pt x="27418" y="132759"/>
                </a:lnTo>
                <a:lnTo>
                  <a:pt x="12522" y="168007"/>
                </a:lnTo>
                <a:lnTo>
                  <a:pt x="3215" y="205808"/>
                </a:lnTo>
                <a:lnTo>
                  <a:pt x="0" y="245657"/>
                </a:lnTo>
                <a:lnTo>
                  <a:pt x="0" y="2985890"/>
                </a:lnTo>
                <a:lnTo>
                  <a:pt x="3215" y="3025739"/>
                </a:lnTo>
                <a:lnTo>
                  <a:pt x="12522" y="3063540"/>
                </a:lnTo>
                <a:lnTo>
                  <a:pt x="27418" y="3098787"/>
                </a:lnTo>
                <a:lnTo>
                  <a:pt x="59131" y="3145765"/>
                </a:lnTo>
                <a:lnTo>
                  <a:pt x="100571" y="3184152"/>
                </a:lnTo>
                <a:lnTo>
                  <a:pt x="150032" y="3212244"/>
                </a:lnTo>
                <a:lnTo>
                  <a:pt x="186620" y="3224408"/>
                </a:lnTo>
                <a:lnTo>
                  <a:pt x="225508" y="3230733"/>
                </a:lnTo>
                <a:lnTo>
                  <a:pt x="245657" y="3231547"/>
                </a:lnTo>
                <a:lnTo>
                  <a:pt x="12642949" y="3231547"/>
                </a:lnTo>
                <a:lnTo>
                  <a:pt x="12682798" y="3228332"/>
                </a:lnTo>
                <a:lnTo>
                  <a:pt x="12720599" y="3219024"/>
                </a:lnTo>
                <a:lnTo>
                  <a:pt x="12755847" y="3204129"/>
                </a:lnTo>
                <a:lnTo>
                  <a:pt x="12802824" y="3172416"/>
                </a:lnTo>
                <a:lnTo>
                  <a:pt x="12841211" y="3130976"/>
                </a:lnTo>
                <a:lnTo>
                  <a:pt x="12869303" y="3081515"/>
                </a:lnTo>
                <a:lnTo>
                  <a:pt x="12881467" y="3044927"/>
                </a:lnTo>
                <a:lnTo>
                  <a:pt x="12887792" y="3006039"/>
                </a:lnTo>
                <a:lnTo>
                  <a:pt x="12888606" y="2985890"/>
                </a:lnTo>
                <a:lnTo>
                  <a:pt x="12888606" y="245657"/>
                </a:lnTo>
                <a:lnTo>
                  <a:pt x="12885391" y="205808"/>
                </a:lnTo>
                <a:lnTo>
                  <a:pt x="12876084" y="168007"/>
                </a:lnTo>
                <a:lnTo>
                  <a:pt x="12861188" y="132759"/>
                </a:lnTo>
                <a:lnTo>
                  <a:pt x="12829475" y="85782"/>
                </a:lnTo>
                <a:lnTo>
                  <a:pt x="12788035" y="47395"/>
                </a:lnTo>
                <a:lnTo>
                  <a:pt x="12738574" y="19303"/>
                </a:lnTo>
                <a:lnTo>
                  <a:pt x="12701986" y="7138"/>
                </a:lnTo>
                <a:lnTo>
                  <a:pt x="12663098" y="814"/>
                </a:lnTo>
                <a:lnTo>
                  <a:pt x="12642949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911" y="4757615"/>
            <a:ext cx="12888595" cy="3232150"/>
          </a:xfrm>
          <a:custGeom>
            <a:avLst/>
            <a:gdLst/>
            <a:ahLst/>
            <a:cxnLst/>
            <a:rect l="l" t="t" r="r" b="b"/>
            <a:pathLst>
              <a:path w="12888594" h="3232150">
                <a:moveTo>
                  <a:pt x="0" y="245657"/>
                </a:moveTo>
                <a:lnTo>
                  <a:pt x="3215" y="205808"/>
                </a:lnTo>
                <a:lnTo>
                  <a:pt x="12522" y="168007"/>
                </a:lnTo>
                <a:lnTo>
                  <a:pt x="27418" y="132759"/>
                </a:lnTo>
                <a:lnTo>
                  <a:pt x="59131" y="85782"/>
                </a:lnTo>
                <a:lnTo>
                  <a:pt x="100571" y="47395"/>
                </a:lnTo>
                <a:lnTo>
                  <a:pt x="150032" y="19303"/>
                </a:lnTo>
                <a:lnTo>
                  <a:pt x="186620" y="7138"/>
                </a:lnTo>
                <a:lnTo>
                  <a:pt x="225508" y="814"/>
                </a:lnTo>
                <a:lnTo>
                  <a:pt x="245657" y="0"/>
                </a:lnTo>
                <a:lnTo>
                  <a:pt x="12642949" y="0"/>
                </a:lnTo>
                <a:lnTo>
                  <a:pt x="12682798" y="3215"/>
                </a:lnTo>
                <a:lnTo>
                  <a:pt x="12720599" y="12522"/>
                </a:lnTo>
                <a:lnTo>
                  <a:pt x="12755847" y="27418"/>
                </a:lnTo>
                <a:lnTo>
                  <a:pt x="12802824" y="59131"/>
                </a:lnTo>
                <a:lnTo>
                  <a:pt x="12841211" y="100571"/>
                </a:lnTo>
                <a:lnTo>
                  <a:pt x="12869303" y="150032"/>
                </a:lnTo>
                <a:lnTo>
                  <a:pt x="12881467" y="186620"/>
                </a:lnTo>
                <a:lnTo>
                  <a:pt x="12887792" y="225508"/>
                </a:lnTo>
                <a:lnTo>
                  <a:pt x="12888606" y="245657"/>
                </a:lnTo>
                <a:lnTo>
                  <a:pt x="12888606" y="2985890"/>
                </a:lnTo>
                <a:lnTo>
                  <a:pt x="12885391" y="3025739"/>
                </a:lnTo>
                <a:lnTo>
                  <a:pt x="12876084" y="3063540"/>
                </a:lnTo>
                <a:lnTo>
                  <a:pt x="12861188" y="3098787"/>
                </a:lnTo>
                <a:lnTo>
                  <a:pt x="12829475" y="3145765"/>
                </a:lnTo>
                <a:lnTo>
                  <a:pt x="12788035" y="3184152"/>
                </a:lnTo>
                <a:lnTo>
                  <a:pt x="12738574" y="3212244"/>
                </a:lnTo>
                <a:lnTo>
                  <a:pt x="12701986" y="3224408"/>
                </a:lnTo>
                <a:lnTo>
                  <a:pt x="12663098" y="3230733"/>
                </a:lnTo>
                <a:lnTo>
                  <a:pt x="12642949" y="3231547"/>
                </a:lnTo>
                <a:lnTo>
                  <a:pt x="245657" y="3231547"/>
                </a:lnTo>
                <a:lnTo>
                  <a:pt x="205808" y="3228332"/>
                </a:lnTo>
                <a:lnTo>
                  <a:pt x="168007" y="3219024"/>
                </a:lnTo>
                <a:lnTo>
                  <a:pt x="132759" y="3204129"/>
                </a:lnTo>
                <a:lnTo>
                  <a:pt x="85782" y="3172416"/>
                </a:lnTo>
                <a:lnTo>
                  <a:pt x="47395" y="3130976"/>
                </a:lnTo>
                <a:lnTo>
                  <a:pt x="19303" y="3081515"/>
                </a:lnTo>
                <a:lnTo>
                  <a:pt x="7138" y="3044927"/>
                </a:lnTo>
                <a:lnTo>
                  <a:pt x="814" y="3006039"/>
                </a:lnTo>
                <a:lnTo>
                  <a:pt x="0" y="2985890"/>
                </a:lnTo>
                <a:lnTo>
                  <a:pt x="0" y="245657"/>
                </a:lnTo>
                <a:close/>
              </a:path>
            </a:pathLst>
          </a:custGeom>
          <a:ln w="29783">
            <a:solidFill>
              <a:srgbClr val="30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83785" y="4387444"/>
            <a:ext cx="4310148" cy="6410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4911" y="8608242"/>
            <a:ext cx="12888595" cy="9735820"/>
          </a:xfrm>
          <a:custGeom>
            <a:avLst/>
            <a:gdLst/>
            <a:ahLst/>
            <a:cxnLst/>
            <a:rect l="l" t="t" r="r" b="b"/>
            <a:pathLst>
              <a:path w="12888594" h="9735819">
                <a:moveTo>
                  <a:pt x="12556611" y="0"/>
                </a:moveTo>
                <a:lnTo>
                  <a:pt x="331995" y="0"/>
                </a:lnTo>
                <a:lnTo>
                  <a:pt x="304764" y="1100"/>
                </a:lnTo>
                <a:lnTo>
                  <a:pt x="252207" y="9647"/>
                </a:lnTo>
                <a:lnTo>
                  <a:pt x="202761" y="26087"/>
                </a:lnTo>
                <a:lnTo>
                  <a:pt x="157107" y="49736"/>
                </a:lnTo>
                <a:lnTo>
                  <a:pt x="115929" y="79912"/>
                </a:lnTo>
                <a:lnTo>
                  <a:pt x="79912" y="115929"/>
                </a:lnTo>
                <a:lnTo>
                  <a:pt x="49736" y="157107"/>
                </a:lnTo>
                <a:lnTo>
                  <a:pt x="26087" y="202761"/>
                </a:lnTo>
                <a:lnTo>
                  <a:pt x="9647" y="252207"/>
                </a:lnTo>
                <a:lnTo>
                  <a:pt x="1100" y="304764"/>
                </a:lnTo>
                <a:lnTo>
                  <a:pt x="0" y="331995"/>
                </a:lnTo>
                <a:lnTo>
                  <a:pt x="0" y="9403305"/>
                </a:lnTo>
                <a:lnTo>
                  <a:pt x="4344" y="9457160"/>
                </a:lnTo>
                <a:lnTo>
                  <a:pt x="16923" y="9508247"/>
                </a:lnTo>
                <a:lnTo>
                  <a:pt x="37053" y="9555883"/>
                </a:lnTo>
                <a:lnTo>
                  <a:pt x="64051" y="9599384"/>
                </a:lnTo>
                <a:lnTo>
                  <a:pt x="97233" y="9638067"/>
                </a:lnTo>
                <a:lnTo>
                  <a:pt x="135916" y="9671249"/>
                </a:lnTo>
                <a:lnTo>
                  <a:pt x="179417" y="9698247"/>
                </a:lnTo>
                <a:lnTo>
                  <a:pt x="227053" y="9718376"/>
                </a:lnTo>
                <a:lnTo>
                  <a:pt x="278140" y="9730955"/>
                </a:lnTo>
                <a:lnTo>
                  <a:pt x="331995" y="9735300"/>
                </a:lnTo>
                <a:lnTo>
                  <a:pt x="12556611" y="9735300"/>
                </a:lnTo>
                <a:lnTo>
                  <a:pt x="12610466" y="9730955"/>
                </a:lnTo>
                <a:lnTo>
                  <a:pt x="12661553" y="9718376"/>
                </a:lnTo>
                <a:lnTo>
                  <a:pt x="12709189" y="9698247"/>
                </a:lnTo>
                <a:lnTo>
                  <a:pt x="12752690" y="9671249"/>
                </a:lnTo>
                <a:lnTo>
                  <a:pt x="12791373" y="9638067"/>
                </a:lnTo>
                <a:lnTo>
                  <a:pt x="12824555" y="9599384"/>
                </a:lnTo>
                <a:lnTo>
                  <a:pt x="12851553" y="9555883"/>
                </a:lnTo>
                <a:lnTo>
                  <a:pt x="12871683" y="9508247"/>
                </a:lnTo>
                <a:lnTo>
                  <a:pt x="12884262" y="9457160"/>
                </a:lnTo>
                <a:lnTo>
                  <a:pt x="12888606" y="9403305"/>
                </a:lnTo>
                <a:lnTo>
                  <a:pt x="12888606" y="331995"/>
                </a:lnTo>
                <a:lnTo>
                  <a:pt x="12884262" y="278140"/>
                </a:lnTo>
                <a:lnTo>
                  <a:pt x="12871683" y="227053"/>
                </a:lnTo>
                <a:lnTo>
                  <a:pt x="12851553" y="179417"/>
                </a:lnTo>
                <a:lnTo>
                  <a:pt x="12824555" y="135916"/>
                </a:lnTo>
                <a:lnTo>
                  <a:pt x="12791373" y="97233"/>
                </a:lnTo>
                <a:lnTo>
                  <a:pt x="12752690" y="64051"/>
                </a:lnTo>
                <a:lnTo>
                  <a:pt x="12709189" y="37053"/>
                </a:lnTo>
                <a:lnTo>
                  <a:pt x="12661553" y="16923"/>
                </a:lnTo>
                <a:lnTo>
                  <a:pt x="12610466" y="4344"/>
                </a:lnTo>
                <a:lnTo>
                  <a:pt x="12556611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4911" y="8608242"/>
            <a:ext cx="12888595" cy="9735820"/>
          </a:xfrm>
          <a:custGeom>
            <a:avLst/>
            <a:gdLst/>
            <a:ahLst/>
            <a:cxnLst/>
            <a:rect l="l" t="t" r="r" b="b"/>
            <a:pathLst>
              <a:path w="12888594" h="9735819">
                <a:moveTo>
                  <a:pt x="0" y="331995"/>
                </a:moveTo>
                <a:lnTo>
                  <a:pt x="4344" y="278140"/>
                </a:lnTo>
                <a:lnTo>
                  <a:pt x="16923" y="227053"/>
                </a:lnTo>
                <a:lnTo>
                  <a:pt x="37053" y="179417"/>
                </a:lnTo>
                <a:lnTo>
                  <a:pt x="64051" y="135916"/>
                </a:lnTo>
                <a:lnTo>
                  <a:pt x="97233" y="97233"/>
                </a:lnTo>
                <a:lnTo>
                  <a:pt x="135916" y="64051"/>
                </a:lnTo>
                <a:lnTo>
                  <a:pt x="179417" y="37053"/>
                </a:lnTo>
                <a:lnTo>
                  <a:pt x="227053" y="16923"/>
                </a:lnTo>
                <a:lnTo>
                  <a:pt x="278140" y="4344"/>
                </a:lnTo>
                <a:lnTo>
                  <a:pt x="331995" y="0"/>
                </a:lnTo>
                <a:lnTo>
                  <a:pt x="12556611" y="0"/>
                </a:lnTo>
                <a:lnTo>
                  <a:pt x="12610466" y="4344"/>
                </a:lnTo>
                <a:lnTo>
                  <a:pt x="12661553" y="16923"/>
                </a:lnTo>
                <a:lnTo>
                  <a:pt x="12709189" y="37053"/>
                </a:lnTo>
                <a:lnTo>
                  <a:pt x="12752690" y="64051"/>
                </a:lnTo>
                <a:lnTo>
                  <a:pt x="12791373" y="97233"/>
                </a:lnTo>
                <a:lnTo>
                  <a:pt x="12824555" y="135916"/>
                </a:lnTo>
                <a:lnTo>
                  <a:pt x="12851553" y="179417"/>
                </a:lnTo>
                <a:lnTo>
                  <a:pt x="12871683" y="227053"/>
                </a:lnTo>
                <a:lnTo>
                  <a:pt x="12884262" y="278140"/>
                </a:lnTo>
                <a:lnTo>
                  <a:pt x="12888606" y="331995"/>
                </a:lnTo>
                <a:lnTo>
                  <a:pt x="12888606" y="9403305"/>
                </a:lnTo>
                <a:lnTo>
                  <a:pt x="12884262" y="9457160"/>
                </a:lnTo>
                <a:lnTo>
                  <a:pt x="12871683" y="9508247"/>
                </a:lnTo>
                <a:lnTo>
                  <a:pt x="12851553" y="9555883"/>
                </a:lnTo>
                <a:lnTo>
                  <a:pt x="12824555" y="9599384"/>
                </a:lnTo>
                <a:lnTo>
                  <a:pt x="12791373" y="9638067"/>
                </a:lnTo>
                <a:lnTo>
                  <a:pt x="12752690" y="9671249"/>
                </a:lnTo>
                <a:lnTo>
                  <a:pt x="12709189" y="9698247"/>
                </a:lnTo>
                <a:lnTo>
                  <a:pt x="12661553" y="9718376"/>
                </a:lnTo>
                <a:lnTo>
                  <a:pt x="12610466" y="9730955"/>
                </a:lnTo>
                <a:lnTo>
                  <a:pt x="12556611" y="9735300"/>
                </a:lnTo>
                <a:lnTo>
                  <a:pt x="331995" y="9735300"/>
                </a:lnTo>
                <a:lnTo>
                  <a:pt x="278140" y="9730955"/>
                </a:lnTo>
                <a:lnTo>
                  <a:pt x="227053" y="9718376"/>
                </a:lnTo>
                <a:lnTo>
                  <a:pt x="179417" y="9698247"/>
                </a:lnTo>
                <a:lnTo>
                  <a:pt x="135916" y="9671249"/>
                </a:lnTo>
                <a:lnTo>
                  <a:pt x="97233" y="9638067"/>
                </a:lnTo>
                <a:lnTo>
                  <a:pt x="64051" y="9599384"/>
                </a:lnTo>
                <a:lnTo>
                  <a:pt x="37053" y="9555883"/>
                </a:lnTo>
                <a:lnTo>
                  <a:pt x="16923" y="9508247"/>
                </a:lnTo>
                <a:lnTo>
                  <a:pt x="4344" y="9457160"/>
                </a:lnTo>
                <a:lnTo>
                  <a:pt x="0" y="9403305"/>
                </a:lnTo>
                <a:lnTo>
                  <a:pt x="0" y="331995"/>
                </a:lnTo>
                <a:close/>
              </a:path>
            </a:pathLst>
          </a:custGeom>
          <a:ln w="29783">
            <a:solidFill>
              <a:srgbClr val="30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49733" y="8262891"/>
            <a:ext cx="4244199" cy="6410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23963" y="9502467"/>
            <a:ext cx="7214870" cy="5492115"/>
          </a:xfrm>
          <a:custGeom>
            <a:avLst/>
            <a:gdLst/>
            <a:ahLst/>
            <a:cxnLst/>
            <a:rect l="l" t="t" r="r" b="b"/>
            <a:pathLst>
              <a:path w="7214870" h="5492115">
                <a:moveTo>
                  <a:pt x="6958961" y="0"/>
                </a:moveTo>
                <a:lnTo>
                  <a:pt x="255822" y="0"/>
                </a:lnTo>
                <a:lnTo>
                  <a:pt x="234839" y="847"/>
                </a:lnTo>
                <a:lnTo>
                  <a:pt x="194341" y="7434"/>
                </a:lnTo>
                <a:lnTo>
                  <a:pt x="156240" y="20102"/>
                </a:lnTo>
                <a:lnTo>
                  <a:pt x="121061" y="38325"/>
                </a:lnTo>
                <a:lnTo>
                  <a:pt x="89331" y="61577"/>
                </a:lnTo>
                <a:lnTo>
                  <a:pt x="61577" y="89331"/>
                </a:lnTo>
                <a:lnTo>
                  <a:pt x="38325" y="121061"/>
                </a:lnTo>
                <a:lnTo>
                  <a:pt x="20102" y="156240"/>
                </a:lnTo>
                <a:lnTo>
                  <a:pt x="7434" y="194341"/>
                </a:lnTo>
                <a:lnTo>
                  <a:pt x="847" y="234839"/>
                </a:lnTo>
                <a:lnTo>
                  <a:pt x="0" y="255822"/>
                </a:lnTo>
                <a:lnTo>
                  <a:pt x="0" y="5235752"/>
                </a:lnTo>
                <a:lnTo>
                  <a:pt x="3348" y="5277250"/>
                </a:lnTo>
                <a:lnTo>
                  <a:pt x="13041" y="5316615"/>
                </a:lnTo>
                <a:lnTo>
                  <a:pt x="28552" y="5353321"/>
                </a:lnTo>
                <a:lnTo>
                  <a:pt x="49356" y="5386842"/>
                </a:lnTo>
                <a:lnTo>
                  <a:pt x="74925" y="5416649"/>
                </a:lnTo>
                <a:lnTo>
                  <a:pt x="104732" y="5442218"/>
                </a:lnTo>
                <a:lnTo>
                  <a:pt x="138252" y="5463022"/>
                </a:lnTo>
                <a:lnTo>
                  <a:pt x="174958" y="5478533"/>
                </a:lnTo>
                <a:lnTo>
                  <a:pt x="214324" y="5488226"/>
                </a:lnTo>
                <a:lnTo>
                  <a:pt x="255822" y="5491574"/>
                </a:lnTo>
                <a:lnTo>
                  <a:pt x="6958961" y="5491574"/>
                </a:lnTo>
                <a:lnTo>
                  <a:pt x="7000459" y="5488226"/>
                </a:lnTo>
                <a:lnTo>
                  <a:pt x="7039824" y="5478533"/>
                </a:lnTo>
                <a:lnTo>
                  <a:pt x="7076530" y="5463022"/>
                </a:lnTo>
                <a:lnTo>
                  <a:pt x="7110050" y="5442218"/>
                </a:lnTo>
                <a:lnTo>
                  <a:pt x="7139858" y="5416649"/>
                </a:lnTo>
                <a:lnTo>
                  <a:pt x="7165427" y="5386842"/>
                </a:lnTo>
                <a:lnTo>
                  <a:pt x="7186230" y="5353321"/>
                </a:lnTo>
                <a:lnTo>
                  <a:pt x="7201742" y="5316615"/>
                </a:lnTo>
                <a:lnTo>
                  <a:pt x="7211435" y="5277250"/>
                </a:lnTo>
                <a:lnTo>
                  <a:pt x="7214783" y="5235752"/>
                </a:lnTo>
                <a:lnTo>
                  <a:pt x="7214783" y="255822"/>
                </a:lnTo>
                <a:lnTo>
                  <a:pt x="7211435" y="214324"/>
                </a:lnTo>
                <a:lnTo>
                  <a:pt x="7201742" y="174958"/>
                </a:lnTo>
                <a:lnTo>
                  <a:pt x="7186230" y="138252"/>
                </a:lnTo>
                <a:lnTo>
                  <a:pt x="7165427" y="104732"/>
                </a:lnTo>
                <a:lnTo>
                  <a:pt x="7139858" y="74925"/>
                </a:lnTo>
                <a:lnTo>
                  <a:pt x="7110050" y="49356"/>
                </a:lnTo>
                <a:lnTo>
                  <a:pt x="7076530" y="28552"/>
                </a:lnTo>
                <a:lnTo>
                  <a:pt x="7039824" y="13041"/>
                </a:lnTo>
                <a:lnTo>
                  <a:pt x="7000459" y="3348"/>
                </a:lnTo>
                <a:lnTo>
                  <a:pt x="69589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23963" y="9502467"/>
            <a:ext cx="7214870" cy="5492115"/>
          </a:xfrm>
          <a:custGeom>
            <a:avLst/>
            <a:gdLst/>
            <a:ahLst/>
            <a:cxnLst/>
            <a:rect l="l" t="t" r="r" b="b"/>
            <a:pathLst>
              <a:path w="7214870" h="5492115">
                <a:moveTo>
                  <a:pt x="0" y="255822"/>
                </a:moveTo>
                <a:lnTo>
                  <a:pt x="3348" y="214324"/>
                </a:lnTo>
                <a:lnTo>
                  <a:pt x="13041" y="174958"/>
                </a:lnTo>
                <a:lnTo>
                  <a:pt x="28552" y="138252"/>
                </a:lnTo>
                <a:lnTo>
                  <a:pt x="49356" y="104732"/>
                </a:lnTo>
                <a:lnTo>
                  <a:pt x="74925" y="74925"/>
                </a:lnTo>
                <a:lnTo>
                  <a:pt x="104732" y="49356"/>
                </a:lnTo>
                <a:lnTo>
                  <a:pt x="138252" y="28552"/>
                </a:lnTo>
                <a:lnTo>
                  <a:pt x="174958" y="13041"/>
                </a:lnTo>
                <a:lnTo>
                  <a:pt x="214324" y="3348"/>
                </a:lnTo>
                <a:lnTo>
                  <a:pt x="255822" y="0"/>
                </a:lnTo>
                <a:lnTo>
                  <a:pt x="6958961" y="0"/>
                </a:lnTo>
                <a:lnTo>
                  <a:pt x="7000459" y="3348"/>
                </a:lnTo>
                <a:lnTo>
                  <a:pt x="7039824" y="13041"/>
                </a:lnTo>
                <a:lnTo>
                  <a:pt x="7076530" y="28552"/>
                </a:lnTo>
                <a:lnTo>
                  <a:pt x="7110050" y="49356"/>
                </a:lnTo>
                <a:lnTo>
                  <a:pt x="7139858" y="74925"/>
                </a:lnTo>
                <a:lnTo>
                  <a:pt x="7165427" y="104732"/>
                </a:lnTo>
                <a:lnTo>
                  <a:pt x="7186230" y="138252"/>
                </a:lnTo>
                <a:lnTo>
                  <a:pt x="7201742" y="174958"/>
                </a:lnTo>
                <a:lnTo>
                  <a:pt x="7211435" y="214324"/>
                </a:lnTo>
                <a:lnTo>
                  <a:pt x="7214783" y="255822"/>
                </a:lnTo>
                <a:lnTo>
                  <a:pt x="7214783" y="5235752"/>
                </a:lnTo>
                <a:lnTo>
                  <a:pt x="7211435" y="5277250"/>
                </a:lnTo>
                <a:lnTo>
                  <a:pt x="7201742" y="5316615"/>
                </a:lnTo>
                <a:lnTo>
                  <a:pt x="7186230" y="5353321"/>
                </a:lnTo>
                <a:lnTo>
                  <a:pt x="7165427" y="5386842"/>
                </a:lnTo>
                <a:lnTo>
                  <a:pt x="7139858" y="5416649"/>
                </a:lnTo>
                <a:lnTo>
                  <a:pt x="7110050" y="5442218"/>
                </a:lnTo>
                <a:lnTo>
                  <a:pt x="7076530" y="5463022"/>
                </a:lnTo>
                <a:lnTo>
                  <a:pt x="7039824" y="5478533"/>
                </a:lnTo>
                <a:lnTo>
                  <a:pt x="7000459" y="5488226"/>
                </a:lnTo>
                <a:lnTo>
                  <a:pt x="6958961" y="5491574"/>
                </a:lnTo>
                <a:lnTo>
                  <a:pt x="255822" y="5491574"/>
                </a:lnTo>
                <a:lnTo>
                  <a:pt x="214324" y="5488226"/>
                </a:lnTo>
                <a:lnTo>
                  <a:pt x="174958" y="5478533"/>
                </a:lnTo>
                <a:lnTo>
                  <a:pt x="138252" y="5463022"/>
                </a:lnTo>
                <a:lnTo>
                  <a:pt x="104732" y="5442218"/>
                </a:lnTo>
                <a:lnTo>
                  <a:pt x="74925" y="5416649"/>
                </a:lnTo>
                <a:lnTo>
                  <a:pt x="49356" y="5386842"/>
                </a:lnTo>
                <a:lnTo>
                  <a:pt x="28552" y="5353321"/>
                </a:lnTo>
                <a:lnTo>
                  <a:pt x="13041" y="5316615"/>
                </a:lnTo>
                <a:lnTo>
                  <a:pt x="3348" y="5277250"/>
                </a:lnTo>
                <a:lnTo>
                  <a:pt x="0" y="5235752"/>
                </a:lnTo>
                <a:lnTo>
                  <a:pt x="0" y="255822"/>
                </a:lnTo>
                <a:close/>
              </a:path>
            </a:pathLst>
          </a:custGeom>
          <a:ln w="4254">
            <a:solidFill>
              <a:srgbClr val="92D0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23254" y="9201082"/>
            <a:ext cx="4861149" cy="3049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23254" y="9201082"/>
            <a:ext cx="4861560" cy="305435"/>
          </a:xfrm>
          <a:custGeom>
            <a:avLst/>
            <a:gdLst/>
            <a:ahLst/>
            <a:cxnLst/>
            <a:rect l="l" t="t" r="r" b="b"/>
            <a:pathLst>
              <a:path w="4861560" h="305434">
                <a:moveTo>
                  <a:pt x="0" y="50821"/>
                </a:moveTo>
                <a:lnTo>
                  <a:pt x="16583" y="13262"/>
                </a:lnTo>
                <a:lnTo>
                  <a:pt x="4810328" y="0"/>
                </a:lnTo>
                <a:lnTo>
                  <a:pt x="4824614" y="2034"/>
                </a:lnTo>
                <a:lnTo>
                  <a:pt x="4855721" y="27942"/>
                </a:lnTo>
                <a:lnTo>
                  <a:pt x="4861149" y="254108"/>
                </a:lnTo>
                <a:lnTo>
                  <a:pt x="4859115" y="268393"/>
                </a:lnTo>
                <a:lnTo>
                  <a:pt x="4833207" y="299501"/>
                </a:lnTo>
                <a:lnTo>
                  <a:pt x="50821" y="304929"/>
                </a:lnTo>
                <a:lnTo>
                  <a:pt x="36535" y="302894"/>
                </a:lnTo>
                <a:lnTo>
                  <a:pt x="5427" y="276987"/>
                </a:lnTo>
                <a:lnTo>
                  <a:pt x="0" y="50821"/>
                </a:lnTo>
                <a:close/>
              </a:path>
            </a:pathLst>
          </a:custGeom>
          <a:ln w="425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91909" y="9521614"/>
            <a:ext cx="5020945" cy="5472430"/>
          </a:xfrm>
          <a:custGeom>
            <a:avLst/>
            <a:gdLst/>
            <a:ahLst/>
            <a:cxnLst/>
            <a:rect l="l" t="t" r="r" b="b"/>
            <a:pathLst>
              <a:path w="5020944" h="5472430">
                <a:moveTo>
                  <a:pt x="4786867" y="0"/>
                </a:moveTo>
                <a:lnTo>
                  <a:pt x="233838" y="0"/>
                </a:lnTo>
                <a:lnTo>
                  <a:pt x="214663" y="775"/>
                </a:lnTo>
                <a:lnTo>
                  <a:pt x="159936" y="11923"/>
                </a:lnTo>
                <a:lnTo>
                  <a:pt x="110672" y="35039"/>
                </a:lnTo>
                <a:lnTo>
                  <a:pt x="68498" y="68498"/>
                </a:lnTo>
                <a:lnTo>
                  <a:pt x="35039" y="110672"/>
                </a:lnTo>
                <a:lnTo>
                  <a:pt x="11923" y="159936"/>
                </a:lnTo>
                <a:lnTo>
                  <a:pt x="775" y="214663"/>
                </a:lnTo>
                <a:lnTo>
                  <a:pt x="0" y="233838"/>
                </a:lnTo>
                <a:lnTo>
                  <a:pt x="0" y="5238589"/>
                </a:lnTo>
                <a:lnTo>
                  <a:pt x="6797" y="5294775"/>
                </a:lnTo>
                <a:lnTo>
                  <a:pt x="26105" y="5346041"/>
                </a:lnTo>
                <a:lnTo>
                  <a:pt x="56296" y="5390759"/>
                </a:lnTo>
                <a:lnTo>
                  <a:pt x="95746" y="5427304"/>
                </a:lnTo>
                <a:lnTo>
                  <a:pt x="142827" y="5454048"/>
                </a:lnTo>
                <a:lnTo>
                  <a:pt x="195914" y="5469366"/>
                </a:lnTo>
                <a:lnTo>
                  <a:pt x="233838" y="5472428"/>
                </a:lnTo>
                <a:lnTo>
                  <a:pt x="4786867" y="5472428"/>
                </a:lnTo>
                <a:lnTo>
                  <a:pt x="4843054" y="5465630"/>
                </a:lnTo>
                <a:lnTo>
                  <a:pt x="4894319" y="5446323"/>
                </a:lnTo>
                <a:lnTo>
                  <a:pt x="4939037" y="5416131"/>
                </a:lnTo>
                <a:lnTo>
                  <a:pt x="4975582" y="5376681"/>
                </a:lnTo>
                <a:lnTo>
                  <a:pt x="5002326" y="5329600"/>
                </a:lnTo>
                <a:lnTo>
                  <a:pt x="5017645" y="5276513"/>
                </a:lnTo>
                <a:lnTo>
                  <a:pt x="5020706" y="5238589"/>
                </a:lnTo>
                <a:lnTo>
                  <a:pt x="5020706" y="233838"/>
                </a:lnTo>
                <a:lnTo>
                  <a:pt x="5013909" y="177652"/>
                </a:lnTo>
                <a:lnTo>
                  <a:pt x="4994601" y="126386"/>
                </a:lnTo>
                <a:lnTo>
                  <a:pt x="4964409" y="81668"/>
                </a:lnTo>
                <a:lnTo>
                  <a:pt x="4924959" y="45123"/>
                </a:lnTo>
                <a:lnTo>
                  <a:pt x="4877878" y="18379"/>
                </a:lnTo>
                <a:lnTo>
                  <a:pt x="4824791" y="3061"/>
                </a:lnTo>
                <a:lnTo>
                  <a:pt x="47868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91909" y="9521614"/>
            <a:ext cx="5020945" cy="5472430"/>
          </a:xfrm>
          <a:custGeom>
            <a:avLst/>
            <a:gdLst/>
            <a:ahLst/>
            <a:cxnLst/>
            <a:rect l="l" t="t" r="r" b="b"/>
            <a:pathLst>
              <a:path w="5020944" h="5472430">
                <a:moveTo>
                  <a:pt x="0" y="233838"/>
                </a:moveTo>
                <a:lnTo>
                  <a:pt x="6797" y="177652"/>
                </a:lnTo>
                <a:lnTo>
                  <a:pt x="26105" y="126386"/>
                </a:lnTo>
                <a:lnTo>
                  <a:pt x="56296" y="81668"/>
                </a:lnTo>
                <a:lnTo>
                  <a:pt x="95746" y="45123"/>
                </a:lnTo>
                <a:lnTo>
                  <a:pt x="142827" y="18379"/>
                </a:lnTo>
                <a:lnTo>
                  <a:pt x="195914" y="3061"/>
                </a:lnTo>
                <a:lnTo>
                  <a:pt x="233838" y="0"/>
                </a:lnTo>
                <a:lnTo>
                  <a:pt x="4786867" y="0"/>
                </a:lnTo>
                <a:lnTo>
                  <a:pt x="4843054" y="6797"/>
                </a:lnTo>
                <a:lnTo>
                  <a:pt x="4894319" y="26105"/>
                </a:lnTo>
                <a:lnTo>
                  <a:pt x="4939037" y="56296"/>
                </a:lnTo>
                <a:lnTo>
                  <a:pt x="4975582" y="95746"/>
                </a:lnTo>
                <a:lnTo>
                  <a:pt x="5002326" y="142827"/>
                </a:lnTo>
                <a:lnTo>
                  <a:pt x="5017645" y="195914"/>
                </a:lnTo>
                <a:lnTo>
                  <a:pt x="5020706" y="233838"/>
                </a:lnTo>
                <a:lnTo>
                  <a:pt x="5020706" y="5238589"/>
                </a:lnTo>
                <a:lnTo>
                  <a:pt x="5013909" y="5294775"/>
                </a:lnTo>
                <a:lnTo>
                  <a:pt x="4994601" y="5346041"/>
                </a:lnTo>
                <a:lnTo>
                  <a:pt x="4964409" y="5390759"/>
                </a:lnTo>
                <a:lnTo>
                  <a:pt x="4924959" y="5427304"/>
                </a:lnTo>
                <a:lnTo>
                  <a:pt x="4877878" y="5454048"/>
                </a:lnTo>
                <a:lnTo>
                  <a:pt x="4824791" y="5469366"/>
                </a:lnTo>
                <a:lnTo>
                  <a:pt x="4786867" y="5472428"/>
                </a:lnTo>
                <a:lnTo>
                  <a:pt x="233838" y="5472428"/>
                </a:lnTo>
                <a:lnTo>
                  <a:pt x="177652" y="5465630"/>
                </a:lnTo>
                <a:lnTo>
                  <a:pt x="126386" y="5446323"/>
                </a:lnTo>
                <a:lnTo>
                  <a:pt x="81668" y="5416131"/>
                </a:lnTo>
                <a:lnTo>
                  <a:pt x="45123" y="5376681"/>
                </a:lnTo>
                <a:lnTo>
                  <a:pt x="18379" y="5329600"/>
                </a:lnTo>
                <a:lnTo>
                  <a:pt x="3061" y="5276513"/>
                </a:lnTo>
                <a:lnTo>
                  <a:pt x="0" y="5238589"/>
                </a:lnTo>
                <a:lnTo>
                  <a:pt x="0" y="233838"/>
                </a:lnTo>
                <a:close/>
              </a:path>
            </a:pathLst>
          </a:custGeom>
          <a:ln w="4254">
            <a:solidFill>
              <a:srgbClr val="92D0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99698" y="9179105"/>
            <a:ext cx="4169030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21681" y="9190445"/>
            <a:ext cx="4127190" cy="3056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21681" y="9190445"/>
            <a:ext cx="4127500" cy="306070"/>
          </a:xfrm>
          <a:custGeom>
            <a:avLst/>
            <a:gdLst/>
            <a:ahLst/>
            <a:cxnLst/>
            <a:rect l="l" t="t" r="r" b="b"/>
            <a:pathLst>
              <a:path w="4127500" h="306070">
                <a:moveTo>
                  <a:pt x="0" y="50939"/>
                </a:moveTo>
                <a:lnTo>
                  <a:pt x="16553" y="13359"/>
                </a:lnTo>
                <a:lnTo>
                  <a:pt x="4076250" y="0"/>
                </a:lnTo>
                <a:lnTo>
                  <a:pt x="4090536" y="2030"/>
                </a:lnTo>
                <a:lnTo>
                  <a:pt x="4121690" y="27894"/>
                </a:lnTo>
                <a:lnTo>
                  <a:pt x="4127190" y="254699"/>
                </a:lnTo>
                <a:lnTo>
                  <a:pt x="4125159" y="268984"/>
                </a:lnTo>
                <a:lnTo>
                  <a:pt x="4099296" y="300138"/>
                </a:lnTo>
                <a:lnTo>
                  <a:pt x="50939" y="305639"/>
                </a:lnTo>
                <a:lnTo>
                  <a:pt x="36654" y="303608"/>
                </a:lnTo>
                <a:lnTo>
                  <a:pt x="5500" y="277744"/>
                </a:lnTo>
                <a:lnTo>
                  <a:pt x="0" y="50939"/>
                </a:lnTo>
                <a:close/>
              </a:path>
            </a:pathLst>
          </a:custGeom>
          <a:ln w="425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852" y="15274157"/>
            <a:ext cx="4169739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21835" y="15285497"/>
            <a:ext cx="4127899" cy="3056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21835" y="15285497"/>
            <a:ext cx="4128135" cy="306070"/>
          </a:xfrm>
          <a:custGeom>
            <a:avLst/>
            <a:gdLst/>
            <a:ahLst/>
            <a:cxnLst/>
            <a:rect l="l" t="t" r="r" b="b"/>
            <a:pathLst>
              <a:path w="4128135" h="306069">
                <a:moveTo>
                  <a:pt x="0" y="50939"/>
                </a:moveTo>
                <a:lnTo>
                  <a:pt x="16553" y="13359"/>
                </a:lnTo>
                <a:lnTo>
                  <a:pt x="4076960" y="0"/>
                </a:lnTo>
                <a:lnTo>
                  <a:pt x="4091245" y="2030"/>
                </a:lnTo>
                <a:lnTo>
                  <a:pt x="4122399" y="27894"/>
                </a:lnTo>
                <a:lnTo>
                  <a:pt x="4127899" y="254699"/>
                </a:lnTo>
                <a:lnTo>
                  <a:pt x="4125868" y="268984"/>
                </a:lnTo>
                <a:lnTo>
                  <a:pt x="4100005" y="300138"/>
                </a:lnTo>
                <a:lnTo>
                  <a:pt x="50939" y="305639"/>
                </a:lnTo>
                <a:lnTo>
                  <a:pt x="36654" y="303608"/>
                </a:lnTo>
                <a:lnTo>
                  <a:pt x="5500" y="277744"/>
                </a:lnTo>
                <a:lnTo>
                  <a:pt x="0" y="50939"/>
                </a:lnTo>
                <a:close/>
              </a:path>
            </a:pathLst>
          </a:custGeom>
          <a:ln w="425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23963" y="15601064"/>
            <a:ext cx="12511405" cy="2592705"/>
          </a:xfrm>
          <a:custGeom>
            <a:avLst/>
            <a:gdLst/>
            <a:ahLst/>
            <a:cxnLst/>
            <a:rect l="l" t="t" r="r" b="b"/>
            <a:pathLst>
              <a:path w="12511405" h="2592705">
                <a:moveTo>
                  <a:pt x="12390554" y="0"/>
                </a:moveTo>
                <a:lnTo>
                  <a:pt x="114128" y="180"/>
                </a:lnTo>
                <a:lnTo>
                  <a:pt x="72638" y="9976"/>
                </a:lnTo>
                <a:lnTo>
                  <a:pt x="38095" y="32739"/>
                </a:lnTo>
                <a:lnTo>
                  <a:pt x="13256" y="65712"/>
                </a:lnTo>
                <a:lnTo>
                  <a:pt x="879" y="106136"/>
                </a:lnTo>
                <a:lnTo>
                  <a:pt x="0" y="120790"/>
                </a:lnTo>
                <a:lnTo>
                  <a:pt x="180" y="2478484"/>
                </a:lnTo>
                <a:lnTo>
                  <a:pt x="9976" y="2519974"/>
                </a:lnTo>
                <a:lnTo>
                  <a:pt x="32739" y="2554517"/>
                </a:lnTo>
                <a:lnTo>
                  <a:pt x="65712" y="2579356"/>
                </a:lnTo>
                <a:lnTo>
                  <a:pt x="106136" y="2591733"/>
                </a:lnTo>
                <a:lnTo>
                  <a:pt x="120790" y="2592613"/>
                </a:lnTo>
                <a:lnTo>
                  <a:pt x="12397216" y="2592432"/>
                </a:lnTo>
                <a:lnTo>
                  <a:pt x="12438706" y="2582636"/>
                </a:lnTo>
                <a:lnTo>
                  <a:pt x="12473249" y="2559873"/>
                </a:lnTo>
                <a:lnTo>
                  <a:pt x="12498088" y="2526901"/>
                </a:lnTo>
                <a:lnTo>
                  <a:pt x="12510465" y="2486477"/>
                </a:lnTo>
                <a:lnTo>
                  <a:pt x="12511344" y="2471823"/>
                </a:lnTo>
                <a:lnTo>
                  <a:pt x="12511164" y="114128"/>
                </a:lnTo>
                <a:lnTo>
                  <a:pt x="12501368" y="72638"/>
                </a:lnTo>
                <a:lnTo>
                  <a:pt x="12478605" y="38095"/>
                </a:lnTo>
                <a:lnTo>
                  <a:pt x="12445632" y="13256"/>
                </a:lnTo>
                <a:lnTo>
                  <a:pt x="12405208" y="879"/>
                </a:lnTo>
                <a:lnTo>
                  <a:pt x="123905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23963" y="15601064"/>
            <a:ext cx="12511405" cy="2592705"/>
          </a:xfrm>
          <a:custGeom>
            <a:avLst/>
            <a:gdLst/>
            <a:ahLst/>
            <a:cxnLst/>
            <a:rect l="l" t="t" r="r" b="b"/>
            <a:pathLst>
              <a:path w="12511405" h="2592705">
                <a:moveTo>
                  <a:pt x="0" y="120790"/>
                </a:moveTo>
                <a:lnTo>
                  <a:pt x="7609" y="78494"/>
                </a:lnTo>
                <a:lnTo>
                  <a:pt x="28601" y="42732"/>
                </a:lnTo>
                <a:lnTo>
                  <a:pt x="60216" y="16259"/>
                </a:lnTo>
                <a:lnTo>
                  <a:pt x="99696" y="1834"/>
                </a:lnTo>
                <a:lnTo>
                  <a:pt x="12390554" y="0"/>
                </a:lnTo>
                <a:lnTo>
                  <a:pt x="12405208" y="879"/>
                </a:lnTo>
                <a:lnTo>
                  <a:pt x="12445632" y="13256"/>
                </a:lnTo>
                <a:lnTo>
                  <a:pt x="12478605" y="38095"/>
                </a:lnTo>
                <a:lnTo>
                  <a:pt x="12501368" y="72638"/>
                </a:lnTo>
                <a:lnTo>
                  <a:pt x="12511164" y="114128"/>
                </a:lnTo>
                <a:lnTo>
                  <a:pt x="12511344" y="2471823"/>
                </a:lnTo>
                <a:lnTo>
                  <a:pt x="12510465" y="2486477"/>
                </a:lnTo>
                <a:lnTo>
                  <a:pt x="12498088" y="2526901"/>
                </a:lnTo>
                <a:lnTo>
                  <a:pt x="12473249" y="2559873"/>
                </a:lnTo>
                <a:lnTo>
                  <a:pt x="12438706" y="2582636"/>
                </a:lnTo>
                <a:lnTo>
                  <a:pt x="12397216" y="2592432"/>
                </a:lnTo>
                <a:lnTo>
                  <a:pt x="120790" y="2592613"/>
                </a:lnTo>
                <a:lnTo>
                  <a:pt x="106136" y="2591733"/>
                </a:lnTo>
                <a:lnTo>
                  <a:pt x="65712" y="2579356"/>
                </a:lnTo>
                <a:lnTo>
                  <a:pt x="32739" y="2554517"/>
                </a:lnTo>
                <a:lnTo>
                  <a:pt x="9976" y="2519974"/>
                </a:lnTo>
                <a:lnTo>
                  <a:pt x="180" y="2478484"/>
                </a:lnTo>
                <a:lnTo>
                  <a:pt x="0" y="120790"/>
                </a:lnTo>
                <a:close/>
              </a:path>
            </a:pathLst>
          </a:custGeom>
          <a:ln w="4254">
            <a:solidFill>
              <a:srgbClr val="92D0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"/>
          <p:cNvSpPr txBox="1"/>
          <p:nvPr/>
        </p:nvSpPr>
        <p:spPr>
          <a:xfrm>
            <a:off x="819688" y="2080735"/>
            <a:ext cx="656536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z="3600" b="1" dirty="0" smtClean="0">
                <a:solidFill>
                  <a:srgbClr val="D6E3BC"/>
                </a:solidFill>
                <a:latin typeface="맑은 고딕"/>
                <a:cs typeface="맑은 고딕"/>
              </a:rPr>
              <a:t>2018</a:t>
            </a:r>
            <a:r>
              <a:rPr lang="ko-KR" altLang="en-US" sz="3600" b="1" dirty="0" smtClean="0">
                <a:solidFill>
                  <a:srgbClr val="D6E3BC"/>
                </a:solidFill>
                <a:latin typeface="맑은 고딕"/>
                <a:cs typeface="맑은 고딕"/>
              </a:rPr>
              <a:t>학년도 </a:t>
            </a:r>
            <a:r>
              <a:rPr sz="3600" b="1" dirty="0" err="1" smtClean="0">
                <a:solidFill>
                  <a:srgbClr val="D6E3BC"/>
                </a:solidFill>
                <a:latin typeface="맑은 고딕"/>
                <a:cs typeface="맑은 고딕"/>
              </a:rPr>
              <a:t>실감</a:t>
            </a:r>
            <a:r>
              <a:rPr lang="en-US" sz="3600" b="1" dirty="0" err="1" smtClean="0">
                <a:solidFill>
                  <a:srgbClr val="D6E3BC"/>
                </a:solidFill>
                <a:latin typeface="맑은 고딕"/>
                <a:cs typeface="맑은 고딕"/>
              </a:rPr>
              <a:t>SW</a:t>
            </a:r>
            <a:r>
              <a:rPr lang="en-US" sz="3600" b="1" dirty="0" smtClean="0">
                <a:solidFill>
                  <a:srgbClr val="D6E3BC"/>
                </a:solidFill>
                <a:latin typeface="맑은 고딕"/>
                <a:cs typeface="맑은 고딕"/>
              </a:rPr>
              <a:t> </a:t>
            </a:r>
            <a:r>
              <a:rPr lang="ko-KR" altLang="en-US" sz="3600" b="1" dirty="0" smtClean="0">
                <a:solidFill>
                  <a:srgbClr val="D6E3BC"/>
                </a:solidFill>
                <a:latin typeface="맑은 고딕"/>
                <a:cs typeface="맑은 고딕"/>
              </a:rPr>
              <a:t>경진대회</a:t>
            </a:r>
            <a:endParaRPr sz="3600" dirty="0">
              <a:latin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9688" y="2554711"/>
            <a:ext cx="572552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커</a:t>
            </a:r>
            <a:r>
              <a:rPr lang="ko-KR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노</a:t>
            </a:r>
            <a:endParaRPr lang="en-US" altLang="ko-KR" sz="5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센서를 통한 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Home </a:t>
            </a:r>
            <a:r>
              <a:rPr lang="en-US" altLang="ko-KR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IoT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구축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65769" y="4345380"/>
            <a:ext cx="2038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작품개요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29238" y="8215279"/>
            <a:ext cx="2397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결   과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99450" y="2889250"/>
            <a:ext cx="6523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팀명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24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ConHome</a:t>
            </a:r>
            <a:endParaRPr lang="en-US" altLang="ko-KR" sz="2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(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김태현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허창환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조예은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최유진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99450" y="3632140"/>
            <a:ext cx="5532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참여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프로그램명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응용소프트웨어 개발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261" y="593989"/>
            <a:ext cx="3782365" cy="84871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275359" y="5136793"/>
            <a:ext cx="125374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+mn-ea"/>
              </a:rPr>
              <a:t> 우리는 위험요소를 판단할 때 먼저 청각에 의존해서 위험을 감지하게 됩니다</a:t>
            </a:r>
            <a:r>
              <a:rPr lang="en-US" altLang="ko-KR" sz="3000" dirty="0" smtClean="0">
                <a:latin typeface="+mn-ea"/>
              </a:rPr>
              <a:t>. </a:t>
            </a:r>
            <a:r>
              <a:rPr lang="ko-KR" altLang="en-US" sz="3000" dirty="0" smtClean="0">
                <a:latin typeface="+mn-ea"/>
              </a:rPr>
              <a:t>그래서 청각 장애인분들은 위험요소 판단이 느려져 위험한 상황에 많이 직면하게 됩니다</a:t>
            </a:r>
            <a:r>
              <a:rPr lang="en-US" altLang="ko-KR" sz="3000" dirty="0" smtClean="0">
                <a:latin typeface="+mn-ea"/>
              </a:rPr>
              <a:t>. </a:t>
            </a:r>
            <a:r>
              <a:rPr lang="ko-KR" altLang="en-US" sz="3000" dirty="0" smtClean="0">
                <a:latin typeface="+mn-ea"/>
              </a:rPr>
              <a:t>그래서 집안에서의 안전사고를 줄여 보고자</a:t>
            </a:r>
            <a:r>
              <a:rPr lang="en-US" altLang="ko-KR" sz="3000" dirty="0" smtClean="0">
                <a:latin typeface="+mn-ea"/>
              </a:rPr>
              <a:t>, </a:t>
            </a:r>
            <a:r>
              <a:rPr lang="ko-KR" altLang="en-US" sz="3000" dirty="0" smtClean="0">
                <a:latin typeface="+mn-ea"/>
              </a:rPr>
              <a:t>현재 많이 개발되고 있는 </a:t>
            </a:r>
            <a:r>
              <a:rPr lang="en-US" altLang="ko-KR" sz="3000" dirty="0" err="1" smtClean="0">
                <a:latin typeface="+mn-ea"/>
              </a:rPr>
              <a:t>HomeIoT</a:t>
            </a:r>
            <a:r>
              <a:rPr lang="en-US" altLang="ko-KR" sz="3000" dirty="0" smtClean="0">
                <a:latin typeface="+mn-ea"/>
              </a:rPr>
              <a:t> </a:t>
            </a:r>
            <a:r>
              <a:rPr lang="ko-KR" altLang="en-US" sz="3000" dirty="0" smtClean="0">
                <a:latin typeface="+mn-ea"/>
              </a:rPr>
              <a:t>장치에 청각장애인 분들께 필요한 기능</a:t>
            </a:r>
            <a:r>
              <a:rPr lang="en-US" altLang="ko-KR" sz="3000" dirty="0" smtClean="0">
                <a:latin typeface="+mn-ea"/>
              </a:rPr>
              <a:t>(</a:t>
            </a:r>
            <a:r>
              <a:rPr lang="ko-KR" altLang="en-US" sz="3000" dirty="0" smtClean="0">
                <a:latin typeface="+mn-ea"/>
              </a:rPr>
              <a:t>화재 감지</a:t>
            </a:r>
            <a:r>
              <a:rPr lang="en-US" altLang="ko-KR" sz="3000" dirty="0" smtClean="0">
                <a:latin typeface="+mn-ea"/>
              </a:rPr>
              <a:t>, </a:t>
            </a:r>
            <a:r>
              <a:rPr lang="ko-KR" altLang="en-US" sz="3000" dirty="0" smtClean="0">
                <a:latin typeface="+mn-ea"/>
              </a:rPr>
              <a:t>연기 감지</a:t>
            </a:r>
            <a:r>
              <a:rPr lang="en-US" altLang="ko-KR" sz="3000" dirty="0" smtClean="0">
                <a:latin typeface="+mn-ea"/>
              </a:rPr>
              <a:t>, </a:t>
            </a:r>
            <a:r>
              <a:rPr lang="ko-KR" altLang="en-US" sz="3000" dirty="0" smtClean="0">
                <a:latin typeface="+mn-ea"/>
              </a:rPr>
              <a:t>초인종 감지</a:t>
            </a:r>
            <a:r>
              <a:rPr lang="en-US" altLang="ko-KR" sz="3000" dirty="0" smtClean="0">
                <a:latin typeface="+mn-ea"/>
              </a:rPr>
              <a:t>, </a:t>
            </a:r>
            <a:r>
              <a:rPr lang="ko-KR" altLang="en-US" sz="3000" dirty="0" smtClean="0">
                <a:latin typeface="+mn-ea"/>
              </a:rPr>
              <a:t>인체 감지</a:t>
            </a:r>
            <a:r>
              <a:rPr lang="en-US" altLang="ko-KR" sz="3000" dirty="0" smtClean="0">
                <a:latin typeface="+mn-ea"/>
              </a:rPr>
              <a:t>)</a:t>
            </a:r>
            <a:r>
              <a:rPr lang="ko-KR" altLang="en-US" sz="3000" dirty="0" smtClean="0">
                <a:latin typeface="+mn-ea"/>
              </a:rPr>
              <a:t> 들을 구현 하였습니다</a:t>
            </a:r>
            <a:r>
              <a:rPr lang="en-US" altLang="ko-KR" sz="3000" dirty="0" smtClean="0">
                <a:latin typeface="+mn-ea"/>
              </a:rPr>
              <a:t>. </a:t>
            </a:r>
            <a:endParaRPr lang="ko-KR" altLang="en-US" sz="3000" dirty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5965" y="15767050"/>
            <a:ext cx="12466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주택 침입이나 화재 같은 사건은 나타나기 전 예비 단계에서의 조치가 취해진다면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큰 피해를 막을 수 가 있습니다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그러므로 청각장애분들께 예비단계에서 미리 </a:t>
            </a:r>
            <a:r>
              <a:rPr lang="en-US" altLang="ko-KR" sz="2800" dirty="0" smtClean="0"/>
              <a:t>LED</a:t>
            </a:r>
            <a:r>
              <a:rPr lang="ko-KR" altLang="en-US" sz="2800" dirty="0" smtClean="0"/>
              <a:t>나 진동으로 알려준다면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사건 사고가 많이 줄어 들것으로 예상됩니다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/>
              <a:t> </a:t>
            </a:r>
            <a:r>
              <a:rPr lang="ko-KR" altLang="en-US" sz="2800" dirty="0" smtClean="0"/>
              <a:t>추후에 서버에서 감지하게 되면 특정인이나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가족들의 스마트폰에 메시지나 알림 서비스를 추가하게 된다면 제품의 사용 범위가 늘어 날 것이라고 생각 됩니다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123546" y="9182748"/>
            <a:ext cx="1260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제품 구성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17413" y="9179105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센서 및 서버 통신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46251" y="15249283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기대 효과 및 추후 개발 방향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560861" y="9708674"/>
            <a:ext cx="3522551" cy="5061018"/>
            <a:chOff x="2625470" y="4083812"/>
            <a:chExt cx="10363070" cy="14375638"/>
          </a:xfrm>
        </p:grpSpPr>
        <p:grpSp>
          <p:nvGrpSpPr>
            <p:cNvPr id="40" name="그룹 39"/>
            <p:cNvGrpSpPr/>
            <p:nvPr/>
          </p:nvGrpSpPr>
          <p:grpSpPr>
            <a:xfrm>
              <a:off x="2625470" y="12016914"/>
              <a:ext cx="3619117" cy="6161851"/>
              <a:chOff x="2203450" y="12272199"/>
              <a:chExt cx="3619117" cy="6161851"/>
            </a:xfrm>
          </p:grpSpPr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7699" y="12272199"/>
                <a:ext cx="2971800" cy="2971800"/>
              </a:xfrm>
              <a:prstGeom prst="rect">
                <a:avLst/>
              </a:prstGeom>
            </p:spPr>
          </p:pic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1926" y="15868035"/>
                <a:ext cx="1620641" cy="2566015"/>
              </a:xfrm>
              <a:prstGeom prst="rect">
                <a:avLst/>
              </a:prstGeom>
            </p:spPr>
          </p:pic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3450" y="15868035"/>
                <a:ext cx="1012013" cy="2446149"/>
              </a:xfrm>
              <a:prstGeom prst="rect">
                <a:avLst/>
              </a:prstGeom>
            </p:spPr>
          </p:pic>
          <p:cxnSp>
            <p:nvCxnSpPr>
              <p:cNvPr id="60" name="직선 연결선 59"/>
              <p:cNvCxnSpPr/>
              <p:nvPr/>
            </p:nvCxnSpPr>
            <p:spPr>
              <a:xfrm flipH="1">
                <a:off x="3068302" y="14796527"/>
                <a:ext cx="915297" cy="915297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 flipH="1" flipV="1">
                <a:off x="4268900" y="14796527"/>
                <a:ext cx="915297" cy="915297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8228357" y="12016914"/>
              <a:ext cx="4760183" cy="6442536"/>
              <a:chOff x="7988118" y="11871122"/>
              <a:chExt cx="4760183" cy="6442536"/>
            </a:xfrm>
          </p:grpSpPr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5250" y="11871122"/>
                <a:ext cx="2971800" cy="2971800"/>
              </a:xfrm>
              <a:prstGeom prst="rect">
                <a:avLst/>
              </a:prstGeom>
            </p:spPr>
          </p:pic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796125" flipV="1">
                <a:off x="7582211" y="15472312"/>
                <a:ext cx="3247253" cy="2435440"/>
              </a:xfrm>
              <a:prstGeom prst="rect">
                <a:avLst/>
              </a:prstGeom>
            </p:spPr>
          </p:pic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9865" y="15310747"/>
                <a:ext cx="2878436" cy="2878436"/>
              </a:xfrm>
              <a:prstGeom prst="rect">
                <a:avLst/>
              </a:prstGeom>
            </p:spPr>
          </p:pic>
          <p:cxnSp>
            <p:nvCxnSpPr>
              <p:cNvPr id="55" name="직선 연결선 54"/>
              <p:cNvCxnSpPr/>
              <p:nvPr/>
            </p:nvCxnSpPr>
            <p:spPr>
              <a:xfrm flipH="1">
                <a:off x="9242146" y="14417472"/>
                <a:ext cx="915297" cy="915297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flipH="1" flipV="1">
                <a:off x="10492774" y="14417472"/>
                <a:ext cx="915297" cy="915297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5246740" y="4083812"/>
              <a:ext cx="3995081" cy="6111613"/>
              <a:chOff x="4910626" y="4778637"/>
              <a:chExt cx="3995081" cy="6111613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4850" y="7918450"/>
                <a:ext cx="2971800" cy="2971800"/>
              </a:xfrm>
              <a:prstGeom prst="rect">
                <a:avLst/>
              </a:prstGeom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6050" y="5099050"/>
                <a:ext cx="1139657" cy="2133825"/>
              </a:xfrm>
              <a:prstGeom prst="rect">
                <a:avLst/>
              </a:prstGeom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98644">
                <a:off x="4654730" y="5034533"/>
                <a:ext cx="2416791" cy="1905000"/>
              </a:xfrm>
              <a:prstGeom prst="rect">
                <a:avLst/>
              </a:prstGeom>
            </p:spPr>
          </p:pic>
          <p:cxnSp>
            <p:nvCxnSpPr>
              <p:cNvPr id="50" name="직선 연결선 49"/>
              <p:cNvCxnSpPr/>
              <p:nvPr/>
            </p:nvCxnSpPr>
            <p:spPr>
              <a:xfrm flipH="1">
                <a:off x="7312551" y="7384601"/>
                <a:ext cx="915297" cy="915297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flipH="1" flipV="1">
                <a:off x="6054834" y="7367386"/>
                <a:ext cx="915297" cy="915297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/>
            <p:cNvGrpSpPr/>
            <p:nvPr/>
          </p:nvGrpSpPr>
          <p:grpSpPr>
            <a:xfrm rot="21404555">
              <a:off x="6072170" y="9853259"/>
              <a:ext cx="2860253" cy="3208626"/>
              <a:chOff x="4889331" y="9789378"/>
              <a:chExt cx="2860253" cy="3208626"/>
            </a:xfrm>
          </p:grpSpPr>
          <p:sp>
            <p:nvSpPr>
              <p:cNvPr id="44" name="왼쪽/오른쪽 화살표 43"/>
              <p:cNvSpPr/>
              <p:nvPr/>
            </p:nvSpPr>
            <p:spPr>
              <a:xfrm rot="18332690">
                <a:off x="4085656" y="10878516"/>
                <a:ext cx="2806590" cy="628313"/>
              </a:xfrm>
              <a:prstGeom prst="leftRightArrow">
                <a:avLst>
                  <a:gd name="adj1" fmla="val 19676"/>
                  <a:gd name="adj2" fmla="val 44946"/>
                </a:avLst>
              </a:prstGeom>
              <a:ln w="6350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왼쪽/오른쪽 화살표 44"/>
              <p:cNvSpPr/>
              <p:nvPr/>
            </p:nvSpPr>
            <p:spPr>
              <a:xfrm rot="14518075">
                <a:off x="5896224" y="11019768"/>
                <a:ext cx="2860253" cy="628313"/>
              </a:xfrm>
              <a:prstGeom prst="leftRightArrow">
                <a:avLst>
                  <a:gd name="adj1" fmla="val 19676"/>
                  <a:gd name="adj2" fmla="val 44946"/>
                </a:avLst>
              </a:prstGeom>
              <a:ln w="6350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왼쪽/오른쪽 화살표 45"/>
              <p:cNvSpPr/>
              <p:nvPr/>
            </p:nvSpPr>
            <p:spPr>
              <a:xfrm rot="10981226">
                <a:off x="4889331" y="12369691"/>
                <a:ext cx="2860253" cy="628313"/>
              </a:xfrm>
              <a:prstGeom prst="leftRightArrow">
                <a:avLst>
                  <a:gd name="adj1" fmla="val 19676"/>
                  <a:gd name="adj2" fmla="val 44946"/>
                </a:avLst>
              </a:prstGeom>
              <a:ln w="6350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5060939" y="9760712"/>
            <a:ext cx="3238511" cy="4983618"/>
            <a:chOff x="5060939" y="9594850"/>
            <a:chExt cx="3314711" cy="5348954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182" r="9025" b="13151"/>
            <a:stretch/>
          </p:blipFill>
          <p:spPr>
            <a:xfrm rot="5400000">
              <a:off x="5374100" y="11942254"/>
              <a:ext cx="2711391" cy="3291709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60" b="11029"/>
            <a:stretch/>
          </p:blipFill>
          <p:spPr>
            <a:xfrm rot="5400000">
              <a:off x="5374576" y="9281213"/>
              <a:ext cx="2680956" cy="3308230"/>
            </a:xfrm>
            <a:prstGeom prst="rect">
              <a:avLst/>
            </a:prstGeom>
          </p:spPr>
        </p:pic>
      </p:grpSp>
      <p:grpSp>
        <p:nvGrpSpPr>
          <p:cNvPr id="66" name="그룹 65"/>
          <p:cNvGrpSpPr/>
          <p:nvPr/>
        </p:nvGrpSpPr>
        <p:grpSpPr>
          <a:xfrm>
            <a:off x="8959659" y="9671050"/>
            <a:ext cx="4673791" cy="3207591"/>
            <a:chOff x="8921679" y="9657403"/>
            <a:chExt cx="4787970" cy="5225289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921680" y="9657403"/>
              <a:ext cx="4787969" cy="2375847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921679" y="12042748"/>
              <a:ext cx="4787969" cy="2839944"/>
            </a:xfrm>
            <a:prstGeom prst="rect">
              <a:avLst/>
            </a:prstGeom>
          </p:spPr>
        </p:pic>
      </p:grpSp>
      <p:sp>
        <p:nvSpPr>
          <p:cNvPr id="67" name="TextBox 66"/>
          <p:cNvSpPr txBox="1"/>
          <p:nvPr/>
        </p:nvSpPr>
        <p:spPr>
          <a:xfrm>
            <a:off x="8807790" y="12930291"/>
            <a:ext cx="50050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/>
              <a:t> 센서가 감지하게 된다면</a:t>
            </a:r>
            <a:r>
              <a:rPr lang="en-US" altLang="ko-KR" sz="2200" dirty="0" smtClean="0"/>
              <a:t>, UDP</a:t>
            </a:r>
            <a:r>
              <a:rPr lang="ko-KR" altLang="en-US" sz="2200" dirty="0" smtClean="0"/>
              <a:t>을 통해 서버 </a:t>
            </a:r>
            <a:r>
              <a:rPr lang="en-US" altLang="ko-KR" sz="2200" dirty="0" smtClean="0"/>
              <a:t>raspberry</a:t>
            </a:r>
            <a:r>
              <a:rPr lang="ko-KR" altLang="en-US" sz="2200" dirty="0" smtClean="0"/>
              <a:t>에 메시지를 보내고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서버는 메시지에 해당하는 시각적인 동작을 수행합니다</a:t>
            </a:r>
            <a:r>
              <a:rPr lang="en-US" altLang="ko-KR" sz="2200" dirty="0" smtClean="0"/>
              <a:t>. </a:t>
            </a:r>
            <a:endParaRPr lang="en-US" altLang="ko-KR" sz="2200" dirty="0"/>
          </a:p>
          <a:p>
            <a:r>
              <a:rPr lang="ko-KR" altLang="en-US" sz="2200" dirty="0" smtClean="0"/>
              <a:t> 센서 동작을 수신 받은 것은 </a:t>
            </a:r>
            <a:r>
              <a:rPr lang="en-US" altLang="ko-KR" sz="2200" dirty="0" smtClean="0"/>
              <a:t>Log.txt</a:t>
            </a:r>
            <a:r>
              <a:rPr lang="ko-KR" altLang="en-US" sz="2200" dirty="0" smtClean="0"/>
              <a:t>파일로 저장 합니다</a:t>
            </a:r>
            <a:r>
              <a:rPr lang="en-US" altLang="ko-KR" sz="2200" dirty="0" smtClean="0"/>
              <a:t>.</a:t>
            </a:r>
            <a:endParaRPr lang="ko-KR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199</Words>
  <Application>Microsoft Office PowerPoint</Application>
  <PresentationFormat>사용자 지정</PresentationFormat>
  <Paragraphs>17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HY견고딕</vt:lpstr>
      <vt:lpstr>HY헤드라인M</vt:lpstr>
      <vt:lpstr>맑은 고딕</vt:lpstr>
      <vt:lpstr>Calibri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Hogun Park</dc:creator>
  <cp:lastModifiedBy>Windows 사용자</cp:lastModifiedBy>
  <cp:revision>20</cp:revision>
  <dcterms:created xsi:type="dcterms:W3CDTF">2018-06-15T12:48:30Z</dcterms:created>
  <dcterms:modified xsi:type="dcterms:W3CDTF">2018-06-19T09:29:03Z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2017-09-05T00:00:00Z</vt:filetime>
  </property>
  <property fmtid="{D5CDD505-2E9C-101B-9397-08002B2CF9AE}" pid="3" name="LastSaved">
    <vt:filetime>2018-06-15T00:00:00Z</vt:filetime>
  </property>
</Properties>
</file>