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5"/>
  </p:notesMasterIdLst>
  <p:handoutMasterIdLst>
    <p:handoutMasterId r:id="rId16"/>
  </p:handoutMasterIdLst>
  <p:sldIdLst>
    <p:sldId id="458" r:id="rId2"/>
    <p:sldId id="258" r:id="rId3"/>
    <p:sldId id="261" r:id="rId4"/>
    <p:sldId id="263" r:id="rId5"/>
    <p:sldId id="264" r:id="rId6"/>
    <p:sldId id="527" r:id="rId7"/>
    <p:sldId id="532" r:id="rId8"/>
    <p:sldId id="523" r:id="rId9"/>
    <p:sldId id="525" r:id="rId10"/>
    <p:sldId id="473" r:id="rId11"/>
    <p:sldId id="466" r:id="rId12"/>
    <p:sldId id="467" r:id="rId13"/>
    <p:sldId id="472" r:id="rId1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목차" id="{91FBB665-8C63-404D-AC87-02FB7F7E1432}">
          <p14:sldIdLst>
            <p14:sldId id="458"/>
            <p14:sldId id="258"/>
            <p14:sldId id="261"/>
            <p14:sldId id="263"/>
            <p14:sldId id="264"/>
            <p14:sldId id="527"/>
            <p14:sldId id="532"/>
            <p14:sldId id="523"/>
            <p14:sldId id="525"/>
            <p14:sldId id="473"/>
            <p14:sldId id="466"/>
            <p14:sldId id="467"/>
            <p14:sldId id="4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uSina" initials="A" lastIdx="0" clrIdx="0">
    <p:extLst>
      <p:ext uri="{19B8F6BF-5375-455C-9EA6-DF929625EA0E}">
        <p15:presenceInfo xmlns:p15="http://schemas.microsoft.com/office/powerpoint/2012/main" userId="AbuS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C12"/>
    <a:srgbClr val="F8C471"/>
    <a:srgbClr val="BA7609"/>
    <a:srgbClr val="071A33"/>
    <a:srgbClr val="051325"/>
    <a:srgbClr val="0B2D59"/>
    <a:srgbClr val="0E3466"/>
    <a:srgbClr val="0B2951"/>
    <a:srgbClr val="144990"/>
    <a:srgbClr val="516D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433" autoAdjust="0"/>
  </p:normalViewPr>
  <p:slideViewPr>
    <p:cSldViewPr snapToGrid="0">
      <p:cViewPr varScale="1">
        <p:scale>
          <a:sx n="88" d="100"/>
          <a:sy n="88" d="100"/>
        </p:scale>
        <p:origin x="355" y="8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-18168"/>
    </p:cViewPr>
  </p:sorterViewPr>
  <p:notesViewPr>
    <p:cSldViewPr snapToGrid="0">
      <p:cViewPr varScale="1">
        <p:scale>
          <a:sx n="86" d="100"/>
          <a:sy n="86" d="100"/>
        </p:scale>
        <p:origin x="290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C24EA-8346-4C8B-943C-AD383301A03D}" type="datetimeFigureOut">
              <a:rPr lang="id-ID" smtClean="0"/>
              <a:t>21/07/2019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E71F5-2935-4BFA-B369-9FA3FAF5566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5029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D06E5-932C-4F36-8614-8789767FBCD2}" type="datetimeFigureOut">
              <a:rPr lang="id-ID" smtClean="0"/>
              <a:t>21/07/2019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38DD1-33AA-4996-977A-42B26A155B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5931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FBC63-C649-42C3-9C85-0F873F8F0B35}" type="datetimeFigureOut">
              <a:rPr lang="id-ID" smtClean="0"/>
              <a:t>21/07/2019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DFD3-2AF0-4B06-81C8-CF1C6F54D2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573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972080" y="1585511"/>
            <a:ext cx="1025128" cy="1026000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05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146793" y="2565225"/>
            <a:ext cx="1025128" cy="1026000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05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8646737" y="273543"/>
            <a:ext cx="346436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8" name="Rectangle 17"/>
          <p:cNvSpPr/>
          <p:nvPr userDrawn="1"/>
        </p:nvSpPr>
        <p:spPr>
          <a:xfrm>
            <a:off x="8646737" y="573424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8647472" y="30513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053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203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49724" y="3247467"/>
            <a:ext cx="5114993" cy="2780800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8646737" y="273543"/>
            <a:ext cx="346436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6" name="Rectangle 15"/>
          <p:cNvSpPr/>
          <p:nvPr userDrawn="1"/>
        </p:nvSpPr>
        <p:spPr>
          <a:xfrm>
            <a:off x="8646737" y="573424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8647472" y="30513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129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9144000" cy="4152123"/>
          </a:xfrm>
          <a:prstGeom prst="rect">
            <a:avLst/>
          </a:prstGeom>
          <a:pattFill prst="pct5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" name="Rectangle 1"/>
          <p:cNvSpPr/>
          <p:nvPr userDrawn="1"/>
        </p:nvSpPr>
        <p:spPr>
          <a:xfrm>
            <a:off x="8646737" y="273543"/>
            <a:ext cx="346436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Rectangle 4"/>
          <p:cNvSpPr/>
          <p:nvPr userDrawn="1"/>
        </p:nvSpPr>
        <p:spPr>
          <a:xfrm>
            <a:off x="8646737" y="573424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7" name="TextBox 6"/>
          <p:cNvSpPr txBox="1"/>
          <p:nvPr userDrawn="1"/>
        </p:nvSpPr>
        <p:spPr>
          <a:xfrm>
            <a:off x="8647472" y="30513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050" dirty="0">
              <a:solidFill>
                <a:schemeClr val="bg1"/>
              </a:solidFill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949304" y="1547493"/>
            <a:ext cx="1245394" cy="12456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8560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087505" y="2352185"/>
            <a:ext cx="3044450" cy="1976488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2352185"/>
            <a:ext cx="3043753" cy="1976488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1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1" name="Freeform 2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2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8646737" y="273543"/>
            <a:ext cx="346436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5" name="Rectangle 14"/>
          <p:cNvSpPr/>
          <p:nvPr userDrawn="1"/>
        </p:nvSpPr>
        <p:spPr>
          <a:xfrm>
            <a:off x="8646737" y="573424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8647472" y="30513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030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646737" y="273543"/>
            <a:ext cx="346436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8" name="Rectangle 7"/>
          <p:cNvSpPr/>
          <p:nvPr userDrawn="1"/>
        </p:nvSpPr>
        <p:spPr>
          <a:xfrm>
            <a:off x="8646737" y="573424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9" name="TextBox 8"/>
          <p:cNvSpPr txBox="1"/>
          <p:nvPr userDrawn="1"/>
        </p:nvSpPr>
        <p:spPr>
          <a:xfrm>
            <a:off x="8647472" y="30513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050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11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14" name="Freeform 13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14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16" name="Straight Connector 15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472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646737" y="273543"/>
            <a:ext cx="346436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8" name="Rectangle 7"/>
          <p:cNvSpPr/>
          <p:nvPr userDrawn="1"/>
        </p:nvSpPr>
        <p:spPr>
          <a:xfrm>
            <a:off x="8646737" y="573424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9" name="TextBox 8"/>
          <p:cNvSpPr txBox="1"/>
          <p:nvPr userDrawn="1"/>
        </p:nvSpPr>
        <p:spPr>
          <a:xfrm>
            <a:off x="8647472" y="30513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178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399088"/>
          </a:xfrm>
        </p:spPr>
        <p:txBody>
          <a:bodyPr>
            <a:normAutofit/>
          </a:bodyPr>
          <a:lstStyle>
            <a:lvl1pPr>
              <a:defRPr sz="27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8646737" y="273543"/>
            <a:ext cx="346436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7" name="Rectangle 16"/>
          <p:cNvSpPr/>
          <p:nvPr userDrawn="1"/>
        </p:nvSpPr>
        <p:spPr>
          <a:xfrm>
            <a:off x="8646737" y="573424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8647472" y="30513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359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2352185"/>
            <a:ext cx="9144000" cy="1984560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16" name="Freeform 1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1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19" name="Freeform 1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1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21" name="Straight Connector 20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8646737" y="273543"/>
            <a:ext cx="346436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4" name="Rectangle 13"/>
          <p:cNvSpPr/>
          <p:nvPr userDrawn="1"/>
        </p:nvSpPr>
        <p:spPr>
          <a:xfrm>
            <a:off x="8646737" y="573424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8647472" y="30513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908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87630" y="2570959"/>
            <a:ext cx="1273385" cy="1274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978898" y="2570959"/>
            <a:ext cx="1273385" cy="1274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81589" y="2570959"/>
            <a:ext cx="1273385" cy="1274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772856" y="2570959"/>
            <a:ext cx="1273385" cy="1274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2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3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32" name="Straight Connector 31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 userDrawn="1"/>
        </p:nvSpPr>
        <p:spPr>
          <a:xfrm>
            <a:off x="8646737" y="273543"/>
            <a:ext cx="346436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9" name="Rectangle 18"/>
          <p:cNvSpPr/>
          <p:nvPr userDrawn="1"/>
        </p:nvSpPr>
        <p:spPr>
          <a:xfrm>
            <a:off x="8646737" y="573424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8647472" y="30513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77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707606" y="1778000"/>
            <a:ext cx="1771650" cy="2445905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8646737" y="273543"/>
            <a:ext cx="346436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5" name="Rectangle 14"/>
          <p:cNvSpPr/>
          <p:nvPr userDrawn="1"/>
        </p:nvSpPr>
        <p:spPr>
          <a:xfrm>
            <a:off x="8646737" y="573424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8647472" y="30513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401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FBC63-C649-42C3-9C85-0F873F8F0B35}" type="datetimeFigureOut">
              <a:rPr lang="id-ID" smtClean="0"/>
              <a:t>21/07/2019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6DFD3-2AF0-4B06-81C8-CF1C6F54D2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361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90" r:id="rId2"/>
    <p:sldLayoutId id="2147483691" r:id="rId3"/>
    <p:sldLayoutId id="2147483711" r:id="rId4"/>
    <p:sldLayoutId id="2147483716" r:id="rId5"/>
    <p:sldLayoutId id="2147483742" r:id="rId6"/>
    <p:sldLayoutId id="2147483653" r:id="rId7"/>
    <p:sldLayoutId id="2147483657" r:id="rId8"/>
    <p:sldLayoutId id="2147483658" r:id="rId9"/>
    <p:sldLayoutId id="2147483669" r:id="rId10"/>
    <p:sldLayoutId id="2147483743" r:id="rId11"/>
    <p:sldLayoutId id="214748375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595534" y="3647852"/>
            <a:ext cx="595293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500" dirty="0" smtClean="0">
                <a:solidFill>
                  <a:schemeClr val="bg1">
                    <a:lumMod val="95000"/>
                  </a:schemeClr>
                </a:solidFill>
                <a:latin typeface="Source Sans Pro Light"/>
              </a:rPr>
              <a:t>Java Software 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  <a:latin typeface="Source Sans Pro Light"/>
              </a:rPr>
              <a:t>개발자 심화과정</a:t>
            </a:r>
            <a:endParaRPr lang="id-ID" altLang="ko-KR" sz="1500" dirty="0" smtClean="0">
              <a:solidFill>
                <a:schemeClr val="accent2"/>
              </a:solidFill>
              <a:latin typeface="Source Sans Pro Light"/>
            </a:endParaRPr>
          </a:p>
          <a:p>
            <a:pPr algn="ctr">
              <a:defRPr lang="ko-KR" altLang="en-US"/>
            </a:pPr>
            <a:r>
              <a:rPr lang="ko-KR" altLang="en-US" sz="1500" dirty="0" smtClean="0">
                <a:solidFill>
                  <a:schemeClr val="accent2"/>
                </a:solidFill>
                <a:latin typeface="Source Sans Pro Light"/>
              </a:rPr>
              <a:t>#</a:t>
            </a:r>
            <a:r>
              <a:rPr lang="ko-KR" altLang="en-US" sz="1500" dirty="0" smtClean="0">
                <a:solidFill>
                  <a:schemeClr val="accent2"/>
                </a:solidFill>
                <a:latin typeface="Source Sans Pro Light"/>
              </a:rPr>
              <a:t>제주의 문제를 해결하기 위한 방안</a:t>
            </a:r>
            <a:endParaRPr lang="ko-KR" altLang="en-US" sz="1500" dirty="0">
              <a:solidFill>
                <a:schemeClr val="accent2"/>
              </a:solidFill>
              <a:latin typeface="Source Sans Pro Ligh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0" y="4291407"/>
            <a:ext cx="0" cy="256659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16591" y="2848187"/>
            <a:ext cx="6510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3</a:t>
            </a:r>
            <a:r>
              <a:rPr lang="ko-KR" altLang="en-US" sz="4000" spc="-15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조 </a:t>
            </a:r>
            <a:r>
              <a:rPr lang="ko-KR" altLang="en-US" sz="4000" spc="-15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프로젝트 보고서</a:t>
            </a:r>
            <a:endParaRPr lang="ko-KR" altLang="en-US" sz="4000" spc="-15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3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2000">
              <a:srgbClr val="0E3466"/>
            </a:gs>
            <a:gs pos="0">
              <a:srgbClr val="0E3466"/>
            </a:gs>
            <a:gs pos="100000">
              <a:srgbClr val="14499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7"/>
          <p:cNvGrpSpPr/>
          <p:nvPr/>
        </p:nvGrpSpPr>
        <p:grpSpPr>
          <a:xfrm>
            <a:off x="-1191" y="862014"/>
            <a:ext cx="9148763" cy="3554015"/>
            <a:chOff x="-1588" y="6351"/>
            <a:chExt cx="12198351" cy="4738687"/>
          </a:xfrm>
        </p:grpSpPr>
        <p:sp>
          <p:nvSpPr>
            <p:cNvPr id="12" name="Freeform 5"/>
            <p:cNvSpPr>
              <a:spLocks/>
            </p:cNvSpPr>
            <p:nvPr/>
          </p:nvSpPr>
          <p:spPr bwMode="auto">
            <a:xfrm>
              <a:off x="-1588" y="1303338"/>
              <a:ext cx="107950" cy="104775"/>
            </a:xfrm>
            <a:custGeom>
              <a:avLst/>
              <a:gdLst>
                <a:gd name="T0" fmla="*/ 26 w 26"/>
                <a:gd name="T1" fmla="*/ 12 h 25"/>
                <a:gd name="T2" fmla="*/ 13 w 26"/>
                <a:gd name="T3" fmla="*/ 0 h 25"/>
                <a:gd name="T4" fmla="*/ 0 w 26"/>
                <a:gd name="T5" fmla="*/ 12 h 25"/>
                <a:gd name="T6" fmla="*/ 13 w 26"/>
                <a:gd name="T7" fmla="*/ 25 h 25"/>
                <a:gd name="T8" fmla="*/ 26 w 26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6" y="12"/>
                  </a:moveTo>
                  <a:cubicBezTo>
                    <a:pt x="19" y="12"/>
                    <a:pt x="13" y="7"/>
                    <a:pt x="13" y="0"/>
                  </a:cubicBezTo>
                  <a:cubicBezTo>
                    <a:pt x="13" y="7"/>
                    <a:pt x="7" y="12"/>
                    <a:pt x="0" y="12"/>
                  </a:cubicBezTo>
                  <a:cubicBezTo>
                    <a:pt x="7" y="12"/>
                    <a:pt x="13" y="18"/>
                    <a:pt x="13" y="25"/>
                  </a:cubicBezTo>
                  <a:cubicBezTo>
                    <a:pt x="13" y="18"/>
                    <a:pt x="19" y="12"/>
                    <a:pt x="26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3019425" y="750888"/>
              <a:ext cx="128588" cy="128588"/>
            </a:xfrm>
            <a:custGeom>
              <a:avLst/>
              <a:gdLst>
                <a:gd name="T0" fmla="*/ 31 w 31"/>
                <a:gd name="T1" fmla="*/ 15 h 31"/>
                <a:gd name="T2" fmla="*/ 15 w 31"/>
                <a:gd name="T3" fmla="*/ 0 h 31"/>
                <a:gd name="T4" fmla="*/ 0 w 31"/>
                <a:gd name="T5" fmla="*/ 15 h 31"/>
                <a:gd name="T6" fmla="*/ 15 w 31"/>
                <a:gd name="T7" fmla="*/ 31 h 31"/>
                <a:gd name="T8" fmla="*/ 31 w 31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1" y="15"/>
                  </a:moveTo>
                  <a:cubicBezTo>
                    <a:pt x="22" y="15"/>
                    <a:pt x="15" y="9"/>
                    <a:pt x="15" y="0"/>
                  </a:cubicBezTo>
                  <a:cubicBezTo>
                    <a:pt x="15" y="9"/>
                    <a:pt x="9" y="15"/>
                    <a:pt x="0" y="15"/>
                  </a:cubicBezTo>
                  <a:cubicBezTo>
                    <a:pt x="9" y="15"/>
                    <a:pt x="15" y="22"/>
                    <a:pt x="15" y="31"/>
                  </a:cubicBezTo>
                  <a:cubicBezTo>
                    <a:pt x="15" y="22"/>
                    <a:pt x="22" y="15"/>
                    <a:pt x="31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7"/>
            <p:cNvSpPr>
              <a:spLocks/>
            </p:cNvSpPr>
            <p:nvPr/>
          </p:nvSpPr>
          <p:spPr bwMode="auto">
            <a:xfrm>
              <a:off x="1411288" y="1998663"/>
              <a:ext cx="71438" cy="71438"/>
            </a:xfrm>
            <a:custGeom>
              <a:avLst/>
              <a:gdLst>
                <a:gd name="T0" fmla="*/ 17 w 17"/>
                <a:gd name="T1" fmla="*/ 8 h 17"/>
                <a:gd name="T2" fmla="*/ 9 w 17"/>
                <a:gd name="T3" fmla="*/ 0 h 17"/>
                <a:gd name="T4" fmla="*/ 0 w 17"/>
                <a:gd name="T5" fmla="*/ 8 h 17"/>
                <a:gd name="T6" fmla="*/ 9 w 17"/>
                <a:gd name="T7" fmla="*/ 17 h 17"/>
                <a:gd name="T8" fmla="*/ 17 w 17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8"/>
                  </a:moveTo>
                  <a:cubicBezTo>
                    <a:pt x="12" y="8"/>
                    <a:pt x="9" y="4"/>
                    <a:pt x="9" y="0"/>
                  </a:cubicBezTo>
                  <a:cubicBezTo>
                    <a:pt x="9" y="4"/>
                    <a:pt x="5" y="8"/>
                    <a:pt x="0" y="8"/>
                  </a:cubicBezTo>
                  <a:cubicBezTo>
                    <a:pt x="5" y="8"/>
                    <a:pt x="9" y="12"/>
                    <a:pt x="9" y="17"/>
                  </a:cubicBezTo>
                  <a:cubicBezTo>
                    <a:pt x="9" y="12"/>
                    <a:pt x="12" y="8"/>
                    <a:pt x="17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6035675" y="633413"/>
              <a:ext cx="28575" cy="301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3829050" y="2519363"/>
              <a:ext cx="30163" cy="285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1619250" y="863601"/>
              <a:ext cx="28575" cy="285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Oval 11"/>
            <p:cNvSpPr>
              <a:spLocks noChangeArrowheads="1"/>
            </p:cNvSpPr>
            <p:nvPr/>
          </p:nvSpPr>
          <p:spPr bwMode="auto">
            <a:xfrm>
              <a:off x="4481513" y="566738"/>
              <a:ext cx="28575" cy="301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Oval 12"/>
            <p:cNvSpPr>
              <a:spLocks noChangeArrowheads="1"/>
            </p:cNvSpPr>
            <p:nvPr/>
          </p:nvSpPr>
          <p:spPr bwMode="auto">
            <a:xfrm>
              <a:off x="5332413" y="1412876"/>
              <a:ext cx="30163" cy="285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Oval 13"/>
            <p:cNvSpPr>
              <a:spLocks noChangeArrowheads="1"/>
            </p:cNvSpPr>
            <p:nvPr/>
          </p:nvSpPr>
          <p:spPr bwMode="auto">
            <a:xfrm>
              <a:off x="5321300" y="117476"/>
              <a:ext cx="28575" cy="301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Oval 14"/>
            <p:cNvSpPr>
              <a:spLocks noChangeArrowheads="1"/>
            </p:cNvSpPr>
            <p:nvPr/>
          </p:nvSpPr>
          <p:spPr bwMode="auto">
            <a:xfrm>
              <a:off x="2312988" y="358776"/>
              <a:ext cx="28575" cy="301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Oval 15"/>
            <p:cNvSpPr>
              <a:spLocks noChangeArrowheads="1"/>
            </p:cNvSpPr>
            <p:nvPr/>
          </p:nvSpPr>
          <p:spPr bwMode="auto">
            <a:xfrm>
              <a:off x="668338" y="655638"/>
              <a:ext cx="28575" cy="285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Oval 16"/>
            <p:cNvSpPr>
              <a:spLocks noChangeArrowheads="1"/>
            </p:cNvSpPr>
            <p:nvPr/>
          </p:nvSpPr>
          <p:spPr bwMode="auto">
            <a:xfrm>
              <a:off x="6488113" y="1566863"/>
              <a:ext cx="20638" cy="158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Oval 17"/>
            <p:cNvSpPr>
              <a:spLocks noChangeArrowheads="1"/>
            </p:cNvSpPr>
            <p:nvPr/>
          </p:nvSpPr>
          <p:spPr bwMode="auto">
            <a:xfrm>
              <a:off x="7480300" y="350838"/>
              <a:ext cx="17463" cy="17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Oval 18"/>
            <p:cNvSpPr>
              <a:spLocks noChangeArrowheads="1"/>
            </p:cNvSpPr>
            <p:nvPr/>
          </p:nvSpPr>
          <p:spPr bwMode="auto">
            <a:xfrm>
              <a:off x="3954463" y="1536701"/>
              <a:ext cx="20638" cy="17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Oval 19"/>
            <p:cNvSpPr>
              <a:spLocks noChangeArrowheads="1"/>
            </p:cNvSpPr>
            <p:nvPr/>
          </p:nvSpPr>
          <p:spPr bwMode="auto">
            <a:xfrm>
              <a:off x="3849688" y="106363"/>
              <a:ext cx="17463" cy="206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Oval 20"/>
            <p:cNvSpPr>
              <a:spLocks noChangeArrowheads="1"/>
            </p:cNvSpPr>
            <p:nvPr/>
          </p:nvSpPr>
          <p:spPr bwMode="auto">
            <a:xfrm>
              <a:off x="2192338" y="1228726"/>
              <a:ext cx="20638" cy="206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Oval 21"/>
            <p:cNvSpPr>
              <a:spLocks noChangeArrowheads="1"/>
            </p:cNvSpPr>
            <p:nvPr/>
          </p:nvSpPr>
          <p:spPr bwMode="auto">
            <a:xfrm>
              <a:off x="534988" y="2693988"/>
              <a:ext cx="20638" cy="158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Oval 22"/>
            <p:cNvSpPr>
              <a:spLocks noChangeArrowheads="1"/>
            </p:cNvSpPr>
            <p:nvPr/>
          </p:nvSpPr>
          <p:spPr bwMode="auto">
            <a:xfrm>
              <a:off x="2724150" y="2398713"/>
              <a:ext cx="20638" cy="158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Oval 23"/>
            <p:cNvSpPr>
              <a:spLocks noChangeArrowheads="1"/>
            </p:cNvSpPr>
            <p:nvPr/>
          </p:nvSpPr>
          <p:spPr bwMode="auto">
            <a:xfrm>
              <a:off x="5668963" y="2406651"/>
              <a:ext cx="17463" cy="158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Oval 24"/>
            <p:cNvSpPr>
              <a:spLocks noChangeArrowheads="1"/>
            </p:cNvSpPr>
            <p:nvPr/>
          </p:nvSpPr>
          <p:spPr bwMode="auto">
            <a:xfrm>
              <a:off x="6027738" y="2755901"/>
              <a:ext cx="15875" cy="17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Oval 25"/>
            <p:cNvSpPr>
              <a:spLocks noChangeArrowheads="1"/>
            </p:cNvSpPr>
            <p:nvPr/>
          </p:nvSpPr>
          <p:spPr bwMode="auto">
            <a:xfrm>
              <a:off x="876300" y="4162426"/>
              <a:ext cx="15875" cy="206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4" name="Oval 26"/>
            <p:cNvSpPr>
              <a:spLocks noChangeArrowheads="1"/>
            </p:cNvSpPr>
            <p:nvPr/>
          </p:nvSpPr>
          <p:spPr bwMode="auto">
            <a:xfrm>
              <a:off x="1195388" y="4575176"/>
              <a:ext cx="17463" cy="158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Oval 27"/>
            <p:cNvSpPr>
              <a:spLocks noChangeArrowheads="1"/>
            </p:cNvSpPr>
            <p:nvPr/>
          </p:nvSpPr>
          <p:spPr bwMode="auto">
            <a:xfrm>
              <a:off x="534988" y="4357688"/>
              <a:ext cx="20638" cy="206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Oval 28"/>
            <p:cNvSpPr>
              <a:spLocks noChangeArrowheads="1"/>
            </p:cNvSpPr>
            <p:nvPr/>
          </p:nvSpPr>
          <p:spPr bwMode="auto">
            <a:xfrm>
              <a:off x="688975" y="4583113"/>
              <a:ext cx="15875" cy="158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Oval 29"/>
            <p:cNvSpPr>
              <a:spLocks noChangeArrowheads="1"/>
            </p:cNvSpPr>
            <p:nvPr/>
          </p:nvSpPr>
          <p:spPr bwMode="auto">
            <a:xfrm>
              <a:off x="3073400" y="3243263"/>
              <a:ext cx="20638" cy="158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0" name="Oval 30"/>
            <p:cNvSpPr>
              <a:spLocks noChangeArrowheads="1"/>
            </p:cNvSpPr>
            <p:nvPr/>
          </p:nvSpPr>
          <p:spPr bwMode="auto">
            <a:xfrm>
              <a:off x="4864100" y="3068638"/>
              <a:ext cx="20638" cy="158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1" name="Oval 31"/>
            <p:cNvSpPr>
              <a:spLocks noChangeArrowheads="1"/>
            </p:cNvSpPr>
            <p:nvPr/>
          </p:nvSpPr>
          <p:spPr bwMode="auto">
            <a:xfrm>
              <a:off x="6994525" y="4146551"/>
              <a:ext cx="17463" cy="158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2" name="Oval 32"/>
            <p:cNvSpPr>
              <a:spLocks noChangeArrowheads="1"/>
            </p:cNvSpPr>
            <p:nvPr/>
          </p:nvSpPr>
          <p:spPr bwMode="auto">
            <a:xfrm>
              <a:off x="1755775" y="355601"/>
              <a:ext cx="20638" cy="206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3" name="Oval 33"/>
            <p:cNvSpPr>
              <a:spLocks noChangeArrowheads="1"/>
            </p:cNvSpPr>
            <p:nvPr/>
          </p:nvSpPr>
          <p:spPr bwMode="auto">
            <a:xfrm>
              <a:off x="2200275" y="6351"/>
              <a:ext cx="20638" cy="206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4" name="Oval 34"/>
            <p:cNvSpPr>
              <a:spLocks noChangeArrowheads="1"/>
            </p:cNvSpPr>
            <p:nvPr/>
          </p:nvSpPr>
          <p:spPr bwMode="auto">
            <a:xfrm>
              <a:off x="2878138" y="160338"/>
              <a:ext cx="20638" cy="206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5" name="Freeform 35"/>
            <p:cNvSpPr>
              <a:spLocks/>
            </p:cNvSpPr>
            <p:nvPr/>
          </p:nvSpPr>
          <p:spPr bwMode="auto">
            <a:xfrm>
              <a:off x="10439400" y="517526"/>
              <a:ext cx="69850" cy="58738"/>
            </a:xfrm>
            <a:custGeom>
              <a:avLst/>
              <a:gdLst>
                <a:gd name="T0" fmla="*/ 17 w 17"/>
                <a:gd name="T1" fmla="*/ 7 h 14"/>
                <a:gd name="T2" fmla="*/ 9 w 17"/>
                <a:gd name="T3" fmla="*/ 0 h 14"/>
                <a:gd name="T4" fmla="*/ 0 w 17"/>
                <a:gd name="T5" fmla="*/ 7 h 14"/>
                <a:gd name="T6" fmla="*/ 9 w 17"/>
                <a:gd name="T7" fmla="*/ 14 h 14"/>
                <a:gd name="T8" fmla="*/ 17 w 17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7"/>
                  </a:moveTo>
                  <a:cubicBezTo>
                    <a:pt x="13" y="7"/>
                    <a:pt x="9" y="4"/>
                    <a:pt x="9" y="0"/>
                  </a:cubicBezTo>
                  <a:cubicBezTo>
                    <a:pt x="9" y="4"/>
                    <a:pt x="5" y="7"/>
                    <a:pt x="0" y="7"/>
                  </a:cubicBezTo>
                  <a:cubicBezTo>
                    <a:pt x="5" y="7"/>
                    <a:pt x="9" y="10"/>
                    <a:pt x="9" y="14"/>
                  </a:cubicBezTo>
                  <a:cubicBezTo>
                    <a:pt x="9" y="10"/>
                    <a:pt x="13" y="7"/>
                    <a:pt x="17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6" name="Freeform 36"/>
            <p:cNvSpPr>
              <a:spLocks/>
            </p:cNvSpPr>
            <p:nvPr/>
          </p:nvSpPr>
          <p:spPr bwMode="auto">
            <a:xfrm>
              <a:off x="11120438" y="1906588"/>
              <a:ext cx="90488" cy="92075"/>
            </a:xfrm>
            <a:custGeom>
              <a:avLst/>
              <a:gdLst>
                <a:gd name="T0" fmla="*/ 22 w 22"/>
                <a:gd name="T1" fmla="*/ 11 h 22"/>
                <a:gd name="T2" fmla="*/ 11 w 22"/>
                <a:gd name="T3" fmla="*/ 0 h 22"/>
                <a:gd name="T4" fmla="*/ 0 w 22"/>
                <a:gd name="T5" fmla="*/ 11 h 22"/>
                <a:gd name="T6" fmla="*/ 11 w 22"/>
                <a:gd name="T7" fmla="*/ 22 h 22"/>
                <a:gd name="T8" fmla="*/ 22 w 2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cubicBezTo>
                    <a:pt x="16" y="11"/>
                    <a:pt x="11" y="6"/>
                    <a:pt x="11" y="0"/>
                  </a:cubicBezTo>
                  <a:cubicBezTo>
                    <a:pt x="11" y="6"/>
                    <a:pt x="6" y="11"/>
                    <a:pt x="0" y="11"/>
                  </a:cubicBezTo>
                  <a:cubicBezTo>
                    <a:pt x="6" y="11"/>
                    <a:pt x="11" y="16"/>
                    <a:pt x="11" y="22"/>
                  </a:cubicBezTo>
                  <a:cubicBezTo>
                    <a:pt x="11" y="16"/>
                    <a:pt x="16" y="11"/>
                    <a:pt x="22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7" name="Freeform 37"/>
            <p:cNvSpPr>
              <a:spLocks/>
            </p:cNvSpPr>
            <p:nvPr/>
          </p:nvSpPr>
          <p:spPr bwMode="auto">
            <a:xfrm>
              <a:off x="8050213" y="1985963"/>
              <a:ext cx="120650" cy="125413"/>
            </a:xfrm>
            <a:custGeom>
              <a:avLst/>
              <a:gdLst>
                <a:gd name="T0" fmla="*/ 29 w 29"/>
                <a:gd name="T1" fmla="*/ 15 h 30"/>
                <a:gd name="T2" fmla="*/ 14 w 29"/>
                <a:gd name="T3" fmla="*/ 0 h 30"/>
                <a:gd name="T4" fmla="*/ 0 w 29"/>
                <a:gd name="T5" fmla="*/ 15 h 30"/>
                <a:gd name="T6" fmla="*/ 14 w 29"/>
                <a:gd name="T7" fmla="*/ 30 h 30"/>
                <a:gd name="T8" fmla="*/ 29 w 2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0">
                  <a:moveTo>
                    <a:pt x="29" y="15"/>
                  </a:moveTo>
                  <a:cubicBezTo>
                    <a:pt x="21" y="15"/>
                    <a:pt x="14" y="8"/>
                    <a:pt x="14" y="0"/>
                  </a:cubicBezTo>
                  <a:cubicBezTo>
                    <a:pt x="14" y="8"/>
                    <a:pt x="8" y="15"/>
                    <a:pt x="0" y="15"/>
                  </a:cubicBezTo>
                  <a:cubicBezTo>
                    <a:pt x="8" y="15"/>
                    <a:pt x="14" y="21"/>
                    <a:pt x="14" y="30"/>
                  </a:cubicBezTo>
                  <a:cubicBezTo>
                    <a:pt x="14" y="21"/>
                    <a:pt x="21" y="15"/>
                    <a:pt x="29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8" name="Freeform 38"/>
            <p:cNvSpPr>
              <a:spLocks/>
            </p:cNvSpPr>
            <p:nvPr/>
          </p:nvSpPr>
          <p:spPr bwMode="auto">
            <a:xfrm>
              <a:off x="7310438" y="1054101"/>
              <a:ext cx="74613" cy="74613"/>
            </a:xfrm>
            <a:custGeom>
              <a:avLst/>
              <a:gdLst>
                <a:gd name="T0" fmla="*/ 18 w 18"/>
                <a:gd name="T1" fmla="*/ 9 h 18"/>
                <a:gd name="T2" fmla="*/ 9 w 18"/>
                <a:gd name="T3" fmla="*/ 0 h 18"/>
                <a:gd name="T4" fmla="*/ 0 w 18"/>
                <a:gd name="T5" fmla="*/ 9 h 18"/>
                <a:gd name="T6" fmla="*/ 9 w 18"/>
                <a:gd name="T7" fmla="*/ 18 h 18"/>
                <a:gd name="T8" fmla="*/ 18 w 18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9"/>
                  </a:moveTo>
                  <a:cubicBezTo>
                    <a:pt x="13" y="9"/>
                    <a:pt x="9" y="5"/>
                    <a:pt x="9" y="0"/>
                  </a:cubicBezTo>
                  <a:cubicBezTo>
                    <a:pt x="9" y="5"/>
                    <a:pt x="5" y="9"/>
                    <a:pt x="0" y="9"/>
                  </a:cubicBezTo>
                  <a:cubicBezTo>
                    <a:pt x="5" y="9"/>
                    <a:pt x="9" y="13"/>
                    <a:pt x="9" y="18"/>
                  </a:cubicBezTo>
                  <a:cubicBezTo>
                    <a:pt x="9" y="13"/>
                    <a:pt x="13" y="9"/>
                    <a:pt x="1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9" name="Freeform 39"/>
            <p:cNvSpPr>
              <a:spLocks/>
            </p:cNvSpPr>
            <p:nvPr/>
          </p:nvSpPr>
          <p:spPr bwMode="auto">
            <a:xfrm>
              <a:off x="8304213" y="488951"/>
              <a:ext cx="123825" cy="120650"/>
            </a:xfrm>
            <a:custGeom>
              <a:avLst/>
              <a:gdLst>
                <a:gd name="T0" fmla="*/ 30 w 30"/>
                <a:gd name="T1" fmla="*/ 15 h 29"/>
                <a:gd name="T2" fmla="*/ 15 w 30"/>
                <a:gd name="T3" fmla="*/ 0 h 29"/>
                <a:gd name="T4" fmla="*/ 0 w 30"/>
                <a:gd name="T5" fmla="*/ 15 h 29"/>
                <a:gd name="T6" fmla="*/ 15 w 30"/>
                <a:gd name="T7" fmla="*/ 29 h 29"/>
                <a:gd name="T8" fmla="*/ 30 w 30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9">
                  <a:moveTo>
                    <a:pt x="30" y="15"/>
                  </a:moveTo>
                  <a:cubicBezTo>
                    <a:pt x="22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2" y="15"/>
                    <a:pt x="30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0" name="Freeform 40"/>
            <p:cNvSpPr>
              <a:spLocks/>
            </p:cNvSpPr>
            <p:nvPr/>
          </p:nvSpPr>
          <p:spPr bwMode="auto">
            <a:xfrm>
              <a:off x="12076113" y="504826"/>
              <a:ext cx="120650" cy="120650"/>
            </a:xfrm>
            <a:custGeom>
              <a:avLst/>
              <a:gdLst>
                <a:gd name="T0" fmla="*/ 29 w 29"/>
                <a:gd name="T1" fmla="*/ 15 h 29"/>
                <a:gd name="T2" fmla="*/ 15 w 29"/>
                <a:gd name="T3" fmla="*/ 0 h 29"/>
                <a:gd name="T4" fmla="*/ 0 w 29"/>
                <a:gd name="T5" fmla="*/ 15 h 29"/>
                <a:gd name="T6" fmla="*/ 15 w 29"/>
                <a:gd name="T7" fmla="*/ 29 h 29"/>
                <a:gd name="T8" fmla="*/ 29 w 29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29" y="15"/>
                  </a:moveTo>
                  <a:cubicBezTo>
                    <a:pt x="21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1" y="15"/>
                    <a:pt x="29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1" name="Oval 41"/>
            <p:cNvSpPr>
              <a:spLocks noChangeArrowheads="1"/>
            </p:cNvSpPr>
            <p:nvPr/>
          </p:nvSpPr>
          <p:spPr bwMode="auto">
            <a:xfrm>
              <a:off x="10231438" y="1071563"/>
              <a:ext cx="28575" cy="285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2" name="Oval 42"/>
            <p:cNvSpPr>
              <a:spLocks noChangeArrowheads="1"/>
            </p:cNvSpPr>
            <p:nvPr/>
          </p:nvSpPr>
          <p:spPr bwMode="auto">
            <a:xfrm>
              <a:off x="8054975" y="1058863"/>
              <a:ext cx="28575" cy="285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3" name="Oval 43"/>
            <p:cNvSpPr>
              <a:spLocks noChangeArrowheads="1"/>
            </p:cNvSpPr>
            <p:nvPr/>
          </p:nvSpPr>
          <p:spPr bwMode="auto">
            <a:xfrm>
              <a:off x="11544300" y="47626"/>
              <a:ext cx="28575" cy="285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4" name="Oval 44"/>
            <p:cNvSpPr>
              <a:spLocks noChangeArrowheads="1"/>
            </p:cNvSpPr>
            <p:nvPr/>
          </p:nvSpPr>
          <p:spPr bwMode="auto">
            <a:xfrm>
              <a:off x="10634663" y="68263"/>
              <a:ext cx="20638" cy="158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5" name="Oval 45"/>
            <p:cNvSpPr>
              <a:spLocks noChangeArrowheads="1"/>
            </p:cNvSpPr>
            <p:nvPr/>
          </p:nvSpPr>
          <p:spPr bwMode="auto">
            <a:xfrm>
              <a:off x="5881688" y="854076"/>
              <a:ext cx="15875" cy="17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6" name="Oval 46"/>
            <p:cNvSpPr>
              <a:spLocks noChangeArrowheads="1"/>
            </p:cNvSpPr>
            <p:nvPr/>
          </p:nvSpPr>
          <p:spPr bwMode="auto">
            <a:xfrm>
              <a:off x="9815513" y="1611313"/>
              <a:ext cx="17463" cy="206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7" name="Oval 47"/>
            <p:cNvSpPr>
              <a:spLocks noChangeArrowheads="1"/>
            </p:cNvSpPr>
            <p:nvPr/>
          </p:nvSpPr>
          <p:spPr bwMode="auto">
            <a:xfrm>
              <a:off x="12050713" y="2019301"/>
              <a:ext cx="20638" cy="206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8" name="Oval 48"/>
            <p:cNvSpPr>
              <a:spLocks noChangeArrowheads="1"/>
            </p:cNvSpPr>
            <p:nvPr/>
          </p:nvSpPr>
          <p:spPr bwMode="auto">
            <a:xfrm>
              <a:off x="11364913" y="3733801"/>
              <a:ext cx="20638" cy="17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9" name="Oval 49"/>
            <p:cNvSpPr>
              <a:spLocks noChangeArrowheads="1"/>
            </p:cNvSpPr>
            <p:nvPr/>
          </p:nvSpPr>
          <p:spPr bwMode="auto">
            <a:xfrm>
              <a:off x="8947150" y="687388"/>
              <a:ext cx="17463" cy="17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0" name="Oval 50"/>
            <p:cNvSpPr>
              <a:spLocks noChangeArrowheads="1"/>
            </p:cNvSpPr>
            <p:nvPr/>
          </p:nvSpPr>
          <p:spPr bwMode="auto">
            <a:xfrm>
              <a:off x="9525000" y="271463"/>
              <a:ext cx="15875" cy="17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1" name="Oval 51"/>
            <p:cNvSpPr>
              <a:spLocks noChangeArrowheads="1"/>
            </p:cNvSpPr>
            <p:nvPr/>
          </p:nvSpPr>
          <p:spPr bwMode="auto">
            <a:xfrm>
              <a:off x="5329238" y="958851"/>
              <a:ext cx="15875" cy="158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2" name="Oval 52"/>
            <p:cNvSpPr>
              <a:spLocks noChangeArrowheads="1"/>
            </p:cNvSpPr>
            <p:nvPr/>
          </p:nvSpPr>
          <p:spPr bwMode="auto">
            <a:xfrm>
              <a:off x="7364413" y="2032001"/>
              <a:ext cx="17463" cy="17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3" name="Oval 53"/>
            <p:cNvSpPr>
              <a:spLocks noChangeArrowheads="1"/>
            </p:cNvSpPr>
            <p:nvPr/>
          </p:nvSpPr>
          <p:spPr bwMode="auto">
            <a:xfrm>
              <a:off x="5753100" y="2368551"/>
              <a:ext cx="15875" cy="17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4" name="Oval 54"/>
            <p:cNvSpPr>
              <a:spLocks noChangeArrowheads="1"/>
            </p:cNvSpPr>
            <p:nvPr/>
          </p:nvSpPr>
          <p:spPr bwMode="auto">
            <a:xfrm>
              <a:off x="11202988" y="4729163"/>
              <a:ext cx="17463" cy="158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5" name="Oval 55"/>
            <p:cNvSpPr>
              <a:spLocks noChangeArrowheads="1"/>
            </p:cNvSpPr>
            <p:nvPr/>
          </p:nvSpPr>
          <p:spPr bwMode="auto">
            <a:xfrm>
              <a:off x="8610600" y="3929063"/>
              <a:ext cx="17463" cy="17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6" name="Oval 56"/>
            <p:cNvSpPr>
              <a:spLocks noChangeArrowheads="1"/>
            </p:cNvSpPr>
            <p:nvPr/>
          </p:nvSpPr>
          <p:spPr bwMode="auto">
            <a:xfrm>
              <a:off x="5432425" y="4137026"/>
              <a:ext cx="17463" cy="17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7" name="Oval 57"/>
            <p:cNvSpPr>
              <a:spLocks noChangeArrowheads="1"/>
            </p:cNvSpPr>
            <p:nvPr/>
          </p:nvSpPr>
          <p:spPr bwMode="auto">
            <a:xfrm>
              <a:off x="7891463" y="2455863"/>
              <a:ext cx="22225" cy="17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8" name="Oval 58"/>
            <p:cNvSpPr>
              <a:spLocks noChangeArrowheads="1"/>
            </p:cNvSpPr>
            <p:nvPr/>
          </p:nvSpPr>
          <p:spPr bwMode="auto">
            <a:xfrm>
              <a:off x="6750050" y="600076"/>
              <a:ext cx="15875" cy="17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9" name="Oval 59"/>
            <p:cNvSpPr>
              <a:spLocks noChangeArrowheads="1"/>
            </p:cNvSpPr>
            <p:nvPr/>
          </p:nvSpPr>
          <p:spPr bwMode="auto">
            <a:xfrm>
              <a:off x="9944100" y="76201"/>
              <a:ext cx="20638" cy="17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0" name="Oval 60"/>
            <p:cNvSpPr>
              <a:spLocks noChangeArrowheads="1"/>
            </p:cNvSpPr>
            <p:nvPr/>
          </p:nvSpPr>
          <p:spPr bwMode="auto">
            <a:xfrm>
              <a:off x="10766425" y="1166813"/>
              <a:ext cx="20638" cy="158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1" name="Oval 61"/>
            <p:cNvSpPr>
              <a:spLocks noChangeArrowheads="1"/>
            </p:cNvSpPr>
            <p:nvPr/>
          </p:nvSpPr>
          <p:spPr bwMode="auto">
            <a:xfrm>
              <a:off x="7523163" y="68263"/>
              <a:ext cx="15875" cy="158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2" name="Oval 62"/>
            <p:cNvSpPr>
              <a:spLocks noChangeArrowheads="1"/>
            </p:cNvSpPr>
            <p:nvPr/>
          </p:nvSpPr>
          <p:spPr bwMode="auto">
            <a:xfrm>
              <a:off x="12063413" y="1087438"/>
              <a:ext cx="28575" cy="285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3" name="Oval 63"/>
            <p:cNvSpPr>
              <a:spLocks noChangeArrowheads="1"/>
            </p:cNvSpPr>
            <p:nvPr/>
          </p:nvSpPr>
          <p:spPr bwMode="auto">
            <a:xfrm>
              <a:off x="11107738" y="479426"/>
              <a:ext cx="28575" cy="301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4" name="Oval 64"/>
            <p:cNvSpPr>
              <a:spLocks noChangeArrowheads="1"/>
            </p:cNvSpPr>
            <p:nvPr/>
          </p:nvSpPr>
          <p:spPr bwMode="auto">
            <a:xfrm>
              <a:off x="10617200" y="1408113"/>
              <a:ext cx="25400" cy="285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5" name="Oval 65"/>
            <p:cNvSpPr>
              <a:spLocks noChangeArrowheads="1"/>
            </p:cNvSpPr>
            <p:nvPr/>
          </p:nvSpPr>
          <p:spPr bwMode="auto">
            <a:xfrm>
              <a:off x="10426700" y="2760663"/>
              <a:ext cx="28575" cy="285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6" name="Oval 66"/>
            <p:cNvSpPr>
              <a:spLocks noChangeArrowheads="1"/>
            </p:cNvSpPr>
            <p:nvPr/>
          </p:nvSpPr>
          <p:spPr bwMode="auto">
            <a:xfrm>
              <a:off x="9204325" y="1395413"/>
              <a:ext cx="30163" cy="285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14" name="Freeform 5"/>
          <p:cNvSpPr>
            <a:spLocks/>
          </p:cNvSpPr>
          <p:nvPr/>
        </p:nvSpPr>
        <p:spPr bwMode="auto">
          <a:xfrm>
            <a:off x="1756794" y="-381735"/>
            <a:ext cx="5644754" cy="1228725"/>
          </a:xfrm>
          <a:custGeom>
            <a:avLst/>
            <a:gdLst>
              <a:gd name="T0" fmla="*/ 1002 w 2004"/>
              <a:gd name="T1" fmla="*/ 11 h 436"/>
              <a:gd name="T2" fmla="*/ 0 w 2004"/>
              <a:gd name="T3" fmla="*/ 0 h 436"/>
              <a:gd name="T4" fmla="*/ 986 w 2004"/>
              <a:gd name="T5" fmla="*/ 435 h 436"/>
              <a:gd name="T6" fmla="*/ 1013 w 2004"/>
              <a:gd name="T7" fmla="*/ 436 h 436"/>
              <a:gd name="T8" fmla="*/ 2004 w 2004"/>
              <a:gd name="T9" fmla="*/ 0 h 436"/>
              <a:gd name="T10" fmla="*/ 1002 w 2004"/>
              <a:gd name="T11" fmla="*/ 11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4" h="436">
                <a:moveTo>
                  <a:pt x="1002" y="11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27" y="296"/>
                  <a:pt x="986" y="435"/>
                </a:cubicBezTo>
                <a:cubicBezTo>
                  <a:pt x="993" y="436"/>
                  <a:pt x="1003" y="436"/>
                  <a:pt x="1013" y="436"/>
                </a:cubicBezTo>
                <a:cubicBezTo>
                  <a:pt x="1976" y="297"/>
                  <a:pt x="2004" y="0"/>
                  <a:pt x="2004" y="0"/>
                </a:cubicBezTo>
                <a:lnTo>
                  <a:pt x="1002" y="11"/>
                </a:lnTo>
                <a:close/>
              </a:path>
            </a:pathLst>
          </a:custGeom>
          <a:pattFill prst="dkUpDiag">
            <a:fgClr>
              <a:srgbClr val="52361E"/>
            </a:fgClr>
            <a:bgClr>
              <a:srgbClr val="8F5E35"/>
            </a:bgClr>
          </a:patt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grpSp>
        <p:nvGrpSpPr>
          <p:cNvPr id="182" name="Group 181"/>
          <p:cNvGrpSpPr/>
          <p:nvPr/>
        </p:nvGrpSpPr>
        <p:grpSpPr>
          <a:xfrm>
            <a:off x="2382" y="2675174"/>
            <a:ext cx="9141619" cy="2058086"/>
            <a:chOff x="3175" y="2423899"/>
            <a:chExt cx="12188825" cy="2744114"/>
          </a:xfrm>
          <a:effectLst>
            <a:outerShdw blurRad="330200" dist="215900" dir="16200000" rotWithShape="0">
              <a:schemeClr val="bg1">
                <a:alpha val="18000"/>
              </a:schemeClr>
            </a:outerShdw>
          </a:effectLst>
        </p:grpSpPr>
        <p:sp>
          <p:nvSpPr>
            <p:cNvPr id="117" name="Freeform 13"/>
            <p:cNvSpPr>
              <a:spLocks/>
            </p:cNvSpPr>
            <p:nvPr/>
          </p:nvSpPr>
          <p:spPr bwMode="auto">
            <a:xfrm>
              <a:off x="10164502" y="3685524"/>
              <a:ext cx="2027498" cy="1482489"/>
            </a:xfrm>
            <a:custGeom>
              <a:avLst/>
              <a:gdLst>
                <a:gd name="T0" fmla="*/ 1230 w 1276"/>
                <a:gd name="T1" fmla="*/ 748 h 933"/>
                <a:gd name="T2" fmla="*/ 1221 w 1276"/>
                <a:gd name="T3" fmla="*/ 748 h 933"/>
                <a:gd name="T4" fmla="*/ 1206 w 1276"/>
                <a:gd name="T5" fmla="*/ 748 h 933"/>
                <a:gd name="T6" fmla="*/ 1211 w 1276"/>
                <a:gd name="T7" fmla="*/ 216 h 933"/>
                <a:gd name="T8" fmla="*/ 1218 w 1276"/>
                <a:gd name="T9" fmla="*/ 216 h 933"/>
                <a:gd name="T10" fmla="*/ 1221 w 1276"/>
                <a:gd name="T11" fmla="*/ 214 h 933"/>
                <a:gd name="T12" fmla="*/ 1218 w 1276"/>
                <a:gd name="T13" fmla="*/ 185 h 933"/>
                <a:gd name="T14" fmla="*/ 1206 w 1276"/>
                <a:gd name="T15" fmla="*/ 182 h 933"/>
                <a:gd name="T16" fmla="*/ 1192 w 1276"/>
                <a:gd name="T17" fmla="*/ 180 h 933"/>
                <a:gd name="T18" fmla="*/ 1182 w 1276"/>
                <a:gd name="T19" fmla="*/ 0 h 933"/>
                <a:gd name="T20" fmla="*/ 1172 w 1276"/>
                <a:gd name="T21" fmla="*/ 180 h 933"/>
                <a:gd name="T22" fmla="*/ 1158 w 1276"/>
                <a:gd name="T23" fmla="*/ 180 h 933"/>
                <a:gd name="T24" fmla="*/ 1143 w 1276"/>
                <a:gd name="T25" fmla="*/ 182 h 933"/>
                <a:gd name="T26" fmla="*/ 1141 w 1276"/>
                <a:gd name="T27" fmla="*/ 212 h 933"/>
                <a:gd name="T28" fmla="*/ 1143 w 1276"/>
                <a:gd name="T29" fmla="*/ 214 h 933"/>
                <a:gd name="T30" fmla="*/ 1151 w 1276"/>
                <a:gd name="T31" fmla="*/ 214 h 933"/>
                <a:gd name="T32" fmla="*/ 1071 w 1276"/>
                <a:gd name="T33" fmla="*/ 659 h 933"/>
                <a:gd name="T34" fmla="*/ 659 w 1276"/>
                <a:gd name="T35" fmla="*/ 496 h 933"/>
                <a:gd name="T36" fmla="*/ 666 w 1276"/>
                <a:gd name="T37" fmla="*/ 491 h 933"/>
                <a:gd name="T38" fmla="*/ 611 w 1276"/>
                <a:gd name="T39" fmla="*/ 430 h 933"/>
                <a:gd name="T40" fmla="*/ 620 w 1276"/>
                <a:gd name="T41" fmla="*/ 425 h 933"/>
                <a:gd name="T42" fmla="*/ 606 w 1276"/>
                <a:gd name="T43" fmla="*/ 420 h 933"/>
                <a:gd name="T44" fmla="*/ 608 w 1276"/>
                <a:gd name="T45" fmla="*/ 406 h 933"/>
                <a:gd name="T46" fmla="*/ 606 w 1276"/>
                <a:gd name="T47" fmla="*/ 389 h 933"/>
                <a:gd name="T48" fmla="*/ 594 w 1276"/>
                <a:gd name="T49" fmla="*/ 379 h 933"/>
                <a:gd name="T50" fmla="*/ 586 w 1276"/>
                <a:gd name="T51" fmla="*/ 377 h 933"/>
                <a:gd name="T52" fmla="*/ 569 w 1276"/>
                <a:gd name="T53" fmla="*/ 377 h 933"/>
                <a:gd name="T54" fmla="*/ 562 w 1276"/>
                <a:gd name="T55" fmla="*/ 379 h 933"/>
                <a:gd name="T56" fmla="*/ 552 w 1276"/>
                <a:gd name="T57" fmla="*/ 391 h 933"/>
                <a:gd name="T58" fmla="*/ 548 w 1276"/>
                <a:gd name="T59" fmla="*/ 399 h 933"/>
                <a:gd name="T60" fmla="*/ 548 w 1276"/>
                <a:gd name="T61" fmla="*/ 413 h 933"/>
                <a:gd name="T62" fmla="*/ 552 w 1276"/>
                <a:gd name="T63" fmla="*/ 423 h 933"/>
                <a:gd name="T64" fmla="*/ 538 w 1276"/>
                <a:gd name="T65" fmla="*/ 425 h 933"/>
                <a:gd name="T66" fmla="*/ 548 w 1276"/>
                <a:gd name="T67" fmla="*/ 430 h 933"/>
                <a:gd name="T68" fmla="*/ 519 w 1276"/>
                <a:gd name="T69" fmla="*/ 491 h 933"/>
                <a:gd name="T70" fmla="*/ 412 w 1276"/>
                <a:gd name="T71" fmla="*/ 491 h 933"/>
                <a:gd name="T72" fmla="*/ 402 w 1276"/>
                <a:gd name="T73" fmla="*/ 491 h 933"/>
                <a:gd name="T74" fmla="*/ 359 w 1276"/>
                <a:gd name="T75" fmla="*/ 464 h 933"/>
                <a:gd name="T76" fmla="*/ 366 w 1276"/>
                <a:gd name="T77" fmla="*/ 459 h 933"/>
                <a:gd name="T78" fmla="*/ 204 w 1276"/>
                <a:gd name="T79" fmla="*/ 447 h 933"/>
                <a:gd name="T80" fmla="*/ 194 w 1276"/>
                <a:gd name="T81" fmla="*/ 416 h 933"/>
                <a:gd name="T82" fmla="*/ 177 w 1276"/>
                <a:gd name="T83" fmla="*/ 391 h 933"/>
                <a:gd name="T84" fmla="*/ 155 w 1276"/>
                <a:gd name="T85" fmla="*/ 369 h 933"/>
                <a:gd name="T86" fmla="*/ 141 w 1276"/>
                <a:gd name="T87" fmla="*/ 360 h 933"/>
                <a:gd name="T88" fmla="*/ 114 w 1276"/>
                <a:gd name="T89" fmla="*/ 350 h 933"/>
                <a:gd name="T90" fmla="*/ 112 w 1276"/>
                <a:gd name="T91" fmla="*/ 348 h 933"/>
                <a:gd name="T92" fmla="*/ 97 w 1276"/>
                <a:gd name="T93" fmla="*/ 345 h 933"/>
                <a:gd name="T94" fmla="*/ 92 w 1276"/>
                <a:gd name="T95" fmla="*/ 345 h 933"/>
                <a:gd name="T96" fmla="*/ 88 w 1276"/>
                <a:gd name="T97" fmla="*/ 345 h 933"/>
                <a:gd name="T98" fmla="*/ 78 w 1276"/>
                <a:gd name="T99" fmla="*/ 263 h 933"/>
                <a:gd name="T100" fmla="*/ 73 w 1276"/>
                <a:gd name="T101" fmla="*/ 345 h 933"/>
                <a:gd name="T102" fmla="*/ 68 w 1276"/>
                <a:gd name="T103" fmla="*/ 345 h 933"/>
                <a:gd name="T104" fmla="*/ 51 w 1276"/>
                <a:gd name="T105" fmla="*/ 348 h 933"/>
                <a:gd name="T106" fmla="*/ 51 w 1276"/>
                <a:gd name="T107" fmla="*/ 348 h 933"/>
                <a:gd name="T108" fmla="*/ 37 w 1276"/>
                <a:gd name="T109" fmla="*/ 355 h 933"/>
                <a:gd name="T110" fmla="*/ 22 w 1276"/>
                <a:gd name="T111" fmla="*/ 360 h 933"/>
                <a:gd name="T112" fmla="*/ 0 w 1276"/>
                <a:gd name="T113" fmla="*/ 374 h 933"/>
                <a:gd name="T114" fmla="*/ 1276 w 1276"/>
                <a:gd name="T115" fmla="*/ 933 h 933"/>
                <a:gd name="T116" fmla="*/ 1233 w 1276"/>
                <a:gd name="T117" fmla="*/ 739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76" h="933">
                  <a:moveTo>
                    <a:pt x="1233" y="746"/>
                  </a:moveTo>
                  <a:lnTo>
                    <a:pt x="1230" y="748"/>
                  </a:lnTo>
                  <a:lnTo>
                    <a:pt x="1228" y="748"/>
                  </a:lnTo>
                  <a:lnTo>
                    <a:pt x="1221" y="748"/>
                  </a:lnTo>
                  <a:lnTo>
                    <a:pt x="1216" y="748"/>
                  </a:lnTo>
                  <a:lnTo>
                    <a:pt x="1206" y="748"/>
                  </a:lnTo>
                  <a:lnTo>
                    <a:pt x="1206" y="741"/>
                  </a:lnTo>
                  <a:lnTo>
                    <a:pt x="1211" y="216"/>
                  </a:lnTo>
                  <a:lnTo>
                    <a:pt x="1213" y="216"/>
                  </a:lnTo>
                  <a:lnTo>
                    <a:pt x="1218" y="216"/>
                  </a:lnTo>
                  <a:lnTo>
                    <a:pt x="1221" y="214"/>
                  </a:lnTo>
                  <a:lnTo>
                    <a:pt x="1221" y="214"/>
                  </a:lnTo>
                  <a:lnTo>
                    <a:pt x="1221" y="185"/>
                  </a:lnTo>
                  <a:lnTo>
                    <a:pt x="1218" y="185"/>
                  </a:lnTo>
                  <a:lnTo>
                    <a:pt x="1213" y="182"/>
                  </a:lnTo>
                  <a:lnTo>
                    <a:pt x="1206" y="182"/>
                  </a:lnTo>
                  <a:lnTo>
                    <a:pt x="1197" y="180"/>
                  </a:lnTo>
                  <a:lnTo>
                    <a:pt x="1192" y="180"/>
                  </a:lnTo>
                  <a:lnTo>
                    <a:pt x="1192" y="93"/>
                  </a:lnTo>
                  <a:lnTo>
                    <a:pt x="1182" y="0"/>
                  </a:lnTo>
                  <a:lnTo>
                    <a:pt x="1175" y="90"/>
                  </a:lnTo>
                  <a:lnTo>
                    <a:pt x="1172" y="180"/>
                  </a:lnTo>
                  <a:lnTo>
                    <a:pt x="1165" y="180"/>
                  </a:lnTo>
                  <a:lnTo>
                    <a:pt x="1158" y="180"/>
                  </a:lnTo>
                  <a:lnTo>
                    <a:pt x="1151" y="180"/>
                  </a:lnTo>
                  <a:lnTo>
                    <a:pt x="1143" y="182"/>
                  </a:lnTo>
                  <a:lnTo>
                    <a:pt x="1141" y="182"/>
                  </a:lnTo>
                  <a:lnTo>
                    <a:pt x="1141" y="212"/>
                  </a:lnTo>
                  <a:lnTo>
                    <a:pt x="1141" y="212"/>
                  </a:lnTo>
                  <a:lnTo>
                    <a:pt x="1143" y="214"/>
                  </a:lnTo>
                  <a:lnTo>
                    <a:pt x="1148" y="214"/>
                  </a:lnTo>
                  <a:lnTo>
                    <a:pt x="1151" y="214"/>
                  </a:lnTo>
                  <a:lnTo>
                    <a:pt x="1146" y="714"/>
                  </a:lnTo>
                  <a:lnTo>
                    <a:pt x="1071" y="659"/>
                  </a:lnTo>
                  <a:lnTo>
                    <a:pt x="661" y="651"/>
                  </a:lnTo>
                  <a:lnTo>
                    <a:pt x="659" y="496"/>
                  </a:lnTo>
                  <a:lnTo>
                    <a:pt x="666" y="496"/>
                  </a:lnTo>
                  <a:lnTo>
                    <a:pt x="666" y="491"/>
                  </a:lnTo>
                  <a:lnTo>
                    <a:pt x="611" y="491"/>
                  </a:lnTo>
                  <a:lnTo>
                    <a:pt x="611" y="430"/>
                  </a:lnTo>
                  <a:lnTo>
                    <a:pt x="620" y="428"/>
                  </a:lnTo>
                  <a:lnTo>
                    <a:pt x="620" y="425"/>
                  </a:lnTo>
                  <a:lnTo>
                    <a:pt x="603" y="423"/>
                  </a:lnTo>
                  <a:lnTo>
                    <a:pt x="606" y="420"/>
                  </a:lnTo>
                  <a:lnTo>
                    <a:pt x="608" y="413"/>
                  </a:lnTo>
                  <a:lnTo>
                    <a:pt x="608" y="406"/>
                  </a:lnTo>
                  <a:lnTo>
                    <a:pt x="608" y="399"/>
                  </a:lnTo>
                  <a:lnTo>
                    <a:pt x="606" y="389"/>
                  </a:lnTo>
                  <a:lnTo>
                    <a:pt x="601" y="384"/>
                  </a:lnTo>
                  <a:lnTo>
                    <a:pt x="594" y="379"/>
                  </a:lnTo>
                  <a:lnTo>
                    <a:pt x="586" y="377"/>
                  </a:lnTo>
                  <a:lnTo>
                    <a:pt x="586" y="377"/>
                  </a:lnTo>
                  <a:lnTo>
                    <a:pt x="577" y="374"/>
                  </a:lnTo>
                  <a:lnTo>
                    <a:pt x="569" y="377"/>
                  </a:lnTo>
                  <a:lnTo>
                    <a:pt x="569" y="377"/>
                  </a:lnTo>
                  <a:lnTo>
                    <a:pt x="562" y="379"/>
                  </a:lnTo>
                  <a:lnTo>
                    <a:pt x="557" y="384"/>
                  </a:lnTo>
                  <a:lnTo>
                    <a:pt x="552" y="391"/>
                  </a:lnTo>
                  <a:lnTo>
                    <a:pt x="548" y="399"/>
                  </a:lnTo>
                  <a:lnTo>
                    <a:pt x="548" y="399"/>
                  </a:lnTo>
                  <a:lnTo>
                    <a:pt x="548" y="406"/>
                  </a:lnTo>
                  <a:lnTo>
                    <a:pt x="548" y="413"/>
                  </a:lnTo>
                  <a:lnTo>
                    <a:pt x="552" y="420"/>
                  </a:lnTo>
                  <a:lnTo>
                    <a:pt x="552" y="423"/>
                  </a:lnTo>
                  <a:lnTo>
                    <a:pt x="552" y="423"/>
                  </a:lnTo>
                  <a:lnTo>
                    <a:pt x="538" y="425"/>
                  </a:lnTo>
                  <a:lnTo>
                    <a:pt x="538" y="430"/>
                  </a:lnTo>
                  <a:lnTo>
                    <a:pt x="548" y="430"/>
                  </a:lnTo>
                  <a:lnTo>
                    <a:pt x="550" y="491"/>
                  </a:lnTo>
                  <a:lnTo>
                    <a:pt x="519" y="491"/>
                  </a:lnTo>
                  <a:lnTo>
                    <a:pt x="509" y="491"/>
                  </a:lnTo>
                  <a:lnTo>
                    <a:pt x="412" y="491"/>
                  </a:lnTo>
                  <a:lnTo>
                    <a:pt x="412" y="491"/>
                  </a:lnTo>
                  <a:lnTo>
                    <a:pt x="402" y="491"/>
                  </a:lnTo>
                  <a:lnTo>
                    <a:pt x="359" y="491"/>
                  </a:lnTo>
                  <a:lnTo>
                    <a:pt x="359" y="464"/>
                  </a:lnTo>
                  <a:lnTo>
                    <a:pt x="366" y="464"/>
                  </a:lnTo>
                  <a:lnTo>
                    <a:pt x="366" y="459"/>
                  </a:lnTo>
                  <a:lnTo>
                    <a:pt x="206" y="459"/>
                  </a:lnTo>
                  <a:lnTo>
                    <a:pt x="204" y="447"/>
                  </a:lnTo>
                  <a:lnTo>
                    <a:pt x="201" y="430"/>
                  </a:lnTo>
                  <a:lnTo>
                    <a:pt x="194" y="416"/>
                  </a:lnTo>
                  <a:lnTo>
                    <a:pt x="187" y="403"/>
                  </a:lnTo>
                  <a:lnTo>
                    <a:pt x="177" y="391"/>
                  </a:lnTo>
                  <a:lnTo>
                    <a:pt x="167" y="379"/>
                  </a:lnTo>
                  <a:lnTo>
                    <a:pt x="155" y="369"/>
                  </a:lnTo>
                  <a:lnTo>
                    <a:pt x="141" y="362"/>
                  </a:lnTo>
                  <a:lnTo>
                    <a:pt x="141" y="360"/>
                  </a:lnTo>
                  <a:lnTo>
                    <a:pt x="126" y="355"/>
                  </a:lnTo>
                  <a:lnTo>
                    <a:pt x="114" y="350"/>
                  </a:lnTo>
                  <a:lnTo>
                    <a:pt x="114" y="348"/>
                  </a:lnTo>
                  <a:lnTo>
                    <a:pt x="112" y="348"/>
                  </a:lnTo>
                  <a:lnTo>
                    <a:pt x="112" y="348"/>
                  </a:lnTo>
                  <a:lnTo>
                    <a:pt x="97" y="345"/>
                  </a:lnTo>
                  <a:lnTo>
                    <a:pt x="95" y="345"/>
                  </a:lnTo>
                  <a:lnTo>
                    <a:pt x="92" y="345"/>
                  </a:lnTo>
                  <a:lnTo>
                    <a:pt x="90" y="345"/>
                  </a:lnTo>
                  <a:lnTo>
                    <a:pt x="88" y="345"/>
                  </a:lnTo>
                  <a:lnTo>
                    <a:pt x="90" y="263"/>
                  </a:lnTo>
                  <a:lnTo>
                    <a:pt x="78" y="263"/>
                  </a:lnTo>
                  <a:lnTo>
                    <a:pt x="75" y="345"/>
                  </a:lnTo>
                  <a:lnTo>
                    <a:pt x="73" y="345"/>
                  </a:lnTo>
                  <a:lnTo>
                    <a:pt x="71" y="345"/>
                  </a:lnTo>
                  <a:lnTo>
                    <a:pt x="68" y="345"/>
                  </a:lnTo>
                  <a:lnTo>
                    <a:pt x="54" y="348"/>
                  </a:lnTo>
                  <a:lnTo>
                    <a:pt x="51" y="348"/>
                  </a:lnTo>
                  <a:lnTo>
                    <a:pt x="51" y="348"/>
                  </a:lnTo>
                  <a:lnTo>
                    <a:pt x="51" y="348"/>
                  </a:lnTo>
                  <a:lnTo>
                    <a:pt x="51" y="350"/>
                  </a:lnTo>
                  <a:lnTo>
                    <a:pt x="37" y="355"/>
                  </a:lnTo>
                  <a:lnTo>
                    <a:pt x="22" y="360"/>
                  </a:lnTo>
                  <a:lnTo>
                    <a:pt x="22" y="360"/>
                  </a:lnTo>
                  <a:lnTo>
                    <a:pt x="8" y="369"/>
                  </a:lnTo>
                  <a:lnTo>
                    <a:pt x="0" y="374"/>
                  </a:lnTo>
                  <a:lnTo>
                    <a:pt x="0" y="933"/>
                  </a:lnTo>
                  <a:lnTo>
                    <a:pt x="1276" y="933"/>
                  </a:lnTo>
                  <a:lnTo>
                    <a:pt x="1276" y="739"/>
                  </a:lnTo>
                  <a:lnTo>
                    <a:pt x="1233" y="739"/>
                  </a:lnTo>
                  <a:lnTo>
                    <a:pt x="1233" y="746"/>
                  </a:lnTo>
                  <a:close/>
                </a:path>
              </a:pathLst>
            </a:custGeom>
            <a:solidFill>
              <a:srgbClr val="071A3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8" name="Freeform 14"/>
            <p:cNvSpPr>
              <a:spLocks noEditPoints="1"/>
            </p:cNvSpPr>
            <p:nvPr/>
          </p:nvSpPr>
          <p:spPr bwMode="auto">
            <a:xfrm>
              <a:off x="8129058" y="2663830"/>
              <a:ext cx="2035444" cy="2504183"/>
            </a:xfrm>
            <a:custGeom>
              <a:avLst/>
              <a:gdLst>
                <a:gd name="T0" fmla="*/ 1247 w 1281"/>
                <a:gd name="T1" fmla="*/ 1059 h 1576"/>
                <a:gd name="T2" fmla="*/ 1063 w 1281"/>
                <a:gd name="T3" fmla="*/ 1107 h 1576"/>
                <a:gd name="T4" fmla="*/ 1010 w 1281"/>
                <a:gd name="T5" fmla="*/ 634 h 1576"/>
                <a:gd name="T6" fmla="*/ 879 w 1281"/>
                <a:gd name="T7" fmla="*/ 801 h 1576"/>
                <a:gd name="T8" fmla="*/ 831 w 1281"/>
                <a:gd name="T9" fmla="*/ 306 h 1576"/>
                <a:gd name="T10" fmla="*/ 882 w 1281"/>
                <a:gd name="T11" fmla="*/ 296 h 1576"/>
                <a:gd name="T12" fmla="*/ 882 w 1281"/>
                <a:gd name="T13" fmla="*/ 264 h 1576"/>
                <a:gd name="T14" fmla="*/ 884 w 1281"/>
                <a:gd name="T15" fmla="*/ 245 h 1576"/>
                <a:gd name="T16" fmla="*/ 879 w 1281"/>
                <a:gd name="T17" fmla="*/ 89 h 1576"/>
                <a:gd name="T18" fmla="*/ 877 w 1281"/>
                <a:gd name="T19" fmla="*/ 143 h 1576"/>
                <a:gd name="T20" fmla="*/ 795 w 1281"/>
                <a:gd name="T21" fmla="*/ 111 h 1576"/>
                <a:gd name="T22" fmla="*/ 790 w 1281"/>
                <a:gd name="T23" fmla="*/ 145 h 1576"/>
                <a:gd name="T24" fmla="*/ 710 w 1281"/>
                <a:gd name="T25" fmla="*/ 114 h 1576"/>
                <a:gd name="T26" fmla="*/ 703 w 1281"/>
                <a:gd name="T27" fmla="*/ 89 h 1576"/>
                <a:gd name="T28" fmla="*/ 623 w 1281"/>
                <a:gd name="T29" fmla="*/ 153 h 1576"/>
                <a:gd name="T30" fmla="*/ 615 w 1281"/>
                <a:gd name="T31" fmla="*/ 153 h 1576"/>
                <a:gd name="T32" fmla="*/ 615 w 1281"/>
                <a:gd name="T33" fmla="*/ 89 h 1576"/>
                <a:gd name="T34" fmla="*/ 536 w 1281"/>
                <a:gd name="T35" fmla="*/ 153 h 1576"/>
                <a:gd name="T36" fmla="*/ 528 w 1281"/>
                <a:gd name="T37" fmla="*/ 153 h 1576"/>
                <a:gd name="T38" fmla="*/ 526 w 1281"/>
                <a:gd name="T39" fmla="*/ 0 h 1576"/>
                <a:gd name="T40" fmla="*/ 521 w 1281"/>
                <a:gd name="T41" fmla="*/ 145 h 1576"/>
                <a:gd name="T42" fmla="*/ 499 w 1281"/>
                <a:gd name="T43" fmla="*/ 189 h 1576"/>
                <a:gd name="T44" fmla="*/ 468 w 1281"/>
                <a:gd name="T45" fmla="*/ 191 h 1576"/>
                <a:gd name="T46" fmla="*/ 448 w 1281"/>
                <a:gd name="T47" fmla="*/ 191 h 1576"/>
                <a:gd name="T48" fmla="*/ 429 w 1281"/>
                <a:gd name="T49" fmla="*/ 194 h 1576"/>
                <a:gd name="T50" fmla="*/ 412 w 1281"/>
                <a:gd name="T51" fmla="*/ 196 h 1576"/>
                <a:gd name="T52" fmla="*/ 395 w 1281"/>
                <a:gd name="T53" fmla="*/ 199 h 1576"/>
                <a:gd name="T54" fmla="*/ 366 w 1281"/>
                <a:gd name="T55" fmla="*/ 206 h 1576"/>
                <a:gd name="T56" fmla="*/ 354 w 1281"/>
                <a:gd name="T57" fmla="*/ 208 h 1576"/>
                <a:gd name="T58" fmla="*/ 347 w 1281"/>
                <a:gd name="T59" fmla="*/ 213 h 1576"/>
                <a:gd name="T60" fmla="*/ 342 w 1281"/>
                <a:gd name="T61" fmla="*/ 216 h 1576"/>
                <a:gd name="T62" fmla="*/ 342 w 1281"/>
                <a:gd name="T63" fmla="*/ 216 h 1576"/>
                <a:gd name="T64" fmla="*/ 337 w 1281"/>
                <a:gd name="T65" fmla="*/ 221 h 1576"/>
                <a:gd name="T66" fmla="*/ 339 w 1281"/>
                <a:gd name="T67" fmla="*/ 228 h 1576"/>
                <a:gd name="T68" fmla="*/ 337 w 1281"/>
                <a:gd name="T69" fmla="*/ 223 h 1576"/>
                <a:gd name="T70" fmla="*/ 337 w 1281"/>
                <a:gd name="T71" fmla="*/ 228 h 1576"/>
                <a:gd name="T72" fmla="*/ 339 w 1281"/>
                <a:gd name="T73" fmla="*/ 230 h 1576"/>
                <a:gd name="T74" fmla="*/ 342 w 1281"/>
                <a:gd name="T75" fmla="*/ 233 h 1576"/>
                <a:gd name="T76" fmla="*/ 344 w 1281"/>
                <a:gd name="T77" fmla="*/ 238 h 1576"/>
                <a:gd name="T78" fmla="*/ 352 w 1281"/>
                <a:gd name="T79" fmla="*/ 240 h 1576"/>
                <a:gd name="T80" fmla="*/ 359 w 1281"/>
                <a:gd name="T81" fmla="*/ 242 h 1576"/>
                <a:gd name="T82" fmla="*/ 368 w 1281"/>
                <a:gd name="T83" fmla="*/ 245 h 1576"/>
                <a:gd name="T84" fmla="*/ 378 w 1281"/>
                <a:gd name="T85" fmla="*/ 247 h 1576"/>
                <a:gd name="T86" fmla="*/ 390 w 1281"/>
                <a:gd name="T87" fmla="*/ 250 h 1576"/>
                <a:gd name="T88" fmla="*/ 400 w 1281"/>
                <a:gd name="T89" fmla="*/ 252 h 1576"/>
                <a:gd name="T90" fmla="*/ 402 w 1281"/>
                <a:gd name="T91" fmla="*/ 310 h 1576"/>
                <a:gd name="T92" fmla="*/ 402 w 1281"/>
                <a:gd name="T93" fmla="*/ 371 h 1576"/>
                <a:gd name="T94" fmla="*/ 402 w 1281"/>
                <a:gd name="T95" fmla="*/ 400 h 1576"/>
                <a:gd name="T96" fmla="*/ 400 w 1281"/>
                <a:gd name="T97" fmla="*/ 1260 h 1576"/>
                <a:gd name="T98" fmla="*/ 90 w 1281"/>
                <a:gd name="T99" fmla="*/ 383 h 1576"/>
                <a:gd name="T100" fmla="*/ 10 w 1281"/>
                <a:gd name="T101" fmla="*/ 1224 h 1576"/>
                <a:gd name="T102" fmla="*/ 1281 w 1281"/>
                <a:gd name="T103" fmla="*/ 1576 h 1576"/>
                <a:gd name="T104" fmla="*/ 352 w 1281"/>
                <a:gd name="T105" fmla="*/ 228 h 1576"/>
                <a:gd name="T106" fmla="*/ 342 w 1281"/>
                <a:gd name="T107" fmla="*/ 225 h 1576"/>
                <a:gd name="T108" fmla="*/ 342 w 1281"/>
                <a:gd name="T109" fmla="*/ 228 h 1576"/>
                <a:gd name="T110" fmla="*/ 410 w 1281"/>
                <a:gd name="T111" fmla="*/ 199 h 1576"/>
                <a:gd name="T112" fmla="*/ 412 w 1281"/>
                <a:gd name="T113" fmla="*/ 206 h 1576"/>
                <a:gd name="T114" fmla="*/ 419 w 1281"/>
                <a:gd name="T115" fmla="*/ 211 h 1576"/>
                <a:gd name="T116" fmla="*/ 427 w 1281"/>
                <a:gd name="T117" fmla="*/ 196 h 1576"/>
                <a:gd name="T118" fmla="*/ 429 w 1281"/>
                <a:gd name="T119" fmla="*/ 204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1" h="1576">
                  <a:moveTo>
                    <a:pt x="1281" y="1017"/>
                  </a:moveTo>
                  <a:lnTo>
                    <a:pt x="1277" y="1022"/>
                  </a:lnTo>
                  <a:lnTo>
                    <a:pt x="1264" y="1032"/>
                  </a:lnTo>
                  <a:lnTo>
                    <a:pt x="1255" y="1044"/>
                  </a:lnTo>
                  <a:lnTo>
                    <a:pt x="1247" y="1059"/>
                  </a:lnTo>
                  <a:lnTo>
                    <a:pt x="1240" y="1073"/>
                  </a:lnTo>
                  <a:lnTo>
                    <a:pt x="1235" y="1090"/>
                  </a:lnTo>
                  <a:lnTo>
                    <a:pt x="1235" y="1102"/>
                  </a:lnTo>
                  <a:lnTo>
                    <a:pt x="1063" y="1102"/>
                  </a:lnTo>
                  <a:lnTo>
                    <a:pt x="1063" y="1107"/>
                  </a:lnTo>
                  <a:lnTo>
                    <a:pt x="1071" y="1107"/>
                  </a:lnTo>
                  <a:lnTo>
                    <a:pt x="1071" y="1134"/>
                  </a:lnTo>
                  <a:lnTo>
                    <a:pt x="1051" y="1134"/>
                  </a:lnTo>
                  <a:lnTo>
                    <a:pt x="1051" y="634"/>
                  </a:lnTo>
                  <a:lnTo>
                    <a:pt x="1010" y="634"/>
                  </a:lnTo>
                  <a:lnTo>
                    <a:pt x="1010" y="602"/>
                  </a:lnTo>
                  <a:lnTo>
                    <a:pt x="925" y="602"/>
                  </a:lnTo>
                  <a:lnTo>
                    <a:pt x="925" y="634"/>
                  </a:lnTo>
                  <a:lnTo>
                    <a:pt x="879" y="634"/>
                  </a:lnTo>
                  <a:lnTo>
                    <a:pt x="879" y="801"/>
                  </a:lnTo>
                  <a:lnTo>
                    <a:pt x="848" y="801"/>
                  </a:lnTo>
                  <a:lnTo>
                    <a:pt x="848" y="825"/>
                  </a:lnTo>
                  <a:lnTo>
                    <a:pt x="831" y="825"/>
                  </a:lnTo>
                  <a:lnTo>
                    <a:pt x="831" y="495"/>
                  </a:lnTo>
                  <a:lnTo>
                    <a:pt x="831" y="306"/>
                  </a:lnTo>
                  <a:lnTo>
                    <a:pt x="872" y="306"/>
                  </a:lnTo>
                  <a:lnTo>
                    <a:pt x="872" y="306"/>
                  </a:lnTo>
                  <a:lnTo>
                    <a:pt x="872" y="306"/>
                  </a:lnTo>
                  <a:lnTo>
                    <a:pt x="882" y="306"/>
                  </a:lnTo>
                  <a:lnTo>
                    <a:pt x="882" y="296"/>
                  </a:lnTo>
                  <a:lnTo>
                    <a:pt x="884" y="296"/>
                  </a:lnTo>
                  <a:lnTo>
                    <a:pt x="887" y="289"/>
                  </a:lnTo>
                  <a:lnTo>
                    <a:pt x="887" y="281"/>
                  </a:lnTo>
                  <a:lnTo>
                    <a:pt x="882" y="281"/>
                  </a:lnTo>
                  <a:lnTo>
                    <a:pt x="882" y="264"/>
                  </a:lnTo>
                  <a:lnTo>
                    <a:pt x="884" y="264"/>
                  </a:lnTo>
                  <a:lnTo>
                    <a:pt x="884" y="262"/>
                  </a:lnTo>
                  <a:lnTo>
                    <a:pt x="884" y="247"/>
                  </a:lnTo>
                  <a:lnTo>
                    <a:pt x="884" y="247"/>
                  </a:lnTo>
                  <a:lnTo>
                    <a:pt x="884" y="245"/>
                  </a:lnTo>
                  <a:lnTo>
                    <a:pt x="884" y="143"/>
                  </a:lnTo>
                  <a:lnTo>
                    <a:pt x="882" y="143"/>
                  </a:lnTo>
                  <a:lnTo>
                    <a:pt x="882" y="89"/>
                  </a:lnTo>
                  <a:lnTo>
                    <a:pt x="879" y="89"/>
                  </a:lnTo>
                  <a:lnTo>
                    <a:pt x="879" y="89"/>
                  </a:lnTo>
                  <a:lnTo>
                    <a:pt x="879" y="111"/>
                  </a:lnTo>
                  <a:lnTo>
                    <a:pt x="877" y="111"/>
                  </a:lnTo>
                  <a:lnTo>
                    <a:pt x="877" y="111"/>
                  </a:lnTo>
                  <a:lnTo>
                    <a:pt x="877" y="143"/>
                  </a:lnTo>
                  <a:lnTo>
                    <a:pt x="877" y="143"/>
                  </a:lnTo>
                  <a:lnTo>
                    <a:pt x="877" y="145"/>
                  </a:lnTo>
                  <a:lnTo>
                    <a:pt x="877" y="150"/>
                  </a:lnTo>
                  <a:lnTo>
                    <a:pt x="795" y="150"/>
                  </a:lnTo>
                  <a:lnTo>
                    <a:pt x="795" y="114"/>
                  </a:lnTo>
                  <a:lnTo>
                    <a:pt x="795" y="111"/>
                  </a:lnTo>
                  <a:lnTo>
                    <a:pt x="792" y="111"/>
                  </a:lnTo>
                  <a:lnTo>
                    <a:pt x="792" y="89"/>
                  </a:lnTo>
                  <a:lnTo>
                    <a:pt x="792" y="89"/>
                  </a:lnTo>
                  <a:lnTo>
                    <a:pt x="790" y="89"/>
                  </a:lnTo>
                  <a:lnTo>
                    <a:pt x="790" y="145"/>
                  </a:lnTo>
                  <a:lnTo>
                    <a:pt x="787" y="145"/>
                  </a:lnTo>
                  <a:lnTo>
                    <a:pt x="787" y="150"/>
                  </a:lnTo>
                  <a:lnTo>
                    <a:pt x="710" y="150"/>
                  </a:lnTo>
                  <a:lnTo>
                    <a:pt x="710" y="114"/>
                  </a:lnTo>
                  <a:lnTo>
                    <a:pt x="710" y="114"/>
                  </a:lnTo>
                  <a:lnTo>
                    <a:pt x="705" y="114"/>
                  </a:lnTo>
                  <a:lnTo>
                    <a:pt x="705" y="145"/>
                  </a:lnTo>
                  <a:lnTo>
                    <a:pt x="705" y="145"/>
                  </a:lnTo>
                  <a:lnTo>
                    <a:pt x="705" y="89"/>
                  </a:lnTo>
                  <a:lnTo>
                    <a:pt x="703" y="89"/>
                  </a:lnTo>
                  <a:lnTo>
                    <a:pt x="700" y="89"/>
                  </a:lnTo>
                  <a:lnTo>
                    <a:pt x="700" y="145"/>
                  </a:lnTo>
                  <a:lnTo>
                    <a:pt x="698" y="145"/>
                  </a:lnTo>
                  <a:lnTo>
                    <a:pt x="698" y="150"/>
                  </a:lnTo>
                  <a:lnTo>
                    <a:pt x="623" y="153"/>
                  </a:lnTo>
                  <a:lnTo>
                    <a:pt x="623" y="114"/>
                  </a:lnTo>
                  <a:lnTo>
                    <a:pt x="623" y="114"/>
                  </a:lnTo>
                  <a:lnTo>
                    <a:pt x="618" y="114"/>
                  </a:lnTo>
                  <a:lnTo>
                    <a:pt x="618" y="153"/>
                  </a:lnTo>
                  <a:lnTo>
                    <a:pt x="615" y="153"/>
                  </a:lnTo>
                  <a:lnTo>
                    <a:pt x="615" y="148"/>
                  </a:lnTo>
                  <a:lnTo>
                    <a:pt x="615" y="145"/>
                  </a:lnTo>
                  <a:lnTo>
                    <a:pt x="615" y="145"/>
                  </a:lnTo>
                  <a:lnTo>
                    <a:pt x="615" y="92"/>
                  </a:lnTo>
                  <a:lnTo>
                    <a:pt x="615" y="89"/>
                  </a:lnTo>
                  <a:lnTo>
                    <a:pt x="611" y="89"/>
                  </a:lnTo>
                  <a:lnTo>
                    <a:pt x="611" y="145"/>
                  </a:lnTo>
                  <a:lnTo>
                    <a:pt x="608" y="145"/>
                  </a:lnTo>
                  <a:lnTo>
                    <a:pt x="608" y="153"/>
                  </a:lnTo>
                  <a:lnTo>
                    <a:pt x="536" y="153"/>
                  </a:lnTo>
                  <a:lnTo>
                    <a:pt x="536" y="114"/>
                  </a:lnTo>
                  <a:lnTo>
                    <a:pt x="536" y="114"/>
                  </a:lnTo>
                  <a:lnTo>
                    <a:pt x="533" y="114"/>
                  </a:lnTo>
                  <a:lnTo>
                    <a:pt x="533" y="153"/>
                  </a:lnTo>
                  <a:lnTo>
                    <a:pt x="528" y="153"/>
                  </a:lnTo>
                  <a:lnTo>
                    <a:pt x="528" y="148"/>
                  </a:lnTo>
                  <a:lnTo>
                    <a:pt x="526" y="145"/>
                  </a:lnTo>
                  <a:lnTo>
                    <a:pt x="526" y="145"/>
                  </a:lnTo>
                  <a:lnTo>
                    <a:pt x="526" y="2"/>
                  </a:lnTo>
                  <a:lnTo>
                    <a:pt x="526" y="0"/>
                  </a:lnTo>
                  <a:lnTo>
                    <a:pt x="521" y="0"/>
                  </a:lnTo>
                  <a:lnTo>
                    <a:pt x="521" y="92"/>
                  </a:lnTo>
                  <a:lnTo>
                    <a:pt x="521" y="92"/>
                  </a:lnTo>
                  <a:lnTo>
                    <a:pt x="521" y="145"/>
                  </a:lnTo>
                  <a:lnTo>
                    <a:pt x="521" y="145"/>
                  </a:lnTo>
                  <a:lnTo>
                    <a:pt x="521" y="187"/>
                  </a:lnTo>
                  <a:lnTo>
                    <a:pt x="511" y="189"/>
                  </a:lnTo>
                  <a:lnTo>
                    <a:pt x="511" y="189"/>
                  </a:lnTo>
                  <a:lnTo>
                    <a:pt x="509" y="189"/>
                  </a:lnTo>
                  <a:lnTo>
                    <a:pt x="499" y="189"/>
                  </a:lnTo>
                  <a:lnTo>
                    <a:pt x="490" y="189"/>
                  </a:lnTo>
                  <a:lnTo>
                    <a:pt x="490" y="189"/>
                  </a:lnTo>
                  <a:lnTo>
                    <a:pt x="487" y="189"/>
                  </a:lnTo>
                  <a:lnTo>
                    <a:pt x="477" y="189"/>
                  </a:lnTo>
                  <a:lnTo>
                    <a:pt x="468" y="191"/>
                  </a:lnTo>
                  <a:lnTo>
                    <a:pt x="468" y="191"/>
                  </a:lnTo>
                  <a:lnTo>
                    <a:pt x="465" y="191"/>
                  </a:lnTo>
                  <a:lnTo>
                    <a:pt x="465" y="191"/>
                  </a:lnTo>
                  <a:lnTo>
                    <a:pt x="456" y="191"/>
                  </a:lnTo>
                  <a:lnTo>
                    <a:pt x="448" y="191"/>
                  </a:lnTo>
                  <a:lnTo>
                    <a:pt x="448" y="191"/>
                  </a:lnTo>
                  <a:lnTo>
                    <a:pt x="446" y="191"/>
                  </a:lnTo>
                  <a:lnTo>
                    <a:pt x="439" y="194"/>
                  </a:lnTo>
                  <a:lnTo>
                    <a:pt x="429" y="194"/>
                  </a:lnTo>
                  <a:lnTo>
                    <a:pt x="429" y="194"/>
                  </a:lnTo>
                  <a:lnTo>
                    <a:pt x="429" y="194"/>
                  </a:lnTo>
                  <a:lnTo>
                    <a:pt x="419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05" y="199"/>
                  </a:lnTo>
                  <a:lnTo>
                    <a:pt x="398" y="199"/>
                  </a:lnTo>
                  <a:lnTo>
                    <a:pt x="395" y="199"/>
                  </a:lnTo>
                  <a:lnTo>
                    <a:pt x="390" y="201"/>
                  </a:lnTo>
                  <a:lnTo>
                    <a:pt x="383" y="201"/>
                  </a:lnTo>
                  <a:lnTo>
                    <a:pt x="383" y="201"/>
                  </a:lnTo>
                  <a:lnTo>
                    <a:pt x="376" y="204"/>
                  </a:lnTo>
                  <a:lnTo>
                    <a:pt x="366" y="206"/>
                  </a:lnTo>
                  <a:lnTo>
                    <a:pt x="356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49" y="211"/>
                  </a:lnTo>
                  <a:lnTo>
                    <a:pt x="349" y="211"/>
                  </a:lnTo>
                  <a:lnTo>
                    <a:pt x="347" y="213"/>
                  </a:lnTo>
                  <a:lnTo>
                    <a:pt x="347" y="213"/>
                  </a:lnTo>
                  <a:lnTo>
                    <a:pt x="347" y="213"/>
                  </a:lnTo>
                  <a:lnTo>
                    <a:pt x="344" y="213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39" y="218"/>
                  </a:lnTo>
                  <a:lnTo>
                    <a:pt x="339" y="218"/>
                  </a:lnTo>
                  <a:lnTo>
                    <a:pt x="339" y="218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39" y="218"/>
                  </a:lnTo>
                  <a:lnTo>
                    <a:pt x="339" y="218"/>
                  </a:lnTo>
                  <a:lnTo>
                    <a:pt x="337" y="221"/>
                  </a:lnTo>
                  <a:lnTo>
                    <a:pt x="337" y="221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5"/>
                  </a:lnTo>
                  <a:lnTo>
                    <a:pt x="337" y="225"/>
                  </a:lnTo>
                  <a:lnTo>
                    <a:pt x="339" y="228"/>
                  </a:lnTo>
                  <a:lnTo>
                    <a:pt x="337" y="225"/>
                  </a:lnTo>
                  <a:lnTo>
                    <a:pt x="337" y="225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5"/>
                  </a:lnTo>
                  <a:lnTo>
                    <a:pt x="337" y="225"/>
                  </a:lnTo>
                  <a:lnTo>
                    <a:pt x="337" y="228"/>
                  </a:lnTo>
                  <a:lnTo>
                    <a:pt x="337" y="228"/>
                  </a:lnTo>
                  <a:lnTo>
                    <a:pt x="337" y="228"/>
                  </a:lnTo>
                  <a:lnTo>
                    <a:pt x="337" y="228"/>
                  </a:lnTo>
                  <a:lnTo>
                    <a:pt x="337" y="230"/>
                  </a:lnTo>
                  <a:lnTo>
                    <a:pt x="339" y="230"/>
                  </a:lnTo>
                  <a:lnTo>
                    <a:pt x="339" y="233"/>
                  </a:lnTo>
                  <a:lnTo>
                    <a:pt x="339" y="233"/>
                  </a:lnTo>
                  <a:lnTo>
                    <a:pt x="339" y="233"/>
                  </a:lnTo>
                  <a:lnTo>
                    <a:pt x="339" y="233"/>
                  </a:lnTo>
                  <a:lnTo>
                    <a:pt x="342" y="233"/>
                  </a:lnTo>
                  <a:lnTo>
                    <a:pt x="342" y="235"/>
                  </a:lnTo>
                  <a:lnTo>
                    <a:pt x="342" y="235"/>
                  </a:lnTo>
                  <a:lnTo>
                    <a:pt x="344" y="238"/>
                  </a:lnTo>
                  <a:lnTo>
                    <a:pt x="344" y="238"/>
                  </a:lnTo>
                  <a:lnTo>
                    <a:pt x="344" y="238"/>
                  </a:lnTo>
                  <a:lnTo>
                    <a:pt x="347" y="238"/>
                  </a:lnTo>
                  <a:lnTo>
                    <a:pt x="347" y="238"/>
                  </a:lnTo>
                  <a:lnTo>
                    <a:pt x="349" y="238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6" y="242"/>
                  </a:lnTo>
                  <a:lnTo>
                    <a:pt x="359" y="242"/>
                  </a:lnTo>
                  <a:lnTo>
                    <a:pt x="359" y="242"/>
                  </a:lnTo>
                  <a:lnTo>
                    <a:pt x="359" y="242"/>
                  </a:lnTo>
                  <a:lnTo>
                    <a:pt x="359" y="242"/>
                  </a:lnTo>
                  <a:lnTo>
                    <a:pt x="364" y="245"/>
                  </a:lnTo>
                  <a:lnTo>
                    <a:pt x="368" y="245"/>
                  </a:lnTo>
                  <a:lnTo>
                    <a:pt x="368" y="245"/>
                  </a:lnTo>
                  <a:lnTo>
                    <a:pt x="368" y="245"/>
                  </a:lnTo>
                  <a:lnTo>
                    <a:pt x="368" y="245"/>
                  </a:lnTo>
                  <a:lnTo>
                    <a:pt x="373" y="247"/>
                  </a:lnTo>
                  <a:lnTo>
                    <a:pt x="378" y="247"/>
                  </a:lnTo>
                  <a:lnTo>
                    <a:pt x="378" y="247"/>
                  </a:lnTo>
                  <a:lnTo>
                    <a:pt x="381" y="247"/>
                  </a:lnTo>
                  <a:lnTo>
                    <a:pt x="381" y="247"/>
                  </a:lnTo>
                  <a:lnTo>
                    <a:pt x="385" y="250"/>
                  </a:lnTo>
                  <a:lnTo>
                    <a:pt x="390" y="250"/>
                  </a:lnTo>
                  <a:lnTo>
                    <a:pt x="390" y="250"/>
                  </a:lnTo>
                  <a:lnTo>
                    <a:pt x="393" y="250"/>
                  </a:lnTo>
                  <a:lnTo>
                    <a:pt x="393" y="250"/>
                  </a:lnTo>
                  <a:lnTo>
                    <a:pt x="398" y="252"/>
                  </a:lnTo>
                  <a:lnTo>
                    <a:pt x="400" y="252"/>
                  </a:lnTo>
                  <a:lnTo>
                    <a:pt x="460" y="262"/>
                  </a:lnTo>
                  <a:lnTo>
                    <a:pt x="460" y="301"/>
                  </a:lnTo>
                  <a:lnTo>
                    <a:pt x="436" y="303"/>
                  </a:lnTo>
                  <a:lnTo>
                    <a:pt x="417" y="308"/>
                  </a:lnTo>
                  <a:lnTo>
                    <a:pt x="402" y="310"/>
                  </a:lnTo>
                  <a:lnTo>
                    <a:pt x="398" y="315"/>
                  </a:lnTo>
                  <a:lnTo>
                    <a:pt x="398" y="337"/>
                  </a:lnTo>
                  <a:lnTo>
                    <a:pt x="402" y="342"/>
                  </a:lnTo>
                  <a:lnTo>
                    <a:pt x="402" y="342"/>
                  </a:lnTo>
                  <a:lnTo>
                    <a:pt x="402" y="371"/>
                  </a:lnTo>
                  <a:lnTo>
                    <a:pt x="398" y="374"/>
                  </a:lnTo>
                  <a:lnTo>
                    <a:pt x="398" y="376"/>
                  </a:lnTo>
                  <a:lnTo>
                    <a:pt x="402" y="381"/>
                  </a:lnTo>
                  <a:lnTo>
                    <a:pt x="402" y="381"/>
                  </a:lnTo>
                  <a:lnTo>
                    <a:pt x="402" y="400"/>
                  </a:lnTo>
                  <a:lnTo>
                    <a:pt x="398" y="403"/>
                  </a:lnTo>
                  <a:lnTo>
                    <a:pt x="398" y="412"/>
                  </a:lnTo>
                  <a:lnTo>
                    <a:pt x="402" y="417"/>
                  </a:lnTo>
                  <a:lnTo>
                    <a:pt x="402" y="417"/>
                  </a:lnTo>
                  <a:lnTo>
                    <a:pt x="400" y="1260"/>
                  </a:lnTo>
                  <a:lnTo>
                    <a:pt x="378" y="1260"/>
                  </a:lnTo>
                  <a:lnTo>
                    <a:pt x="376" y="415"/>
                  </a:lnTo>
                  <a:lnTo>
                    <a:pt x="315" y="415"/>
                  </a:lnTo>
                  <a:lnTo>
                    <a:pt x="315" y="383"/>
                  </a:lnTo>
                  <a:lnTo>
                    <a:pt x="90" y="383"/>
                  </a:lnTo>
                  <a:lnTo>
                    <a:pt x="75" y="415"/>
                  </a:lnTo>
                  <a:lnTo>
                    <a:pt x="42" y="415"/>
                  </a:lnTo>
                  <a:lnTo>
                    <a:pt x="17" y="473"/>
                  </a:lnTo>
                  <a:lnTo>
                    <a:pt x="17" y="1224"/>
                  </a:lnTo>
                  <a:lnTo>
                    <a:pt x="10" y="1224"/>
                  </a:lnTo>
                  <a:lnTo>
                    <a:pt x="10" y="1221"/>
                  </a:lnTo>
                  <a:lnTo>
                    <a:pt x="5" y="1219"/>
                  </a:lnTo>
                  <a:lnTo>
                    <a:pt x="0" y="1219"/>
                  </a:lnTo>
                  <a:lnTo>
                    <a:pt x="0" y="1576"/>
                  </a:lnTo>
                  <a:lnTo>
                    <a:pt x="1281" y="1576"/>
                  </a:lnTo>
                  <a:lnTo>
                    <a:pt x="1281" y="1017"/>
                  </a:lnTo>
                  <a:close/>
                  <a:moveTo>
                    <a:pt x="342" y="225"/>
                  </a:moveTo>
                  <a:lnTo>
                    <a:pt x="344" y="225"/>
                  </a:lnTo>
                  <a:lnTo>
                    <a:pt x="344" y="225"/>
                  </a:lnTo>
                  <a:lnTo>
                    <a:pt x="352" y="228"/>
                  </a:lnTo>
                  <a:lnTo>
                    <a:pt x="344" y="225"/>
                  </a:lnTo>
                  <a:lnTo>
                    <a:pt x="344" y="225"/>
                  </a:lnTo>
                  <a:lnTo>
                    <a:pt x="342" y="225"/>
                  </a:lnTo>
                  <a:lnTo>
                    <a:pt x="342" y="223"/>
                  </a:lnTo>
                  <a:lnTo>
                    <a:pt x="342" y="225"/>
                  </a:lnTo>
                  <a:close/>
                  <a:moveTo>
                    <a:pt x="342" y="228"/>
                  </a:moveTo>
                  <a:lnTo>
                    <a:pt x="342" y="228"/>
                  </a:lnTo>
                  <a:lnTo>
                    <a:pt x="339" y="228"/>
                  </a:lnTo>
                  <a:lnTo>
                    <a:pt x="342" y="228"/>
                  </a:lnTo>
                  <a:lnTo>
                    <a:pt x="342" y="228"/>
                  </a:lnTo>
                  <a:lnTo>
                    <a:pt x="361" y="233"/>
                  </a:lnTo>
                  <a:lnTo>
                    <a:pt x="342" y="228"/>
                  </a:lnTo>
                  <a:close/>
                  <a:moveTo>
                    <a:pt x="410" y="199"/>
                  </a:moveTo>
                  <a:lnTo>
                    <a:pt x="410" y="201"/>
                  </a:lnTo>
                  <a:lnTo>
                    <a:pt x="410" y="199"/>
                  </a:lnTo>
                  <a:lnTo>
                    <a:pt x="410" y="199"/>
                  </a:lnTo>
                  <a:lnTo>
                    <a:pt x="410" y="199"/>
                  </a:lnTo>
                  <a:close/>
                  <a:moveTo>
                    <a:pt x="414" y="208"/>
                  </a:moveTo>
                  <a:lnTo>
                    <a:pt x="412" y="206"/>
                  </a:lnTo>
                  <a:lnTo>
                    <a:pt x="412" y="206"/>
                  </a:lnTo>
                  <a:lnTo>
                    <a:pt x="412" y="206"/>
                  </a:lnTo>
                  <a:lnTo>
                    <a:pt x="412" y="206"/>
                  </a:lnTo>
                  <a:lnTo>
                    <a:pt x="412" y="206"/>
                  </a:lnTo>
                  <a:lnTo>
                    <a:pt x="414" y="208"/>
                  </a:lnTo>
                  <a:lnTo>
                    <a:pt x="419" y="211"/>
                  </a:lnTo>
                  <a:lnTo>
                    <a:pt x="414" y="208"/>
                  </a:lnTo>
                  <a:close/>
                  <a:moveTo>
                    <a:pt x="427" y="199"/>
                  </a:moveTo>
                  <a:lnTo>
                    <a:pt x="427" y="196"/>
                  </a:lnTo>
                  <a:lnTo>
                    <a:pt x="429" y="196"/>
                  </a:lnTo>
                  <a:lnTo>
                    <a:pt x="427" y="196"/>
                  </a:lnTo>
                  <a:lnTo>
                    <a:pt x="427" y="199"/>
                  </a:lnTo>
                  <a:close/>
                  <a:moveTo>
                    <a:pt x="429" y="206"/>
                  </a:moveTo>
                  <a:lnTo>
                    <a:pt x="429" y="204"/>
                  </a:lnTo>
                  <a:lnTo>
                    <a:pt x="429" y="204"/>
                  </a:lnTo>
                  <a:lnTo>
                    <a:pt x="429" y="204"/>
                  </a:lnTo>
                  <a:lnTo>
                    <a:pt x="429" y="206"/>
                  </a:lnTo>
                  <a:lnTo>
                    <a:pt x="431" y="206"/>
                  </a:lnTo>
                  <a:lnTo>
                    <a:pt x="429" y="206"/>
                  </a:lnTo>
                  <a:close/>
                </a:path>
              </a:pathLst>
            </a:custGeom>
            <a:solidFill>
              <a:srgbClr val="071A3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9" name="Freeform 15"/>
            <p:cNvSpPr>
              <a:spLocks/>
            </p:cNvSpPr>
            <p:nvPr/>
          </p:nvSpPr>
          <p:spPr bwMode="auto">
            <a:xfrm>
              <a:off x="6098382" y="3272398"/>
              <a:ext cx="2030676" cy="1895615"/>
            </a:xfrm>
            <a:custGeom>
              <a:avLst/>
              <a:gdLst>
                <a:gd name="T0" fmla="*/ 1278 w 1278"/>
                <a:gd name="T1" fmla="*/ 836 h 1193"/>
                <a:gd name="T2" fmla="*/ 1271 w 1278"/>
                <a:gd name="T3" fmla="*/ 819 h 1193"/>
                <a:gd name="T4" fmla="*/ 1252 w 1278"/>
                <a:gd name="T5" fmla="*/ 821 h 1193"/>
                <a:gd name="T6" fmla="*/ 1242 w 1278"/>
                <a:gd name="T7" fmla="*/ 807 h 1193"/>
                <a:gd name="T8" fmla="*/ 1206 w 1278"/>
                <a:gd name="T9" fmla="*/ 700 h 1193"/>
                <a:gd name="T10" fmla="*/ 1167 w 1278"/>
                <a:gd name="T11" fmla="*/ 693 h 1193"/>
                <a:gd name="T12" fmla="*/ 1126 w 1278"/>
                <a:gd name="T13" fmla="*/ 651 h 1193"/>
                <a:gd name="T14" fmla="*/ 1075 w 1278"/>
                <a:gd name="T15" fmla="*/ 598 h 1193"/>
                <a:gd name="T16" fmla="*/ 1068 w 1278"/>
                <a:gd name="T17" fmla="*/ 586 h 1193"/>
                <a:gd name="T18" fmla="*/ 1053 w 1278"/>
                <a:gd name="T19" fmla="*/ 566 h 1193"/>
                <a:gd name="T20" fmla="*/ 1048 w 1278"/>
                <a:gd name="T21" fmla="*/ 581 h 1193"/>
                <a:gd name="T22" fmla="*/ 1034 w 1278"/>
                <a:gd name="T23" fmla="*/ 593 h 1193"/>
                <a:gd name="T24" fmla="*/ 1034 w 1278"/>
                <a:gd name="T25" fmla="*/ 625 h 1193"/>
                <a:gd name="T26" fmla="*/ 956 w 1278"/>
                <a:gd name="T27" fmla="*/ 685 h 1193"/>
                <a:gd name="T28" fmla="*/ 925 w 1278"/>
                <a:gd name="T29" fmla="*/ 695 h 1193"/>
                <a:gd name="T30" fmla="*/ 884 w 1278"/>
                <a:gd name="T31" fmla="*/ 824 h 1193"/>
                <a:gd name="T32" fmla="*/ 864 w 1278"/>
                <a:gd name="T33" fmla="*/ 807 h 1193"/>
                <a:gd name="T34" fmla="*/ 850 w 1278"/>
                <a:gd name="T35" fmla="*/ 838 h 1193"/>
                <a:gd name="T36" fmla="*/ 833 w 1278"/>
                <a:gd name="T37" fmla="*/ 819 h 1193"/>
                <a:gd name="T38" fmla="*/ 814 w 1278"/>
                <a:gd name="T39" fmla="*/ 841 h 1193"/>
                <a:gd name="T40" fmla="*/ 751 w 1278"/>
                <a:gd name="T41" fmla="*/ 32 h 1193"/>
                <a:gd name="T42" fmla="*/ 445 w 1278"/>
                <a:gd name="T43" fmla="*/ 855 h 1193"/>
                <a:gd name="T44" fmla="*/ 431 w 1278"/>
                <a:gd name="T45" fmla="*/ 739 h 1193"/>
                <a:gd name="T46" fmla="*/ 404 w 1278"/>
                <a:gd name="T47" fmla="*/ 756 h 1193"/>
                <a:gd name="T48" fmla="*/ 378 w 1278"/>
                <a:gd name="T49" fmla="*/ 561 h 1193"/>
                <a:gd name="T50" fmla="*/ 375 w 1278"/>
                <a:gd name="T51" fmla="*/ 547 h 1193"/>
                <a:gd name="T52" fmla="*/ 368 w 1278"/>
                <a:gd name="T53" fmla="*/ 569 h 1193"/>
                <a:gd name="T54" fmla="*/ 351 w 1278"/>
                <a:gd name="T55" fmla="*/ 479 h 1193"/>
                <a:gd name="T56" fmla="*/ 341 w 1278"/>
                <a:gd name="T57" fmla="*/ 348 h 1193"/>
                <a:gd name="T58" fmla="*/ 324 w 1278"/>
                <a:gd name="T59" fmla="*/ 372 h 1193"/>
                <a:gd name="T60" fmla="*/ 312 w 1278"/>
                <a:gd name="T61" fmla="*/ 479 h 1193"/>
                <a:gd name="T62" fmla="*/ 295 w 1278"/>
                <a:gd name="T63" fmla="*/ 561 h 1193"/>
                <a:gd name="T64" fmla="*/ 290 w 1278"/>
                <a:gd name="T65" fmla="*/ 547 h 1193"/>
                <a:gd name="T66" fmla="*/ 288 w 1278"/>
                <a:gd name="T67" fmla="*/ 569 h 1193"/>
                <a:gd name="T68" fmla="*/ 269 w 1278"/>
                <a:gd name="T69" fmla="*/ 693 h 1193"/>
                <a:gd name="T70" fmla="*/ 269 w 1278"/>
                <a:gd name="T71" fmla="*/ 695 h 1193"/>
                <a:gd name="T72" fmla="*/ 261 w 1278"/>
                <a:gd name="T73" fmla="*/ 758 h 1193"/>
                <a:gd name="T74" fmla="*/ 244 w 1278"/>
                <a:gd name="T75" fmla="*/ 712 h 1193"/>
                <a:gd name="T76" fmla="*/ 232 w 1278"/>
                <a:gd name="T77" fmla="*/ 574 h 1193"/>
                <a:gd name="T78" fmla="*/ 208 w 1278"/>
                <a:gd name="T79" fmla="*/ 710 h 1193"/>
                <a:gd name="T80" fmla="*/ 194 w 1278"/>
                <a:gd name="T81" fmla="*/ 748 h 1193"/>
                <a:gd name="T82" fmla="*/ 174 w 1278"/>
                <a:gd name="T83" fmla="*/ 688 h 1193"/>
                <a:gd name="T84" fmla="*/ 172 w 1278"/>
                <a:gd name="T85" fmla="*/ 685 h 1193"/>
                <a:gd name="T86" fmla="*/ 169 w 1278"/>
                <a:gd name="T87" fmla="*/ 615 h 1193"/>
                <a:gd name="T88" fmla="*/ 167 w 1278"/>
                <a:gd name="T89" fmla="*/ 610 h 1193"/>
                <a:gd name="T90" fmla="*/ 157 w 1278"/>
                <a:gd name="T91" fmla="*/ 557 h 1193"/>
                <a:gd name="T92" fmla="*/ 148 w 1278"/>
                <a:gd name="T93" fmla="*/ 547 h 1193"/>
                <a:gd name="T94" fmla="*/ 123 w 1278"/>
                <a:gd name="T95" fmla="*/ 479 h 1193"/>
                <a:gd name="T96" fmla="*/ 123 w 1278"/>
                <a:gd name="T97" fmla="*/ 464 h 1193"/>
                <a:gd name="T98" fmla="*/ 121 w 1278"/>
                <a:gd name="T99" fmla="*/ 304 h 1193"/>
                <a:gd name="T100" fmla="*/ 97 w 1278"/>
                <a:gd name="T101" fmla="*/ 464 h 1193"/>
                <a:gd name="T102" fmla="*/ 94 w 1278"/>
                <a:gd name="T103" fmla="*/ 476 h 1193"/>
                <a:gd name="T104" fmla="*/ 70 w 1278"/>
                <a:gd name="T105" fmla="*/ 554 h 1193"/>
                <a:gd name="T106" fmla="*/ 60 w 1278"/>
                <a:gd name="T107" fmla="*/ 549 h 1193"/>
                <a:gd name="T108" fmla="*/ 48 w 1278"/>
                <a:gd name="T109" fmla="*/ 610 h 1193"/>
                <a:gd name="T110" fmla="*/ 41 w 1278"/>
                <a:gd name="T111" fmla="*/ 746 h 1193"/>
                <a:gd name="T112" fmla="*/ 17 w 1278"/>
                <a:gd name="T113" fmla="*/ 739 h 1193"/>
                <a:gd name="T114" fmla="*/ 7 w 1278"/>
                <a:gd name="T115" fmla="*/ 848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78" h="1193">
                  <a:moveTo>
                    <a:pt x="12" y="306"/>
                  </a:moveTo>
                  <a:lnTo>
                    <a:pt x="0" y="304"/>
                  </a:lnTo>
                  <a:lnTo>
                    <a:pt x="0" y="1193"/>
                  </a:lnTo>
                  <a:lnTo>
                    <a:pt x="1278" y="1193"/>
                  </a:lnTo>
                  <a:lnTo>
                    <a:pt x="1278" y="836"/>
                  </a:lnTo>
                  <a:lnTo>
                    <a:pt x="1274" y="836"/>
                  </a:lnTo>
                  <a:lnTo>
                    <a:pt x="1274" y="819"/>
                  </a:lnTo>
                  <a:lnTo>
                    <a:pt x="1271" y="819"/>
                  </a:lnTo>
                  <a:lnTo>
                    <a:pt x="1271" y="819"/>
                  </a:lnTo>
                  <a:lnTo>
                    <a:pt x="1271" y="819"/>
                  </a:lnTo>
                  <a:lnTo>
                    <a:pt x="1269" y="819"/>
                  </a:lnTo>
                  <a:lnTo>
                    <a:pt x="1269" y="836"/>
                  </a:lnTo>
                  <a:lnTo>
                    <a:pt x="1257" y="836"/>
                  </a:lnTo>
                  <a:lnTo>
                    <a:pt x="1257" y="824"/>
                  </a:lnTo>
                  <a:lnTo>
                    <a:pt x="1252" y="821"/>
                  </a:lnTo>
                  <a:lnTo>
                    <a:pt x="1245" y="821"/>
                  </a:lnTo>
                  <a:lnTo>
                    <a:pt x="1245" y="807"/>
                  </a:lnTo>
                  <a:lnTo>
                    <a:pt x="1242" y="807"/>
                  </a:lnTo>
                  <a:lnTo>
                    <a:pt x="1242" y="807"/>
                  </a:lnTo>
                  <a:lnTo>
                    <a:pt x="1242" y="807"/>
                  </a:lnTo>
                  <a:lnTo>
                    <a:pt x="1240" y="807"/>
                  </a:lnTo>
                  <a:lnTo>
                    <a:pt x="1240" y="821"/>
                  </a:lnTo>
                  <a:lnTo>
                    <a:pt x="1220" y="821"/>
                  </a:lnTo>
                  <a:lnTo>
                    <a:pt x="1223" y="702"/>
                  </a:lnTo>
                  <a:lnTo>
                    <a:pt x="1206" y="700"/>
                  </a:lnTo>
                  <a:lnTo>
                    <a:pt x="1182" y="700"/>
                  </a:lnTo>
                  <a:lnTo>
                    <a:pt x="1174" y="695"/>
                  </a:lnTo>
                  <a:lnTo>
                    <a:pt x="1174" y="695"/>
                  </a:lnTo>
                  <a:lnTo>
                    <a:pt x="1172" y="695"/>
                  </a:lnTo>
                  <a:lnTo>
                    <a:pt x="1167" y="693"/>
                  </a:lnTo>
                  <a:lnTo>
                    <a:pt x="1167" y="688"/>
                  </a:lnTo>
                  <a:lnTo>
                    <a:pt x="1155" y="685"/>
                  </a:lnTo>
                  <a:lnTo>
                    <a:pt x="1150" y="685"/>
                  </a:lnTo>
                  <a:lnTo>
                    <a:pt x="1140" y="668"/>
                  </a:lnTo>
                  <a:lnTo>
                    <a:pt x="1126" y="651"/>
                  </a:lnTo>
                  <a:lnTo>
                    <a:pt x="1111" y="639"/>
                  </a:lnTo>
                  <a:lnTo>
                    <a:pt x="1092" y="629"/>
                  </a:lnTo>
                  <a:lnTo>
                    <a:pt x="1073" y="625"/>
                  </a:lnTo>
                  <a:lnTo>
                    <a:pt x="1073" y="598"/>
                  </a:lnTo>
                  <a:lnTo>
                    <a:pt x="1075" y="598"/>
                  </a:lnTo>
                  <a:lnTo>
                    <a:pt x="1075" y="595"/>
                  </a:lnTo>
                  <a:lnTo>
                    <a:pt x="1075" y="593"/>
                  </a:lnTo>
                  <a:lnTo>
                    <a:pt x="1073" y="593"/>
                  </a:lnTo>
                  <a:lnTo>
                    <a:pt x="1070" y="588"/>
                  </a:lnTo>
                  <a:lnTo>
                    <a:pt x="1068" y="586"/>
                  </a:lnTo>
                  <a:lnTo>
                    <a:pt x="1063" y="583"/>
                  </a:lnTo>
                  <a:lnTo>
                    <a:pt x="1061" y="581"/>
                  </a:lnTo>
                  <a:lnTo>
                    <a:pt x="1056" y="581"/>
                  </a:lnTo>
                  <a:lnTo>
                    <a:pt x="1056" y="566"/>
                  </a:lnTo>
                  <a:lnTo>
                    <a:pt x="1053" y="566"/>
                  </a:lnTo>
                  <a:lnTo>
                    <a:pt x="1053" y="564"/>
                  </a:lnTo>
                  <a:lnTo>
                    <a:pt x="1053" y="566"/>
                  </a:lnTo>
                  <a:lnTo>
                    <a:pt x="1048" y="566"/>
                  </a:lnTo>
                  <a:lnTo>
                    <a:pt x="1048" y="581"/>
                  </a:lnTo>
                  <a:lnTo>
                    <a:pt x="1048" y="581"/>
                  </a:lnTo>
                  <a:lnTo>
                    <a:pt x="1046" y="581"/>
                  </a:lnTo>
                  <a:lnTo>
                    <a:pt x="1041" y="583"/>
                  </a:lnTo>
                  <a:lnTo>
                    <a:pt x="1039" y="586"/>
                  </a:lnTo>
                  <a:lnTo>
                    <a:pt x="1036" y="588"/>
                  </a:lnTo>
                  <a:lnTo>
                    <a:pt x="1034" y="593"/>
                  </a:lnTo>
                  <a:lnTo>
                    <a:pt x="1031" y="593"/>
                  </a:lnTo>
                  <a:lnTo>
                    <a:pt x="1031" y="595"/>
                  </a:lnTo>
                  <a:lnTo>
                    <a:pt x="1031" y="598"/>
                  </a:lnTo>
                  <a:lnTo>
                    <a:pt x="1034" y="598"/>
                  </a:lnTo>
                  <a:lnTo>
                    <a:pt x="1034" y="625"/>
                  </a:lnTo>
                  <a:lnTo>
                    <a:pt x="1014" y="629"/>
                  </a:lnTo>
                  <a:lnTo>
                    <a:pt x="995" y="639"/>
                  </a:lnTo>
                  <a:lnTo>
                    <a:pt x="978" y="651"/>
                  </a:lnTo>
                  <a:lnTo>
                    <a:pt x="964" y="668"/>
                  </a:lnTo>
                  <a:lnTo>
                    <a:pt x="956" y="685"/>
                  </a:lnTo>
                  <a:lnTo>
                    <a:pt x="949" y="685"/>
                  </a:lnTo>
                  <a:lnTo>
                    <a:pt x="937" y="688"/>
                  </a:lnTo>
                  <a:lnTo>
                    <a:pt x="937" y="693"/>
                  </a:lnTo>
                  <a:lnTo>
                    <a:pt x="935" y="695"/>
                  </a:lnTo>
                  <a:lnTo>
                    <a:pt x="925" y="695"/>
                  </a:lnTo>
                  <a:lnTo>
                    <a:pt x="925" y="697"/>
                  </a:lnTo>
                  <a:lnTo>
                    <a:pt x="922" y="700"/>
                  </a:lnTo>
                  <a:lnTo>
                    <a:pt x="896" y="700"/>
                  </a:lnTo>
                  <a:lnTo>
                    <a:pt x="881" y="702"/>
                  </a:lnTo>
                  <a:lnTo>
                    <a:pt x="884" y="824"/>
                  </a:lnTo>
                  <a:lnTo>
                    <a:pt x="867" y="824"/>
                  </a:lnTo>
                  <a:lnTo>
                    <a:pt x="867" y="807"/>
                  </a:lnTo>
                  <a:lnTo>
                    <a:pt x="864" y="807"/>
                  </a:lnTo>
                  <a:lnTo>
                    <a:pt x="864" y="807"/>
                  </a:lnTo>
                  <a:lnTo>
                    <a:pt x="864" y="807"/>
                  </a:lnTo>
                  <a:lnTo>
                    <a:pt x="862" y="807"/>
                  </a:lnTo>
                  <a:lnTo>
                    <a:pt x="862" y="824"/>
                  </a:lnTo>
                  <a:lnTo>
                    <a:pt x="855" y="824"/>
                  </a:lnTo>
                  <a:lnTo>
                    <a:pt x="850" y="826"/>
                  </a:lnTo>
                  <a:lnTo>
                    <a:pt x="850" y="838"/>
                  </a:lnTo>
                  <a:lnTo>
                    <a:pt x="850" y="838"/>
                  </a:lnTo>
                  <a:lnTo>
                    <a:pt x="835" y="838"/>
                  </a:lnTo>
                  <a:lnTo>
                    <a:pt x="833" y="819"/>
                  </a:lnTo>
                  <a:lnTo>
                    <a:pt x="833" y="819"/>
                  </a:lnTo>
                  <a:lnTo>
                    <a:pt x="833" y="819"/>
                  </a:lnTo>
                  <a:lnTo>
                    <a:pt x="830" y="819"/>
                  </a:lnTo>
                  <a:lnTo>
                    <a:pt x="828" y="819"/>
                  </a:lnTo>
                  <a:lnTo>
                    <a:pt x="828" y="838"/>
                  </a:lnTo>
                  <a:lnTo>
                    <a:pt x="818" y="838"/>
                  </a:lnTo>
                  <a:lnTo>
                    <a:pt x="814" y="841"/>
                  </a:lnTo>
                  <a:lnTo>
                    <a:pt x="814" y="841"/>
                  </a:lnTo>
                  <a:lnTo>
                    <a:pt x="809" y="841"/>
                  </a:lnTo>
                  <a:lnTo>
                    <a:pt x="811" y="90"/>
                  </a:lnTo>
                  <a:lnTo>
                    <a:pt x="782" y="32"/>
                  </a:lnTo>
                  <a:lnTo>
                    <a:pt x="751" y="32"/>
                  </a:lnTo>
                  <a:lnTo>
                    <a:pt x="734" y="0"/>
                  </a:lnTo>
                  <a:lnTo>
                    <a:pt x="508" y="0"/>
                  </a:lnTo>
                  <a:lnTo>
                    <a:pt x="508" y="32"/>
                  </a:lnTo>
                  <a:lnTo>
                    <a:pt x="448" y="32"/>
                  </a:lnTo>
                  <a:lnTo>
                    <a:pt x="445" y="855"/>
                  </a:lnTo>
                  <a:lnTo>
                    <a:pt x="438" y="848"/>
                  </a:lnTo>
                  <a:lnTo>
                    <a:pt x="438" y="836"/>
                  </a:lnTo>
                  <a:lnTo>
                    <a:pt x="436" y="746"/>
                  </a:lnTo>
                  <a:lnTo>
                    <a:pt x="436" y="739"/>
                  </a:lnTo>
                  <a:lnTo>
                    <a:pt x="431" y="739"/>
                  </a:lnTo>
                  <a:lnTo>
                    <a:pt x="429" y="739"/>
                  </a:lnTo>
                  <a:lnTo>
                    <a:pt x="429" y="746"/>
                  </a:lnTo>
                  <a:lnTo>
                    <a:pt x="429" y="758"/>
                  </a:lnTo>
                  <a:lnTo>
                    <a:pt x="404" y="758"/>
                  </a:lnTo>
                  <a:lnTo>
                    <a:pt x="404" y="756"/>
                  </a:lnTo>
                  <a:lnTo>
                    <a:pt x="399" y="746"/>
                  </a:lnTo>
                  <a:lnTo>
                    <a:pt x="399" y="693"/>
                  </a:lnTo>
                  <a:lnTo>
                    <a:pt x="392" y="676"/>
                  </a:lnTo>
                  <a:lnTo>
                    <a:pt x="392" y="622"/>
                  </a:lnTo>
                  <a:lnTo>
                    <a:pt x="378" y="561"/>
                  </a:lnTo>
                  <a:lnTo>
                    <a:pt x="380" y="561"/>
                  </a:lnTo>
                  <a:lnTo>
                    <a:pt x="380" y="547"/>
                  </a:lnTo>
                  <a:lnTo>
                    <a:pt x="375" y="547"/>
                  </a:lnTo>
                  <a:lnTo>
                    <a:pt x="375" y="547"/>
                  </a:lnTo>
                  <a:lnTo>
                    <a:pt x="375" y="547"/>
                  </a:lnTo>
                  <a:lnTo>
                    <a:pt x="368" y="547"/>
                  </a:lnTo>
                  <a:lnTo>
                    <a:pt x="368" y="554"/>
                  </a:lnTo>
                  <a:lnTo>
                    <a:pt x="366" y="554"/>
                  </a:lnTo>
                  <a:lnTo>
                    <a:pt x="366" y="569"/>
                  </a:lnTo>
                  <a:lnTo>
                    <a:pt x="368" y="569"/>
                  </a:lnTo>
                  <a:lnTo>
                    <a:pt x="358" y="610"/>
                  </a:lnTo>
                  <a:lnTo>
                    <a:pt x="346" y="481"/>
                  </a:lnTo>
                  <a:lnTo>
                    <a:pt x="351" y="481"/>
                  </a:lnTo>
                  <a:lnTo>
                    <a:pt x="351" y="479"/>
                  </a:lnTo>
                  <a:lnTo>
                    <a:pt x="351" y="479"/>
                  </a:lnTo>
                  <a:lnTo>
                    <a:pt x="351" y="469"/>
                  </a:lnTo>
                  <a:lnTo>
                    <a:pt x="344" y="469"/>
                  </a:lnTo>
                  <a:lnTo>
                    <a:pt x="337" y="372"/>
                  </a:lnTo>
                  <a:lnTo>
                    <a:pt x="341" y="372"/>
                  </a:lnTo>
                  <a:lnTo>
                    <a:pt x="341" y="348"/>
                  </a:lnTo>
                  <a:lnTo>
                    <a:pt x="341" y="309"/>
                  </a:lnTo>
                  <a:lnTo>
                    <a:pt x="320" y="309"/>
                  </a:lnTo>
                  <a:lnTo>
                    <a:pt x="320" y="348"/>
                  </a:lnTo>
                  <a:lnTo>
                    <a:pt x="320" y="372"/>
                  </a:lnTo>
                  <a:lnTo>
                    <a:pt x="324" y="372"/>
                  </a:lnTo>
                  <a:lnTo>
                    <a:pt x="324" y="374"/>
                  </a:lnTo>
                  <a:lnTo>
                    <a:pt x="317" y="469"/>
                  </a:lnTo>
                  <a:lnTo>
                    <a:pt x="312" y="469"/>
                  </a:lnTo>
                  <a:lnTo>
                    <a:pt x="312" y="472"/>
                  </a:lnTo>
                  <a:lnTo>
                    <a:pt x="312" y="479"/>
                  </a:lnTo>
                  <a:lnTo>
                    <a:pt x="312" y="481"/>
                  </a:lnTo>
                  <a:lnTo>
                    <a:pt x="317" y="481"/>
                  </a:lnTo>
                  <a:lnTo>
                    <a:pt x="305" y="610"/>
                  </a:lnTo>
                  <a:lnTo>
                    <a:pt x="295" y="566"/>
                  </a:lnTo>
                  <a:lnTo>
                    <a:pt x="295" y="561"/>
                  </a:lnTo>
                  <a:lnTo>
                    <a:pt x="298" y="561"/>
                  </a:lnTo>
                  <a:lnTo>
                    <a:pt x="298" y="547"/>
                  </a:lnTo>
                  <a:lnTo>
                    <a:pt x="290" y="547"/>
                  </a:lnTo>
                  <a:lnTo>
                    <a:pt x="290" y="547"/>
                  </a:lnTo>
                  <a:lnTo>
                    <a:pt x="290" y="547"/>
                  </a:lnTo>
                  <a:lnTo>
                    <a:pt x="286" y="547"/>
                  </a:lnTo>
                  <a:lnTo>
                    <a:pt x="286" y="554"/>
                  </a:lnTo>
                  <a:lnTo>
                    <a:pt x="286" y="554"/>
                  </a:lnTo>
                  <a:lnTo>
                    <a:pt x="286" y="569"/>
                  </a:lnTo>
                  <a:lnTo>
                    <a:pt x="288" y="569"/>
                  </a:lnTo>
                  <a:lnTo>
                    <a:pt x="276" y="622"/>
                  </a:lnTo>
                  <a:lnTo>
                    <a:pt x="276" y="622"/>
                  </a:lnTo>
                  <a:lnTo>
                    <a:pt x="274" y="627"/>
                  </a:lnTo>
                  <a:lnTo>
                    <a:pt x="274" y="676"/>
                  </a:lnTo>
                  <a:lnTo>
                    <a:pt x="269" y="693"/>
                  </a:lnTo>
                  <a:lnTo>
                    <a:pt x="269" y="693"/>
                  </a:lnTo>
                  <a:lnTo>
                    <a:pt x="269" y="693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746"/>
                  </a:lnTo>
                  <a:lnTo>
                    <a:pt x="261" y="756"/>
                  </a:lnTo>
                  <a:lnTo>
                    <a:pt x="261" y="756"/>
                  </a:lnTo>
                  <a:lnTo>
                    <a:pt x="261" y="758"/>
                  </a:lnTo>
                  <a:lnTo>
                    <a:pt x="261" y="758"/>
                  </a:lnTo>
                  <a:lnTo>
                    <a:pt x="252" y="758"/>
                  </a:lnTo>
                  <a:lnTo>
                    <a:pt x="252" y="748"/>
                  </a:lnTo>
                  <a:lnTo>
                    <a:pt x="244" y="748"/>
                  </a:lnTo>
                  <a:lnTo>
                    <a:pt x="244" y="712"/>
                  </a:lnTo>
                  <a:lnTo>
                    <a:pt x="244" y="710"/>
                  </a:lnTo>
                  <a:lnTo>
                    <a:pt x="240" y="710"/>
                  </a:lnTo>
                  <a:lnTo>
                    <a:pt x="225" y="574"/>
                  </a:lnTo>
                  <a:lnTo>
                    <a:pt x="225" y="574"/>
                  </a:lnTo>
                  <a:lnTo>
                    <a:pt x="232" y="574"/>
                  </a:lnTo>
                  <a:lnTo>
                    <a:pt x="232" y="537"/>
                  </a:lnTo>
                  <a:lnTo>
                    <a:pt x="215" y="537"/>
                  </a:lnTo>
                  <a:lnTo>
                    <a:pt x="215" y="574"/>
                  </a:lnTo>
                  <a:lnTo>
                    <a:pt x="220" y="574"/>
                  </a:lnTo>
                  <a:lnTo>
                    <a:pt x="208" y="710"/>
                  </a:lnTo>
                  <a:lnTo>
                    <a:pt x="208" y="710"/>
                  </a:lnTo>
                  <a:lnTo>
                    <a:pt x="208" y="710"/>
                  </a:lnTo>
                  <a:lnTo>
                    <a:pt x="201" y="710"/>
                  </a:lnTo>
                  <a:lnTo>
                    <a:pt x="201" y="748"/>
                  </a:lnTo>
                  <a:lnTo>
                    <a:pt x="194" y="748"/>
                  </a:lnTo>
                  <a:lnTo>
                    <a:pt x="194" y="758"/>
                  </a:lnTo>
                  <a:lnTo>
                    <a:pt x="179" y="758"/>
                  </a:lnTo>
                  <a:lnTo>
                    <a:pt x="179" y="758"/>
                  </a:lnTo>
                  <a:lnTo>
                    <a:pt x="174" y="746"/>
                  </a:lnTo>
                  <a:lnTo>
                    <a:pt x="174" y="688"/>
                  </a:lnTo>
                  <a:lnTo>
                    <a:pt x="174" y="688"/>
                  </a:lnTo>
                  <a:lnTo>
                    <a:pt x="174" y="688"/>
                  </a:lnTo>
                  <a:lnTo>
                    <a:pt x="172" y="688"/>
                  </a:lnTo>
                  <a:lnTo>
                    <a:pt x="172" y="685"/>
                  </a:lnTo>
                  <a:lnTo>
                    <a:pt x="172" y="685"/>
                  </a:lnTo>
                  <a:lnTo>
                    <a:pt x="172" y="685"/>
                  </a:lnTo>
                  <a:lnTo>
                    <a:pt x="169" y="683"/>
                  </a:lnTo>
                  <a:lnTo>
                    <a:pt x="169" y="617"/>
                  </a:lnTo>
                  <a:lnTo>
                    <a:pt x="169" y="617"/>
                  </a:lnTo>
                  <a:lnTo>
                    <a:pt x="169" y="615"/>
                  </a:lnTo>
                  <a:lnTo>
                    <a:pt x="167" y="615"/>
                  </a:lnTo>
                  <a:lnTo>
                    <a:pt x="167" y="615"/>
                  </a:lnTo>
                  <a:lnTo>
                    <a:pt x="167" y="610"/>
                  </a:lnTo>
                  <a:lnTo>
                    <a:pt x="167" y="610"/>
                  </a:lnTo>
                  <a:lnTo>
                    <a:pt x="167" y="610"/>
                  </a:lnTo>
                  <a:lnTo>
                    <a:pt x="165" y="610"/>
                  </a:lnTo>
                  <a:lnTo>
                    <a:pt x="165" y="610"/>
                  </a:lnTo>
                  <a:lnTo>
                    <a:pt x="155" y="569"/>
                  </a:lnTo>
                  <a:lnTo>
                    <a:pt x="157" y="569"/>
                  </a:lnTo>
                  <a:lnTo>
                    <a:pt x="157" y="557"/>
                  </a:lnTo>
                  <a:lnTo>
                    <a:pt x="155" y="557"/>
                  </a:lnTo>
                  <a:lnTo>
                    <a:pt x="155" y="547"/>
                  </a:lnTo>
                  <a:lnTo>
                    <a:pt x="148" y="547"/>
                  </a:lnTo>
                  <a:lnTo>
                    <a:pt x="148" y="547"/>
                  </a:lnTo>
                  <a:lnTo>
                    <a:pt x="148" y="547"/>
                  </a:lnTo>
                  <a:lnTo>
                    <a:pt x="143" y="547"/>
                  </a:lnTo>
                  <a:lnTo>
                    <a:pt x="143" y="561"/>
                  </a:lnTo>
                  <a:lnTo>
                    <a:pt x="145" y="561"/>
                  </a:lnTo>
                  <a:lnTo>
                    <a:pt x="136" y="603"/>
                  </a:lnTo>
                  <a:lnTo>
                    <a:pt x="123" y="479"/>
                  </a:lnTo>
                  <a:lnTo>
                    <a:pt x="131" y="476"/>
                  </a:lnTo>
                  <a:lnTo>
                    <a:pt x="131" y="476"/>
                  </a:lnTo>
                  <a:lnTo>
                    <a:pt x="131" y="467"/>
                  </a:lnTo>
                  <a:lnTo>
                    <a:pt x="128" y="464"/>
                  </a:lnTo>
                  <a:lnTo>
                    <a:pt x="123" y="464"/>
                  </a:lnTo>
                  <a:lnTo>
                    <a:pt x="116" y="370"/>
                  </a:lnTo>
                  <a:lnTo>
                    <a:pt x="116" y="370"/>
                  </a:lnTo>
                  <a:lnTo>
                    <a:pt x="121" y="370"/>
                  </a:lnTo>
                  <a:lnTo>
                    <a:pt x="121" y="343"/>
                  </a:lnTo>
                  <a:lnTo>
                    <a:pt x="121" y="304"/>
                  </a:lnTo>
                  <a:lnTo>
                    <a:pt x="99" y="304"/>
                  </a:lnTo>
                  <a:lnTo>
                    <a:pt x="99" y="343"/>
                  </a:lnTo>
                  <a:lnTo>
                    <a:pt x="99" y="370"/>
                  </a:lnTo>
                  <a:lnTo>
                    <a:pt x="104" y="370"/>
                  </a:lnTo>
                  <a:lnTo>
                    <a:pt x="97" y="464"/>
                  </a:lnTo>
                  <a:lnTo>
                    <a:pt x="90" y="464"/>
                  </a:lnTo>
                  <a:lnTo>
                    <a:pt x="90" y="474"/>
                  </a:lnTo>
                  <a:lnTo>
                    <a:pt x="90" y="474"/>
                  </a:lnTo>
                  <a:lnTo>
                    <a:pt x="90" y="476"/>
                  </a:lnTo>
                  <a:lnTo>
                    <a:pt x="94" y="476"/>
                  </a:lnTo>
                  <a:lnTo>
                    <a:pt x="82" y="603"/>
                  </a:lnTo>
                  <a:lnTo>
                    <a:pt x="75" y="569"/>
                  </a:lnTo>
                  <a:lnTo>
                    <a:pt x="75" y="569"/>
                  </a:lnTo>
                  <a:lnTo>
                    <a:pt x="75" y="554"/>
                  </a:lnTo>
                  <a:lnTo>
                    <a:pt x="70" y="554"/>
                  </a:lnTo>
                  <a:lnTo>
                    <a:pt x="70" y="549"/>
                  </a:lnTo>
                  <a:lnTo>
                    <a:pt x="65" y="549"/>
                  </a:lnTo>
                  <a:lnTo>
                    <a:pt x="65" y="547"/>
                  </a:lnTo>
                  <a:lnTo>
                    <a:pt x="65" y="549"/>
                  </a:lnTo>
                  <a:lnTo>
                    <a:pt x="60" y="549"/>
                  </a:lnTo>
                  <a:lnTo>
                    <a:pt x="60" y="561"/>
                  </a:lnTo>
                  <a:lnTo>
                    <a:pt x="63" y="561"/>
                  </a:lnTo>
                  <a:lnTo>
                    <a:pt x="51" y="610"/>
                  </a:lnTo>
                  <a:lnTo>
                    <a:pt x="51" y="610"/>
                  </a:lnTo>
                  <a:lnTo>
                    <a:pt x="48" y="610"/>
                  </a:lnTo>
                  <a:lnTo>
                    <a:pt x="46" y="610"/>
                  </a:lnTo>
                  <a:lnTo>
                    <a:pt x="46" y="683"/>
                  </a:lnTo>
                  <a:lnTo>
                    <a:pt x="41" y="685"/>
                  </a:lnTo>
                  <a:lnTo>
                    <a:pt x="41" y="700"/>
                  </a:lnTo>
                  <a:lnTo>
                    <a:pt x="41" y="746"/>
                  </a:lnTo>
                  <a:lnTo>
                    <a:pt x="34" y="756"/>
                  </a:lnTo>
                  <a:lnTo>
                    <a:pt x="34" y="758"/>
                  </a:lnTo>
                  <a:lnTo>
                    <a:pt x="19" y="758"/>
                  </a:lnTo>
                  <a:lnTo>
                    <a:pt x="17" y="746"/>
                  </a:lnTo>
                  <a:lnTo>
                    <a:pt x="17" y="739"/>
                  </a:lnTo>
                  <a:lnTo>
                    <a:pt x="17" y="739"/>
                  </a:lnTo>
                  <a:lnTo>
                    <a:pt x="12" y="739"/>
                  </a:lnTo>
                  <a:lnTo>
                    <a:pt x="12" y="746"/>
                  </a:lnTo>
                  <a:lnTo>
                    <a:pt x="7" y="836"/>
                  </a:lnTo>
                  <a:lnTo>
                    <a:pt x="7" y="848"/>
                  </a:lnTo>
                  <a:lnTo>
                    <a:pt x="5" y="851"/>
                  </a:lnTo>
                  <a:lnTo>
                    <a:pt x="10" y="365"/>
                  </a:lnTo>
                  <a:lnTo>
                    <a:pt x="12" y="306"/>
                  </a:lnTo>
                  <a:close/>
                </a:path>
              </a:pathLst>
            </a:custGeom>
            <a:solidFill>
              <a:srgbClr val="071A3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6" name="Freeform 16"/>
            <p:cNvSpPr>
              <a:spLocks/>
            </p:cNvSpPr>
            <p:nvPr/>
          </p:nvSpPr>
          <p:spPr bwMode="auto">
            <a:xfrm>
              <a:off x="4070883" y="2906939"/>
              <a:ext cx="2027498" cy="2261074"/>
            </a:xfrm>
            <a:custGeom>
              <a:avLst/>
              <a:gdLst>
                <a:gd name="T0" fmla="*/ 1242 w 1276"/>
                <a:gd name="T1" fmla="*/ 529 h 1423"/>
                <a:gd name="T2" fmla="*/ 1225 w 1276"/>
                <a:gd name="T3" fmla="*/ 527 h 1423"/>
                <a:gd name="T4" fmla="*/ 1196 w 1276"/>
                <a:gd name="T5" fmla="*/ 505 h 1423"/>
                <a:gd name="T6" fmla="*/ 1172 w 1276"/>
                <a:gd name="T7" fmla="*/ 483 h 1423"/>
                <a:gd name="T8" fmla="*/ 1148 w 1276"/>
                <a:gd name="T9" fmla="*/ 461 h 1423"/>
                <a:gd name="T10" fmla="*/ 1126 w 1276"/>
                <a:gd name="T11" fmla="*/ 439 h 1423"/>
                <a:gd name="T12" fmla="*/ 1043 w 1276"/>
                <a:gd name="T13" fmla="*/ 434 h 1423"/>
                <a:gd name="T14" fmla="*/ 1005 w 1276"/>
                <a:gd name="T15" fmla="*/ 447 h 1423"/>
                <a:gd name="T16" fmla="*/ 985 w 1276"/>
                <a:gd name="T17" fmla="*/ 461 h 1423"/>
                <a:gd name="T18" fmla="*/ 981 w 1276"/>
                <a:gd name="T19" fmla="*/ 481 h 1423"/>
                <a:gd name="T20" fmla="*/ 959 w 1276"/>
                <a:gd name="T21" fmla="*/ 495 h 1423"/>
                <a:gd name="T22" fmla="*/ 939 w 1276"/>
                <a:gd name="T23" fmla="*/ 505 h 1423"/>
                <a:gd name="T24" fmla="*/ 937 w 1276"/>
                <a:gd name="T25" fmla="*/ 524 h 1423"/>
                <a:gd name="T26" fmla="*/ 913 w 1276"/>
                <a:gd name="T27" fmla="*/ 529 h 1423"/>
                <a:gd name="T28" fmla="*/ 840 w 1276"/>
                <a:gd name="T29" fmla="*/ 534 h 1423"/>
                <a:gd name="T30" fmla="*/ 840 w 1276"/>
                <a:gd name="T31" fmla="*/ 595 h 1423"/>
                <a:gd name="T32" fmla="*/ 765 w 1276"/>
                <a:gd name="T33" fmla="*/ 876 h 1423"/>
                <a:gd name="T34" fmla="*/ 763 w 1276"/>
                <a:gd name="T35" fmla="*/ 544 h 1423"/>
                <a:gd name="T36" fmla="*/ 690 w 1276"/>
                <a:gd name="T37" fmla="*/ 539 h 1423"/>
                <a:gd name="T38" fmla="*/ 668 w 1276"/>
                <a:gd name="T39" fmla="*/ 534 h 1423"/>
                <a:gd name="T40" fmla="*/ 661 w 1276"/>
                <a:gd name="T41" fmla="*/ 515 h 1423"/>
                <a:gd name="T42" fmla="*/ 646 w 1276"/>
                <a:gd name="T43" fmla="*/ 502 h 1423"/>
                <a:gd name="T44" fmla="*/ 625 w 1276"/>
                <a:gd name="T45" fmla="*/ 490 h 1423"/>
                <a:gd name="T46" fmla="*/ 617 w 1276"/>
                <a:gd name="T47" fmla="*/ 471 h 1423"/>
                <a:gd name="T48" fmla="*/ 600 w 1276"/>
                <a:gd name="T49" fmla="*/ 456 h 1423"/>
                <a:gd name="T50" fmla="*/ 559 w 1276"/>
                <a:gd name="T51" fmla="*/ 444 h 1423"/>
                <a:gd name="T52" fmla="*/ 482 w 1276"/>
                <a:gd name="T53" fmla="*/ 449 h 1423"/>
                <a:gd name="T54" fmla="*/ 460 w 1276"/>
                <a:gd name="T55" fmla="*/ 471 h 1423"/>
                <a:gd name="T56" fmla="*/ 436 w 1276"/>
                <a:gd name="T57" fmla="*/ 493 h 1423"/>
                <a:gd name="T58" fmla="*/ 411 w 1276"/>
                <a:gd name="T59" fmla="*/ 512 h 1423"/>
                <a:gd name="T60" fmla="*/ 385 w 1276"/>
                <a:gd name="T61" fmla="*/ 534 h 1423"/>
                <a:gd name="T62" fmla="*/ 382 w 1276"/>
                <a:gd name="T63" fmla="*/ 536 h 1423"/>
                <a:gd name="T64" fmla="*/ 322 w 1276"/>
                <a:gd name="T65" fmla="*/ 328 h 1423"/>
                <a:gd name="T66" fmla="*/ 264 w 1276"/>
                <a:gd name="T67" fmla="*/ 274 h 1423"/>
                <a:gd name="T68" fmla="*/ 201 w 1276"/>
                <a:gd name="T69" fmla="*/ 233 h 1423"/>
                <a:gd name="T70" fmla="*/ 179 w 1276"/>
                <a:gd name="T71" fmla="*/ 328 h 1423"/>
                <a:gd name="T72" fmla="*/ 181 w 1276"/>
                <a:gd name="T73" fmla="*/ 255 h 1423"/>
                <a:gd name="T74" fmla="*/ 179 w 1276"/>
                <a:gd name="T75" fmla="*/ 252 h 1423"/>
                <a:gd name="T76" fmla="*/ 181 w 1276"/>
                <a:gd name="T77" fmla="*/ 213 h 1423"/>
                <a:gd name="T78" fmla="*/ 179 w 1276"/>
                <a:gd name="T79" fmla="*/ 213 h 1423"/>
                <a:gd name="T80" fmla="*/ 181 w 1276"/>
                <a:gd name="T81" fmla="*/ 174 h 1423"/>
                <a:gd name="T82" fmla="*/ 179 w 1276"/>
                <a:gd name="T83" fmla="*/ 172 h 1423"/>
                <a:gd name="T84" fmla="*/ 116 w 1276"/>
                <a:gd name="T85" fmla="*/ 109 h 1423"/>
                <a:gd name="T86" fmla="*/ 29 w 1276"/>
                <a:gd name="T87" fmla="*/ 104 h 1423"/>
                <a:gd name="T88" fmla="*/ 29 w 1276"/>
                <a:gd name="T89" fmla="*/ 31 h 1423"/>
                <a:gd name="T90" fmla="*/ 29 w 1276"/>
                <a:gd name="T91" fmla="*/ 9 h 1423"/>
                <a:gd name="T92" fmla="*/ 29 w 1276"/>
                <a:gd name="T93" fmla="*/ 0 h 1423"/>
                <a:gd name="T94" fmla="*/ 0 w 1276"/>
                <a:gd name="T95" fmla="*/ 1423 h 1423"/>
                <a:gd name="T96" fmla="*/ 1276 w 1276"/>
                <a:gd name="T97" fmla="*/ 534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76" h="1423">
                  <a:moveTo>
                    <a:pt x="1276" y="534"/>
                  </a:moveTo>
                  <a:lnTo>
                    <a:pt x="1242" y="529"/>
                  </a:lnTo>
                  <a:lnTo>
                    <a:pt x="1223" y="532"/>
                  </a:lnTo>
                  <a:lnTo>
                    <a:pt x="1225" y="527"/>
                  </a:lnTo>
                  <a:lnTo>
                    <a:pt x="1196" y="524"/>
                  </a:lnTo>
                  <a:lnTo>
                    <a:pt x="1196" y="505"/>
                  </a:lnTo>
                  <a:lnTo>
                    <a:pt x="1172" y="502"/>
                  </a:lnTo>
                  <a:lnTo>
                    <a:pt x="1172" y="483"/>
                  </a:lnTo>
                  <a:lnTo>
                    <a:pt x="1148" y="481"/>
                  </a:lnTo>
                  <a:lnTo>
                    <a:pt x="1148" y="461"/>
                  </a:lnTo>
                  <a:lnTo>
                    <a:pt x="1123" y="459"/>
                  </a:lnTo>
                  <a:lnTo>
                    <a:pt x="1126" y="439"/>
                  </a:lnTo>
                  <a:lnTo>
                    <a:pt x="1094" y="434"/>
                  </a:lnTo>
                  <a:lnTo>
                    <a:pt x="1043" y="434"/>
                  </a:lnTo>
                  <a:lnTo>
                    <a:pt x="1007" y="439"/>
                  </a:lnTo>
                  <a:lnTo>
                    <a:pt x="1005" y="447"/>
                  </a:lnTo>
                  <a:lnTo>
                    <a:pt x="1005" y="459"/>
                  </a:lnTo>
                  <a:lnTo>
                    <a:pt x="985" y="461"/>
                  </a:lnTo>
                  <a:lnTo>
                    <a:pt x="983" y="471"/>
                  </a:lnTo>
                  <a:lnTo>
                    <a:pt x="981" y="481"/>
                  </a:lnTo>
                  <a:lnTo>
                    <a:pt x="964" y="483"/>
                  </a:lnTo>
                  <a:lnTo>
                    <a:pt x="959" y="495"/>
                  </a:lnTo>
                  <a:lnTo>
                    <a:pt x="959" y="502"/>
                  </a:lnTo>
                  <a:lnTo>
                    <a:pt x="939" y="505"/>
                  </a:lnTo>
                  <a:lnTo>
                    <a:pt x="937" y="517"/>
                  </a:lnTo>
                  <a:lnTo>
                    <a:pt x="937" y="524"/>
                  </a:lnTo>
                  <a:lnTo>
                    <a:pt x="915" y="527"/>
                  </a:lnTo>
                  <a:lnTo>
                    <a:pt x="913" y="529"/>
                  </a:lnTo>
                  <a:lnTo>
                    <a:pt x="893" y="527"/>
                  </a:lnTo>
                  <a:lnTo>
                    <a:pt x="840" y="534"/>
                  </a:lnTo>
                  <a:lnTo>
                    <a:pt x="840" y="595"/>
                  </a:lnTo>
                  <a:lnTo>
                    <a:pt x="840" y="595"/>
                  </a:lnTo>
                  <a:lnTo>
                    <a:pt x="840" y="876"/>
                  </a:lnTo>
                  <a:lnTo>
                    <a:pt x="765" y="876"/>
                  </a:lnTo>
                  <a:lnTo>
                    <a:pt x="763" y="600"/>
                  </a:lnTo>
                  <a:lnTo>
                    <a:pt x="763" y="544"/>
                  </a:lnTo>
                  <a:lnTo>
                    <a:pt x="707" y="536"/>
                  </a:lnTo>
                  <a:lnTo>
                    <a:pt x="690" y="539"/>
                  </a:lnTo>
                  <a:lnTo>
                    <a:pt x="688" y="536"/>
                  </a:lnTo>
                  <a:lnTo>
                    <a:pt x="668" y="534"/>
                  </a:lnTo>
                  <a:lnTo>
                    <a:pt x="668" y="527"/>
                  </a:lnTo>
                  <a:lnTo>
                    <a:pt x="661" y="515"/>
                  </a:lnTo>
                  <a:lnTo>
                    <a:pt x="646" y="512"/>
                  </a:lnTo>
                  <a:lnTo>
                    <a:pt x="646" y="502"/>
                  </a:lnTo>
                  <a:lnTo>
                    <a:pt x="639" y="493"/>
                  </a:lnTo>
                  <a:lnTo>
                    <a:pt x="625" y="490"/>
                  </a:lnTo>
                  <a:lnTo>
                    <a:pt x="625" y="481"/>
                  </a:lnTo>
                  <a:lnTo>
                    <a:pt x="617" y="471"/>
                  </a:lnTo>
                  <a:lnTo>
                    <a:pt x="603" y="468"/>
                  </a:lnTo>
                  <a:lnTo>
                    <a:pt x="600" y="456"/>
                  </a:lnTo>
                  <a:lnTo>
                    <a:pt x="598" y="449"/>
                  </a:lnTo>
                  <a:lnTo>
                    <a:pt x="559" y="444"/>
                  </a:lnTo>
                  <a:lnTo>
                    <a:pt x="511" y="444"/>
                  </a:lnTo>
                  <a:lnTo>
                    <a:pt x="482" y="449"/>
                  </a:lnTo>
                  <a:lnTo>
                    <a:pt x="482" y="466"/>
                  </a:lnTo>
                  <a:lnTo>
                    <a:pt x="460" y="471"/>
                  </a:lnTo>
                  <a:lnTo>
                    <a:pt x="460" y="488"/>
                  </a:lnTo>
                  <a:lnTo>
                    <a:pt x="436" y="493"/>
                  </a:lnTo>
                  <a:lnTo>
                    <a:pt x="436" y="510"/>
                  </a:lnTo>
                  <a:lnTo>
                    <a:pt x="411" y="512"/>
                  </a:lnTo>
                  <a:lnTo>
                    <a:pt x="411" y="532"/>
                  </a:lnTo>
                  <a:lnTo>
                    <a:pt x="385" y="534"/>
                  </a:lnTo>
                  <a:lnTo>
                    <a:pt x="385" y="536"/>
                  </a:lnTo>
                  <a:lnTo>
                    <a:pt x="382" y="536"/>
                  </a:lnTo>
                  <a:lnTo>
                    <a:pt x="382" y="328"/>
                  </a:lnTo>
                  <a:lnTo>
                    <a:pt x="322" y="328"/>
                  </a:lnTo>
                  <a:lnTo>
                    <a:pt x="322" y="274"/>
                  </a:lnTo>
                  <a:lnTo>
                    <a:pt x="264" y="274"/>
                  </a:lnTo>
                  <a:lnTo>
                    <a:pt x="264" y="233"/>
                  </a:lnTo>
                  <a:lnTo>
                    <a:pt x="201" y="233"/>
                  </a:lnTo>
                  <a:lnTo>
                    <a:pt x="201" y="328"/>
                  </a:lnTo>
                  <a:lnTo>
                    <a:pt x="179" y="328"/>
                  </a:lnTo>
                  <a:lnTo>
                    <a:pt x="179" y="257"/>
                  </a:lnTo>
                  <a:lnTo>
                    <a:pt x="181" y="255"/>
                  </a:lnTo>
                  <a:lnTo>
                    <a:pt x="181" y="252"/>
                  </a:lnTo>
                  <a:lnTo>
                    <a:pt x="179" y="252"/>
                  </a:lnTo>
                  <a:lnTo>
                    <a:pt x="179" y="218"/>
                  </a:lnTo>
                  <a:lnTo>
                    <a:pt x="181" y="213"/>
                  </a:lnTo>
                  <a:lnTo>
                    <a:pt x="181" y="213"/>
                  </a:lnTo>
                  <a:lnTo>
                    <a:pt x="179" y="213"/>
                  </a:lnTo>
                  <a:lnTo>
                    <a:pt x="179" y="177"/>
                  </a:lnTo>
                  <a:lnTo>
                    <a:pt x="181" y="174"/>
                  </a:lnTo>
                  <a:lnTo>
                    <a:pt x="181" y="172"/>
                  </a:lnTo>
                  <a:lnTo>
                    <a:pt x="179" y="172"/>
                  </a:lnTo>
                  <a:lnTo>
                    <a:pt x="179" y="114"/>
                  </a:lnTo>
                  <a:lnTo>
                    <a:pt x="116" y="109"/>
                  </a:lnTo>
                  <a:lnTo>
                    <a:pt x="43" y="104"/>
                  </a:lnTo>
                  <a:lnTo>
                    <a:pt x="29" y="104"/>
                  </a:lnTo>
                  <a:lnTo>
                    <a:pt x="29" y="51"/>
                  </a:lnTo>
                  <a:lnTo>
                    <a:pt x="29" y="31"/>
                  </a:lnTo>
                  <a:lnTo>
                    <a:pt x="29" y="26"/>
                  </a:lnTo>
                  <a:lnTo>
                    <a:pt x="29" y="9"/>
                  </a:lnTo>
                  <a:lnTo>
                    <a:pt x="29" y="4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1423"/>
                  </a:lnTo>
                  <a:lnTo>
                    <a:pt x="1276" y="1423"/>
                  </a:lnTo>
                  <a:lnTo>
                    <a:pt x="1276" y="534"/>
                  </a:lnTo>
                  <a:close/>
                </a:path>
              </a:pathLst>
            </a:custGeom>
            <a:solidFill>
              <a:srgbClr val="071A3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7" name="Freeform 17"/>
            <p:cNvSpPr>
              <a:spLocks/>
            </p:cNvSpPr>
            <p:nvPr/>
          </p:nvSpPr>
          <p:spPr bwMode="auto">
            <a:xfrm>
              <a:off x="2035441" y="2423899"/>
              <a:ext cx="2035444" cy="2744114"/>
            </a:xfrm>
            <a:custGeom>
              <a:avLst/>
              <a:gdLst>
                <a:gd name="T0" fmla="*/ 1281 w 1281"/>
                <a:gd name="T1" fmla="*/ 1727 h 1727"/>
                <a:gd name="T2" fmla="*/ 1194 w 1281"/>
                <a:gd name="T3" fmla="*/ 304 h 1727"/>
                <a:gd name="T4" fmla="*/ 1194 w 1281"/>
                <a:gd name="T5" fmla="*/ 284 h 1727"/>
                <a:gd name="T6" fmla="*/ 1194 w 1281"/>
                <a:gd name="T7" fmla="*/ 265 h 1727"/>
                <a:gd name="T8" fmla="*/ 1080 w 1281"/>
                <a:gd name="T9" fmla="*/ 126 h 1727"/>
                <a:gd name="T10" fmla="*/ 1073 w 1281"/>
                <a:gd name="T11" fmla="*/ 80 h 1727"/>
                <a:gd name="T12" fmla="*/ 1063 w 1281"/>
                <a:gd name="T13" fmla="*/ 92 h 1727"/>
                <a:gd name="T14" fmla="*/ 1063 w 1281"/>
                <a:gd name="T15" fmla="*/ 12 h 1727"/>
                <a:gd name="T16" fmla="*/ 1061 w 1281"/>
                <a:gd name="T17" fmla="*/ 0 h 1727"/>
                <a:gd name="T18" fmla="*/ 1053 w 1281"/>
                <a:gd name="T19" fmla="*/ 92 h 1727"/>
                <a:gd name="T20" fmla="*/ 1053 w 1281"/>
                <a:gd name="T21" fmla="*/ 12 h 1727"/>
                <a:gd name="T22" fmla="*/ 1048 w 1281"/>
                <a:gd name="T23" fmla="*/ 0 h 1727"/>
                <a:gd name="T24" fmla="*/ 1041 w 1281"/>
                <a:gd name="T25" fmla="*/ 92 h 1727"/>
                <a:gd name="T26" fmla="*/ 1041 w 1281"/>
                <a:gd name="T27" fmla="*/ 12 h 1727"/>
                <a:gd name="T28" fmla="*/ 1039 w 1281"/>
                <a:gd name="T29" fmla="*/ 0 h 1727"/>
                <a:gd name="T30" fmla="*/ 1031 w 1281"/>
                <a:gd name="T31" fmla="*/ 92 h 1727"/>
                <a:gd name="T32" fmla="*/ 1031 w 1281"/>
                <a:gd name="T33" fmla="*/ 12 h 1727"/>
                <a:gd name="T34" fmla="*/ 1027 w 1281"/>
                <a:gd name="T35" fmla="*/ 0 h 1727"/>
                <a:gd name="T36" fmla="*/ 1019 w 1281"/>
                <a:gd name="T37" fmla="*/ 92 h 1727"/>
                <a:gd name="T38" fmla="*/ 1019 w 1281"/>
                <a:gd name="T39" fmla="*/ 12 h 1727"/>
                <a:gd name="T40" fmla="*/ 1017 w 1281"/>
                <a:gd name="T41" fmla="*/ 0 h 1727"/>
                <a:gd name="T42" fmla="*/ 1010 w 1281"/>
                <a:gd name="T43" fmla="*/ 92 h 1727"/>
                <a:gd name="T44" fmla="*/ 1000 w 1281"/>
                <a:gd name="T45" fmla="*/ 80 h 1727"/>
                <a:gd name="T46" fmla="*/ 1000 w 1281"/>
                <a:gd name="T47" fmla="*/ 257 h 1727"/>
                <a:gd name="T48" fmla="*/ 1000 w 1281"/>
                <a:gd name="T49" fmla="*/ 282 h 1727"/>
                <a:gd name="T50" fmla="*/ 971 w 1281"/>
                <a:gd name="T51" fmla="*/ 304 h 1727"/>
                <a:gd name="T52" fmla="*/ 971 w 1281"/>
                <a:gd name="T53" fmla="*/ 313 h 1727"/>
                <a:gd name="T54" fmla="*/ 971 w 1281"/>
                <a:gd name="T55" fmla="*/ 335 h 1727"/>
                <a:gd name="T56" fmla="*/ 971 w 1281"/>
                <a:gd name="T57" fmla="*/ 403 h 1727"/>
                <a:gd name="T58" fmla="*/ 968 w 1281"/>
                <a:gd name="T59" fmla="*/ 413 h 1727"/>
                <a:gd name="T60" fmla="*/ 932 w 1281"/>
                <a:gd name="T61" fmla="*/ 738 h 1727"/>
                <a:gd name="T62" fmla="*/ 814 w 1281"/>
                <a:gd name="T63" fmla="*/ 515 h 1727"/>
                <a:gd name="T64" fmla="*/ 746 w 1281"/>
                <a:gd name="T65" fmla="*/ 386 h 1727"/>
                <a:gd name="T66" fmla="*/ 719 w 1281"/>
                <a:gd name="T67" fmla="*/ 515 h 1727"/>
                <a:gd name="T68" fmla="*/ 608 w 1281"/>
                <a:gd name="T69" fmla="*/ 386 h 1727"/>
                <a:gd name="T70" fmla="*/ 557 w 1281"/>
                <a:gd name="T71" fmla="*/ 515 h 1727"/>
                <a:gd name="T72" fmla="*/ 513 w 1281"/>
                <a:gd name="T73" fmla="*/ 1195 h 1727"/>
                <a:gd name="T74" fmla="*/ 458 w 1281"/>
                <a:gd name="T75" fmla="*/ 1200 h 1727"/>
                <a:gd name="T76" fmla="*/ 431 w 1281"/>
                <a:gd name="T77" fmla="*/ 1202 h 1727"/>
                <a:gd name="T78" fmla="*/ 412 w 1281"/>
                <a:gd name="T79" fmla="*/ 1180 h 1727"/>
                <a:gd name="T80" fmla="*/ 370 w 1281"/>
                <a:gd name="T81" fmla="*/ 1207 h 1727"/>
                <a:gd name="T82" fmla="*/ 370 w 1281"/>
                <a:gd name="T83" fmla="*/ 1210 h 1727"/>
                <a:gd name="T84" fmla="*/ 370 w 1281"/>
                <a:gd name="T85" fmla="*/ 1200 h 1727"/>
                <a:gd name="T86" fmla="*/ 322 w 1281"/>
                <a:gd name="T87" fmla="*/ 1188 h 1727"/>
                <a:gd name="T88" fmla="*/ 312 w 1281"/>
                <a:gd name="T89" fmla="*/ 1202 h 1727"/>
                <a:gd name="T90" fmla="*/ 269 w 1281"/>
                <a:gd name="T91" fmla="*/ 1197 h 1727"/>
                <a:gd name="T92" fmla="*/ 140 w 1281"/>
                <a:gd name="T93" fmla="*/ 1193 h 1727"/>
                <a:gd name="T94" fmla="*/ 0 w 1281"/>
                <a:gd name="T95" fmla="*/ 1210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81" h="1727">
                  <a:moveTo>
                    <a:pt x="0" y="1727"/>
                  </a:moveTo>
                  <a:lnTo>
                    <a:pt x="1281" y="1727"/>
                  </a:lnTo>
                  <a:lnTo>
                    <a:pt x="1281" y="304"/>
                  </a:lnTo>
                  <a:lnTo>
                    <a:pt x="1194" y="304"/>
                  </a:lnTo>
                  <a:lnTo>
                    <a:pt x="1194" y="291"/>
                  </a:lnTo>
                  <a:lnTo>
                    <a:pt x="1194" y="284"/>
                  </a:lnTo>
                  <a:lnTo>
                    <a:pt x="1194" y="267"/>
                  </a:lnTo>
                  <a:lnTo>
                    <a:pt x="1194" y="265"/>
                  </a:lnTo>
                  <a:lnTo>
                    <a:pt x="1080" y="265"/>
                  </a:lnTo>
                  <a:lnTo>
                    <a:pt x="1080" y="126"/>
                  </a:lnTo>
                  <a:lnTo>
                    <a:pt x="1080" y="80"/>
                  </a:lnTo>
                  <a:lnTo>
                    <a:pt x="1073" y="80"/>
                  </a:lnTo>
                  <a:lnTo>
                    <a:pt x="1073" y="92"/>
                  </a:lnTo>
                  <a:lnTo>
                    <a:pt x="1063" y="92"/>
                  </a:lnTo>
                  <a:lnTo>
                    <a:pt x="1063" y="12"/>
                  </a:lnTo>
                  <a:lnTo>
                    <a:pt x="1063" y="12"/>
                  </a:lnTo>
                  <a:lnTo>
                    <a:pt x="1063" y="0"/>
                  </a:lnTo>
                  <a:lnTo>
                    <a:pt x="1061" y="0"/>
                  </a:lnTo>
                  <a:lnTo>
                    <a:pt x="1061" y="92"/>
                  </a:lnTo>
                  <a:lnTo>
                    <a:pt x="1053" y="92"/>
                  </a:lnTo>
                  <a:lnTo>
                    <a:pt x="1053" y="12"/>
                  </a:lnTo>
                  <a:lnTo>
                    <a:pt x="1053" y="12"/>
                  </a:lnTo>
                  <a:lnTo>
                    <a:pt x="1053" y="0"/>
                  </a:lnTo>
                  <a:lnTo>
                    <a:pt x="1048" y="0"/>
                  </a:lnTo>
                  <a:lnTo>
                    <a:pt x="1048" y="92"/>
                  </a:lnTo>
                  <a:lnTo>
                    <a:pt x="1041" y="92"/>
                  </a:lnTo>
                  <a:lnTo>
                    <a:pt x="1041" y="12"/>
                  </a:lnTo>
                  <a:lnTo>
                    <a:pt x="1041" y="12"/>
                  </a:lnTo>
                  <a:lnTo>
                    <a:pt x="1041" y="0"/>
                  </a:lnTo>
                  <a:lnTo>
                    <a:pt x="1039" y="0"/>
                  </a:lnTo>
                  <a:lnTo>
                    <a:pt x="1039" y="92"/>
                  </a:lnTo>
                  <a:lnTo>
                    <a:pt x="1031" y="92"/>
                  </a:lnTo>
                  <a:lnTo>
                    <a:pt x="1031" y="12"/>
                  </a:lnTo>
                  <a:lnTo>
                    <a:pt x="1031" y="12"/>
                  </a:lnTo>
                  <a:lnTo>
                    <a:pt x="1029" y="0"/>
                  </a:lnTo>
                  <a:lnTo>
                    <a:pt x="1027" y="0"/>
                  </a:lnTo>
                  <a:lnTo>
                    <a:pt x="1027" y="92"/>
                  </a:lnTo>
                  <a:lnTo>
                    <a:pt x="1019" y="92"/>
                  </a:lnTo>
                  <a:lnTo>
                    <a:pt x="1019" y="12"/>
                  </a:lnTo>
                  <a:lnTo>
                    <a:pt x="1019" y="12"/>
                  </a:lnTo>
                  <a:lnTo>
                    <a:pt x="1019" y="0"/>
                  </a:lnTo>
                  <a:lnTo>
                    <a:pt x="1017" y="0"/>
                  </a:lnTo>
                  <a:lnTo>
                    <a:pt x="1017" y="92"/>
                  </a:lnTo>
                  <a:lnTo>
                    <a:pt x="1010" y="92"/>
                  </a:lnTo>
                  <a:lnTo>
                    <a:pt x="1007" y="80"/>
                  </a:lnTo>
                  <a:lnTo>
                    <a:pt x="1000" y="80"/>
                  </a:lnTo>
                  <a:lnTo>
                    <a:pt x="1000" y="253"/>
                  </a:lnTo>
                  <a:lnTo>
                    <a:pt x="1000" y="257"/>
                  </a:lnTo>
                  <a:lnTo>
                    <a:pt x="1000" y="274"/>
                  </a:lnTo>
                  <a:lnTo>
                    <a:pt x="1000" y="282"/>
                  </a:lnTo>
                  <a:lnTo>
                    <a:pt x="1000" y="304"/>
                  </a:lnTo>
                  <a:lnTo>
                    <a:pt x="971" y="304"/>
                  </a:lnTo>
                  <a:lnTo>
                    <a:pt x="971" y="308"/>
                  </a:lnTo>
                  <a:lnTo>
                    <a:pt x="971" y="313"/>
                  </a:lnTo>
                  <a:lnTo>
                    <a:pt x="971" y="333"/>
                  </a:lnTo>
                  <a:lnTo>
                    <a:pt x="971" y="335"/>
                  </a:lnTo>
                  <a:lnTo>
                    <a:pt x="971" y="355"/>
                  </a:lnTo>
                  <a:lnTo>
                    <a:pt x="971" y="403"/>
                  </a:lnTo>
                  <a:lnTo>
                    <a:pt x="968" y="403"/>
                  </a:lnTo>
                  <a:lnTo>
                    <a:pt x="968" y="413"/>
                  </a:lnTo>
                  <a:lnTo>
                    <a:pt x="932" y="413"/>
                  </a:lnTo>
                  <a:lnTo>
                    <a:pt x="932" y="738"/>
                  </a:lnTo>
                  <a:lnTo>
                    <a:pt x="814" y="738"/>
                  </a:lnTo>
                  <a:lnTo>
                    <a:pt x="814" y="515"/>
                  </a:lnTo>
                  <a:lnTo>
                    <a:pt x="746" y="515"/>
                  </a:lnTo>
                  <a:lnTo>
                    <a:pt x="746" y="386"/>
                  </a:lnTo>
                  <a:lnTo>
                    <a:pt x="719" y="386"/>
                  </a:lnTo>
                  <a:lnTo>
                    <a:pt x="719" y="515"/>
                  </a:lnTo>
                  <a:lnTo>
                    <a:pt x="608" y="515"/>
                  </a:lnTo>
                  <a:lnTo>
                    <a:pt x="608" y="386"/>
                  </a:lnTo>
                  <a:lnTo>
                    <a:pt x="557" y="386"/>
                  </a:lnTo>
                  <a:lnTo>
                    <a:pt x="557" y="515"/>
                  </a:lnTo>
                  <a:lnTo>
                    <a:pt x="513" y="515"/>
                  </a:lnTo>
                  <a:lnTo>
                    <a:pt x="513" y="1195"/>
                  </a:lnTo>
                  <a:lnTo>
                    <a:pt x="475" y="1197"/>
                  </a:lnTo>
                  <a:lnTo>
                    <a:pt x="458" y="1200"/>
                  </a:lnTo>
                  <a:lnTo>
                    <a:pt x="433" y="1202"/>
                  </a:lnTo>
                  <a:lnTo>
                    <a:pt x="431" y="1202"/>
                  </a:lnTo>
                  <a:lnTo>
                    <a:pt x="421" y="1188"/>
                  </a:lnTo>
                  <a:lnTo>
                    <a:pt x="412" y="1180"/>
                  </a:lnTo>
                  <a:lnTo>
                    <a:pt x="373" y="1200"/>
                  </a:lnTo>
                  <a:lnTo>
                    <a:pt x="370" y="1207"/>
                  </a:lnTo>
                  <a:lnTo>
                    <a:pt x="370" y="1210"/>
                  </a:lnTo>
                  <a:lnTo>
                    <a:pt x="370" y="1210"/>
                  </a:lnTo>
                  <a:lnTo>
                    <a:pt x="370" y="1207"/>
                  </a:lnTo>
                  <a:lnTo>
                    <a:pt x="370" y="1200"/>
                  </a:lnTo>
                  <a:lnTo>
                    <a:pt x="332" y="1180"/>
                  </a:lnTo>
                  <a:lnTo>
                    <a:pt x="322" y="1188"/>
                  </a:lnTo>
                  <a:lnTo>
                    <a:pt x="312" y="1202"/>
                  </a:lnTo>
                  <a:lnTo>
                    <a:pt x="312" y="1202"/>
                  </a:lnTo>
                  <a:lnTo>
                    <a:pt x="288" y="1200"/>
                  </a:lnTo>
                  <a:lnTo>
                    <a:pt x="269" y="1197"/>
                  </a:lnTo>
                  <a:lnTo>
                    <a:pt x="160" y="1193"/>
                  </a:lnTo>
                  <a:lnTo>
                    <a:pt x="140" y="1193"/>
                  </a:lnTo>
                  <a:lnTo>
                    <a:pt x="22" y="1205"/>
                  </a:lnTo>
                  <a:lnTo>
                    <a:pt x="0" y="1210"/>
                  </a:lnTo>
                  <a:lnTo>
                    <a:pt x="0" y="1727"/>
                  </a:lnTo>
                  <a:close/>
                </a:path>
              </a:pathLst>
            </a:custGeom>
            <a:solidFill>
              <a:srgbClr val="071A3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8" name="Freeform 18"/>
            <p:cNvSpPr>
              <a:spLocks noEditPoints="1"/>
            </p:cNvSpPr>
            <p:nvPr/>
          </p:nvSpPr>
          <p:spPr bwMode="auto">
            <a:xfrm>
              <a:off x="3175" y="2512880"/>
              <a:ext cx="2032266" cy="2655133"/>
            </a:xfrm>
            <a:custGeom>
              <a:avLst/>
              <a:gdLst>
                <a:gd name="T0" fmla="*/ 933 w 1279"/>
                <a:gd name="T1" fmla="*/ 988 h 1671"/>
                <a:gd name="T2" fmla="*/ 712 w 1279"/>
                <a:gd name="T3" fmla="*/ 933 h 1671"/>
                <a:gd name="T4" fmla="*/ 577 w 1279"/>
                <a:gd name="T5" fmla="*/ 1207 h 1671"/>
                <a:gd name="T6" fmla="*/ 303 w 1279"/>
                <a:gd name="T7" fmla="*/ 1336 h 1671"/>
                <a:gd name="T8" fmla="*/ 230 w 1279"/>
                <a:gd name="T9" fmla="*/ 517 h 1671"/>
                <a:gd name="T10" fmla="*/ 194 w 1279"/>
                <a:gd name="T11" fmla="*/ 505 h 1671"/>
                <a:gd name="T12" fmla="*/ 240 w 1279"/>
                <a:gd name="T13" fmla="*/ 498 h 1671"/>
                <a:gd name="T14" fmla="*/ 211 w 1279"/>
                <a:gd name="T15" fmla="*/ 486 h 1671"/>
                <a:gd name="T16" fmla="*/ 194 w 1279"/>
                <a:gd name="T17" fmla="*/ 481 h 1671"/>
                <a:gd name="T18" fmla="*/ 192 w 1279"/>
                <a:gd name="T19" fmla="*/ 432 h 1671"/>
                <a:gd name="T20" fmla="*/ 182 w 1279"/>
                <a:gd name="T21" fmla="*/ 427 h 1671"/>
                <a:gd name="T22" fmla="*/ 204 w 1279"/>
                <a:gd name="T23" fmla="*/ 425 h 1671"/>
                <a:gd name="T24" fmla="*/ 218 w 1279"/>
                <a:gd name="T25" fmla="*/ 425 h 1671"/>
                <a:gd name="T26" fmla="*/ 233 w 1279"/>
                <a:gd name="T27" fmla="*/ 418 h 1671"/>
                <a:gd name="T28" fmla="*/ 235 w 1279"/>
                <a:gd name="T29" fmla="*/ 410 h 1671"/>
                <a:gd name="T30" fmla="*/ 189 w 1279"/>
                <a:gd name="T31" fmla="*/ 398 h 1671"/>
                <a:gd name="T32" fmla="*/ 172 w 1279"/>
                <a:gd name="T33" fmla="*/ 379 h 1671"/>
                <a:gd name="T34" fmla="*/ 168 w 1279"/>
                <a:gd name="T35" fmla="*/ 245 h 1671"/>
                <a:gd name="T36" fmla="*/ 163 w 1279"/>
                <a:gd name="T37" fmla="*/ 146 h 1671"/>
                <a:gd name="T38" fmla="*/ 158 w 1279"/>
                <a:gd name="T39" fmla="*/ 63 h 1671"/>
                <a:gd name="T40" fmla="*/ 155 w 1279"/>
                <a:gd name="T41" fmla="*/ 0 h 1671"/>
                <a:gd name="T42" fmla="*/ 153 w 1279"/>
                <a:gd name="T43" fmla="*/ 0 h 1671"/>
                <a:gd name="T44" fmla="*/ 151 w 1279"/>
                <a:gd name="T45" fmla="*/ 65 h 1671"/>
                <a:gd name="T46" fmla="*/ 148 w 1279"/>
                <a:gd name="T47" fmla="*/ 146 h 1671"/>
                <a:gd name="T48" fmla="*/ 146 w 1279"/>
                <a:gd name="T49" fmla="*/ 374 h 1671"/>
                <a:gd name="T50" fmla="*/ 138 w 1279"/>
                <a:gd name="T51" fmla="*/ 386 h 1671"/>
                <a:gd name="T52" fmla="*/ 117 w 1279"/>
                <a:gd name="T53" fmla="*/ 401 h 1671"/>
                <a:gd name="T54" fmla="*/ 80 w 1279"/>
                <a:gd name="T55" fmla="*/ 418 h 1671"/>
                <a:gd name="T56" fmla="*/ 95 w 1279"/>
                <a:gd name="T57" fmla="*/ 425 h 1671"/>
                <a:gd name="T58" fmla="*/ 112 w 1279"/>
                <a:gd name="T59" fmla="*/ 427 h 1671"/>
                <a:gd name="T60" fmla="*/ 129 w 1279"/>
                <a:gd name="T61" fmla="*/ 427 h 1671"/>
                <a:gd name="T62" fmla="*/ 119 w 1279"/>
                <a:gd name="T63" fmla="*/ 439 h 1671"/>
                <a:gd name="T64" fmla="*/ 121 w 1279"/>
                <a:gd name="T65" fmla="*/ 481 h 1671"/>
                <a:gd name="T66" fmla="*/ 100 w 1279"/>
                <a:gd name="T67" fmla="*/ 486 h 1671"/>
                <a:gd name="T68" fmla="*/ 75 w 1279"/>
                <a:gd name="T69" fmla="*/ 498 h 1671"/>
                <a:gd name="T70" fmla="*/ 121 w 1279"/>
                <a:gd name="T71" fmla="*/ 507 h 1671"/>
                <a:gd name="T72" fmla="*/ 85 w 1279"/>
                <a:gd name="T73" fmla="*/ 520 h 1671"/>
                <a:gd name="T74" fmla="*/ 27 w 1279"/>
                <a:gd name="T75" fmla="*/ 1333 h 1671"/>
                <a:gd name="T76" fmla="*/ 126 w 1279"/>
                <a:gd name="T77" fmla="*/ 498 h 1671"/>
                <a:gd name="T78" fmla="*/ 121 w 1279"/>
                <a:gd name="T79" fmla="*/ 498 h 1671"/>
                <a:gd name="T80" fmla="*/ 121 w 1279"/>
                <a:gd name="T81" fmla="*/ 568 h 1671"/>
                <a:gd name="T82" fmla="*/ 119 w 1279"/>
                <a:gd name="T83" fmla="*/ 656 h 1671"/>
                <a:gd name="T84" fmla="*/ 138 w 1279"/>
                <a:gd name="T85" fmla="*/ 799 h 1671"/>
                <a:gd name="T86" fmla="*/ 124 w 1279"/>
                <a:gd name="T87" fmla="*/ 814 h 1671"/>
                <a:gd name="T88" fmla="*/ 119 w 1279"/>
                <a:gd name="T89" fmla="*/ 937 h 1671"/>
                <a:gd name="T90" fmla="*/ 141 w 1279"/>
                <a:gd name="T91" fmla="*/ 1071 h 1671"/>
                <a:gd name="T92" fmla="*/ 121 w 1279"/>
                <a:gd name="T93" fmla="*/ 1188 h 1671"/>
                <a:gd name="T94" fmla="*/ 129 w 1279"/>
                <a:gd name="T95" fmla="*/ 1185 h 1671"/>
                <a:gd name="T96" fmla="*/ 182 w 1279"/>
                <a:gd name="T97" fmla="*/ 656 h 1671"/>
                <a:gd name="T98" fmla="*/ 189 w 1279"/>
                <a:gd name="T99" fmla="*/ 799 h 1671"/>
                <a:gd name="T100" fmla="*/ 199 w 1279"/>
                <a:gd name="T101" fmla="*/ 937 h 1671"/>
                <a:gd name="T102" fmla="*/ 199 w 1279"/>
                <a:gd name="T103" fmla="*/ 957 h 1671"/>
                <a:gd name="T104" fmla="*/ 184 w 1279"/>
                <a:gd name="T105" fmla="*/ 1185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9" h="1671">
                  <a:moveTo>
                    <a:pt x="1279" y="1154"/>
                  </a:moveTo>
                  <a:lnTo>
                    <a:pt x="1182" y="1178"/>
                  </a:lnTo>
                  <a:lnTo>
                    <a:pt x="1100" y="1212"/>
                  </a:lnTo>
                  <a:lnTo>
                    <a:pt x="1063" y="1212"/>
                  </a:lnTo>
                  <a:lnTo>
                    <a:pt x="1063" y="988"/>
                  </a:lnTo>
                  <a:lnTo>
                    <a:pt x="933" y="988"/>
                  </a:lnTo>
                  <a:lnTo>
                    <a:pt x="933" y="933"/>
                  </a:lnTo>
                  <a:lnTo>
                    <a:pt x="894" y="933"/>
                  </a:lnTo>
                  <a:lnTo>
                    <a:pt x="894" y="877"/>
                  </a:lnTo>
                  <a:lnTo>
                    <a:pt x="783" y="877"/>
                  </a:lnTo>
                  <a:lnTo>
                    <a:pt x="783" y="933"/>
                  </a:lnTo>
                  <a:lnTo>
                    <a:pt x="712" y="933"/>
                  </a:lnTo>
                  <a:lnTo>
                    <a:pt x="712" y="988"/>
                  </a:lnTo>
                  <a:lnTo>
                    <a:pt x="671" y="988"/>
                  </a:lnTo>
                  <a:lnTo>
                    <a:pt x="671" y="1183"/>
                  </a:lnTo>
                  <a:lnTo>
                    <a:pt x="659" y="1180"/>
                  </a:lnTo>
                  <a:lnTo>
                    <a:pt x="618" y="1188"/>
                  </a:lnTo>
                  <a:lnTo>
                    <a:pt x="577" y="1207"/>
                  </a:lnTo>
                  <a:lnTo>
                    <a:pt x="543" y="1236"/>
                  </a:lnTo>
                  <a:lnTo>
                    <a:pt x="519" y="1275"/>
                  </a:lnTo>
                  <a:lnTo>
                    <a:pt x="506" y="1309"/>
                  </a:lnTo>
                  <a:lnTo>
                    <a:pt x="315" y="1309"/>
                  </a:lnTo>
                  <a:lnTo>
                    <a:pt x="303" y="1314"/>
                  </a:lnTo>
                  <a:lnTo>
                    <a:pt x="303" y="1336"/>
                  </a:lnTo>
                  <a:lnTo>
                    <a:pt x="247" y="1333"/>
                  </a:lnTo>
                  <a:lnTo>
                    <a:pt x="243" y="520"/>
                  </a:lnTo>
                  <a:lnTo>
                    <a:pt x="243" y="520"/>
                  </a:lnTo>
                  <a:lnTo>
                    <a:pt x="240" y="520"/>
                  </a:lnTo>
                  <a:lnTo>
                    <a:pt x="235" y="517"/>
                  </a:lnTo>
                  <a:lnTo>
                    <a:pt x="230" y="517"/>
                  </a:lnTo>
                  <a:lnTo>
                    <a:pt x="230" y="517"/>
                  </a:lnTo>
                  <a:lnTo>
                    <a:pt x="230" y="510"/>
                  </a:lnTo>
                  <a:lnTo>
                    <a:pt x="228" y="507"/>
                  </a:lnTo>
                  <a:lnTo>
                    <a:pt x="221" y="507"/>
                  </a:lnTo>
                  <a:lnTo>
                    <a:pt x="209" y="507"/>
                  </a:lnTo>
                  <a:lnTo>
                    <a:pt x="194" y="505"/>
                  </a:lnTo>
                  <a:lnTo>
                    <a:pt x="184" y="505"/>
                  </a:lnTo>
                  <a:lnTo>
                    <a:pt x="184" y="500"/>
                  </a:lnTo>
                  <a:lnTo>
                    <a:pt x="192" y="500"/>
                  </a:lnTo>
                  <a:lnTo>
                    <a:pt x="211" y="500"/>
                  </a:lnTo>
                  <a:lnTo>
                    <a:pt x="228" y="498"/>
                  </a:lnTo>
                  <a:lnTo>
                    <a:pt x="240" y="498"/>
                  </a:lnTo>
                  <a:lnTo>
                    <a:pt x="247" y="495"/>
                  </a:lnTo>
                  <a:lnTo>
                    <a:pt x="247" y="493"/>
                  </a:lnTo>
                  <a:lnTo>
                    <a:pt x="247" y="490"/>
                  </a:lnTo>
                  <a:lnTo>
                    <a:pt x="240" y="488"/>
                  </a:lnTo>
                  <a:lnTo>
                    <a:pt x="228" y="486"/>
                  </a:lnTo>
                  <a:lnTo>
                    <a:pt x="211" y="486"/>
                  </a:lnTo>
                  <a:lnTo>
                    <a:pt x="189" y="486"/>
                  </a:lnTo>
                  <a:lnTo>
                    <a:pt x="184" y="486"/>
                  </a:lnTo>
                  <a:lnTo>
                    <a:pt x="184" y="483"/>
                  </a:lnTo>
                  <a:lnTo>
                    <a:pt x="187" y="483"/>
                  </a:lnTo>
                  <a:lnTo>
                    <a:pt x="192" y="481"/>
                  </a:lnTo>
                  <a:lnTo>
                    <a:pt x="194" y="481"/>
                  </a:lnTo>
                  <a:lnTo>
                    <a:pt x="194" y="478"/>
                  </a:lnTo>
                  <a:lnTo>
                    <a:pt x="194" y="469"/>
                  </a:lnTo>
                  <a:lnTo>
                    <a:pt x="192" y="459"/>
                  </a:lnTo>
                  <a:lnTo>
                    <a:pt x="192" y="449"/>
                  </a:lnTo>
                  <a:lnTo>
                    <a:pt x="192" y="439"/>
                  </a:lnTo>
                  <a:lnTo>
                    <a:pt x="192" y="432"/>
                  </a:lnTo>
                  <a:lnTo>
                    <a:pt x="192" y="430"/>
                  </a:lnTo>
                  <a:lnTo>
                    <a:pt x="192" y="430"/>
                  </a:lnTo>
                  <a:lnTo>
                    <a:pt x="189" y="427"/>
                  </a:lnTo>
                  <a:lnTo>
                    <a:pt x="184" y="427"/>
                  </a:lnTo>
                  <a:lnTo>
                    <a:pt x="182" y="427"/>
                  </a:lnTo>
                  <a:lnTo>
                    <a:pt x="182" y="427"/>
                  </a:lnTo>
                  <a:lnTo>
                    <a:pt x="184" y="427"/>
                  </a:lnTo>
                  <a:lnTo>
                    <a:pt x="189" y="427"/>
                  </a:lnTo>
                  <a:lnTo>
                    <a:pt x="189" y="427"/>
                  </a:lnTo>
                  <a:lnTo>
                    <a:pt x="199" y="427"/>
                  </a:lnTo>
                  <a:lnTo>
                    <a:pt x="204" y="425"/>
                  </a:lnTo>
                  <a:lnTo>
                    <a:pt x="204" y="425"/>
                  </a:lnTo>
                  <a:lnTo>
                    <a:pt x="204" y="425"/>
                  </a:lnTo>
                  <a:lnTo>
                    <a:pt x="209" y="425"/>
                  </a:lnTo>
                  <a:lnTo>
                    <a:pt x="214" y="425"/>
                  </a:lnTo>
                  <a:lnTo>
                    <a:pt x="214" y="425"/>
                  </a:lnTo>
                  <a:lnTo>
                    <a:pt x="214" y="425"/>
                  </a:lnTo>
                  <a:lnTo>
                    <a:pt x="218" y="425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30" y="418"/>
                  </a:lnTo>
                  <a:lnTo>
                    <a:pt x="233" y="418"/>
                  </a:lnTo>
                  <a:lnTo>
                    <a:pt x="233" y="418"/>
                  </a:lnTo>
                  <a:lnTo>
                    <a:pt x="235" y="415"/>
                  </a:lnTo>
                  <a:lnTo>
                    <a:pt x="235" y="413"/>
                  </a:lnTo>
                  <a:lnTo>
                    <a:pt x="235" y="413"/>
                  </a:lnTo>
                  <a:lnTo>
                    <a:pt x="235" y="410"/>
                  </a:lnTo>
                  <a:lnTo>
                    <a:pt x="235" y="410"/>
                  </a:lnTo>
                  <a:lnTo>
                    <a:pt x="221" y="403"/>
                  </a:lnTo>
                  <a:lnTo>
                    <a:pt x="218" y="403"/>
                  </a:lnTo>
                  <a:lnTo>
                    <a:pt x="209" y="401"/>
                  </a:lnTo>
                  <a:lnTo>
                    <a:pt x="197" y="401"/>
                  </a:lnTo>
                  <a:lnTo>
                    <a:pt x="194" y="401"/>
                  </a:lnTo>
                  <a:lnTo>
                    <a:pt x="189" y="398"/>
                  </a:lnTo>
                  <a:lnTo>
                    <a:pt x="187" y="396"/>
                  </a:lnTo>
                  <a:lnTo>
                    <a:pt x="182" y="393"/>
                  </a:lnTo>
                  <a:lnTo>
                    <a:pt x="180" y="391"/>
                  </a:lnTo>
                  <a:lnTo>
                    <a:pt x="177" y="386"/>
                  </a:lnTo>
                  <a:lnTo>
                    <a:pt x="175" y="381"/>
                  </a:lnTo>
                  <a:lnTo>
                    <a:pt x="172" y="379"/>
                  </a:lnTo>
                  <a:lnTo>
                    <a:pt x="170" y="374"/>
                  </a:lnTo>
                  <a:lnTo>
                    <a:pt x="170" y="374"/>
                  </a:lnTo>
                  <a:lnTo>
                    <a:pt x="168" y="374"/>
                  </a:lnTo>
                  <a:lnTo>
                    <a:pt x="168" y="374"/>
                  </a:lnTo>
                  <a:lnTo>
                    <a:pt x="168" y="245"/>
                  </a:lnTo>
                  <a:lnTo>
                    <a:pt x="168" y="245"/>
                  </a:lnTo>
                  <a:lnTo>
                    <a:pt x="165" y="243"/>
                  </a:lnTo>
                  <a:lnTo>
                    <a:pt x="165" y="243"/>
                  </a:lnTo>
                  <a:lnTo>
                    <a:pt x="163" y="243"/>
                  </a:lnTo>
                  <a:lnTo>
                    <a:pt x="163" y="146"/>
                  </a:lnTo>
                  <a:lnTo>
                    <a:pt x="163" y="146"/>
                  </a:lnTo>
                  <a:lnTo>
                    <a:pt x="163" y="146"/>
                  </a:lnTo>
                  <a:lnTo>
                    <a:pt x="160" y="146"/>
                  </a:lnTo>
                  <a:lnTo>
                    <a:pt x="160" y="146"/>
                  </a:lnTo>
                  <a:lnTo>
                    <a:pt x="160" y="65"/>
                  </a:lnTo>
                  <a:lnTo>
                    <a:pt x="160" y="63"/>
                  </a:lnTo>
                  <a:lnTo>
                    <a:pt x="158" y="63"/>
                  </a:lnTo>
                  <a:lnTo>
                    <a:pt x="158" y="63"/>
                  </a:lnTo>
                  <a:lnTo>
                    <a:pt x="158" y="63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3" y="2"/>
                  </a:lnTo>
                  <a:lnTo>
                    <a:pt x="153" y="2"/>
                  </a:lnTo>
                  <a:lnTo>
                    <a:pt x="153" y="63"/>
                  </a:lnTo>
                  <a:lnTo>
                    <a:pt x="153" y="63"/>
                  </a:lnTo>
                  <a:lnTo>
                    <a:pt x="153" y="63"/>
                  </a:lnTo>
                  <a:lnTo>
                    <a:pt x="151" y="65"/>
                  </a:lnTo>
                  <a:lnTo>
                    <a:pt x="151" y="65"/>
                  </a:lnTo>
                  <a:lnTo>
                    <a:pt x="151" y="65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48" y="146"/>
                  </a:lnTo>
                  <a:lnTo>
                    <a:pt x="148" y="146"/>
                  </a:lnTo>
                  <a:lnTo>
                    <a:pt x="148" y="243"/>
                  </a:lnTo>
                  <a:lnTo>
                    <a:pt x="148" y="243"/>
                  </a:lnTo>
                  <a:lnTo>
                    <a:pt x="146" y="245"/>
                  </a:lnTo>
                  <a:lnTo>
                    <a:pt x="146" y="245"/>
                  </a:lnTo>
                  <a:lnTo>
                    <a:pt x="146" y="374"/>
                  </a:lnTo>
                  <a:lnTo>
                    <a:pt x="146" y="374"/>
                  </a:lnTo>
                  <a:lnTo>
                    <a:pt x="143" y="374"/>
                  </a:lnTo>
                  <a:lnTo>
                    <a:pt x="143" y="374"/>
                  </a:lnTo>
                  <a:lnTo>
                    <a:pt x="141" y="379"/>
                  </a:lnTo>
                  <a:lnTo>
                    <a:pt x="141" y="384"/>
                  </a:lnTo>
                  <a:lnTo>
                    <a:pt x="138" y="386"/>
                  </a:lnTo>
                  <a:lnTo>
                    <a:pt x="136" y="391"/>
                  </a:lnTo>
                  <a:lnTo>
                    <a:pt x="131" y="393"/>
                  </a:lnTo>
                  <a:lnTo>
                    <a:pt x="129" y="396"/>
                  </a:lnTo>
                  <a:lnTo>
                    <a:pt x="124" y="398"/>
                  </a:lnTo>
                  <a:lnTo>
                    <a:pt x="121" y="401"/>
                  </a:lnTo>
                  <a:lnTo>
                    <a:pt x="117" y="401"/>
                  </a:lnTo>
                  <a:lnTo>
                    <a:pt x="105" y="403"/>
                  </a:lnTo>
                  <a:lnTo>
                    <a:pt x="97" y="403"/>
                  </a:lnTo>
                  <a:lnTo>
                    <a:pt x="92" y="405"/>
                  </a:lnTo>
                  <a:lnTo>
                    <a:pt x="80" y="413"/>
                  </a:lnTo>
                  <a:lnTo>
                    <a:pt x="80" y="413"/>
                  </a:lnTo>
                  <a:lnTo>
                    <a:pt x="80" y="418"/>
                  </a:lnTo>
                  <a:lnTo>
                    <a:pt x="80" y="418"/>
                  </a:lnTo>
                  <a:lnTo>
                    <a:pt x="80" y="420"/>
                  </a:lnTo>
                  <a:lnTo>
                    <a:pt x="85" y="420"/>
                  </a:lnTo>
                  <a:lnTo>
                    <a:pt x="95" y="425"/>
                  </a:lnTo>
                  <a:lnTo>
                    <a:pt x="95" y="425"/>
                  </a:lnTo>
                  <a:lnTo>
                    <a:pt x="95" y="425"/>
                  </a:lnTo>
                  <a:lnTo>
                    <a:pt x="100" y="425"/>
                  </a:lnTo>
                  <a:lnTo>
                    <a:pt x="100" y="425"/>
                  </a:lnTo>
                  <a:lnTo>
                    <a:pt x="102" y="425"/>
                  </a:lnTo>
                  <a:lnTo>
                    <a:pt x="102" y="425"/>
                  </a:lnTo>
                  <a:lnTo>
                    <a:pt x="107" y="427"/>
                  </a:lnTo>
                  <a:lnTo>
                    <a:pt x="112" y="427"/>
                  </a:lnTo>
                  <a:lnTo>
                    <a:pt x="112" y="427"/>
                  </a:lnTo>
                  <a:lnTo>
                    <a:pt x="119" y="427"/>
                  </a:lnTo>
                  <a:lnTo>
                    <a:pt x="124" y="427"/>
                  </a:lnTo>
                  <a:lnTo>
                    <a:pt x="124" y="427"/>
                  </a:lnTo>
                  <a:lnTo>
                    <a:pt x="124" y="427"/>
                  </a:lnTo>
                  <a:lnTo>
                    <a:pt x="129" y="427"/>
                  </a:lnTo>
                  <a:lnTo>
                    <a:pt x="129" y="427"/>
                  </a:lnTo>
                  <a:lnTo>
                    <a:pt x="126" y="430"/>
                  </a:lnTo>
                  <a:lnTo>
                    <a:pt x="121" y="430"/>
                  </a:lnTo>
                  <a:lnTo>
                    <a:pt x="119" y="430"/>
                  </a:lnTo>
                  <a:lnTo>
                    <a:pt x="119" y="432"/>
                  </a:lnTo>
                  <a:lnTo>
                    <a:pt x="119" y="439"/>
                  </a:lnTo>
                  <a:lnTo>
                    <a:pt x="119" y="449"/>
                  </a:lnTo>
                  <a:lnTo>
                    <a:pt x="119" y="459"/>
                  </a:lnTo>
                  <a:lnTo>
                    <a:pt x="119" y="469"/>
                  </a:lnTo>
                  <a:lnTo>
                    <a:pt x="119" y="478"/>
                  </a:lnTo>
                  <a:lnTo>
                    <a:pt x="119" y="481"/>
                  </a:lnTo>
                  <a:lnTo>
                    <a:pt x="121" y="481"/>
                  </a:lnTo>
                  <a:lnTo>
                    <a:pt x="124" y="483"/>
                  </a:lnTo>
                  <a:lnTo>
                    <a:pt x="129" y="483"/>
                  </a:lnTo>
                  <a:lnTo>
                    <a:pt x="131" y="483"/>
                  </a:lnTo>
                  <a:lnTo>
                    <a:pt x="131" y="486"/>
                  </a:lnTo>
                  <a:lnTo>
                    <a:pt x="119" y="486"/>
                  </a:lnTo>
                  <a:lnTo>
                    <a:pt x="100" y="486"/>
                  </a:lnTo>
                  <a:lnTo>
                    <a:pt x="83" y="488"/>
                  </a:lnTo>
                  <a:lnTo>
                    <a:pt x="73" y="490"/>
                  </a:lnTo>
                  <a:lnTo>
                    <a:pt x="66" y="490"/>
                  </a:lnTo>
                  <a:lnTo>
                    <a:pt x="66" y="495"/>
                  </a:lnTo>
                  <a:lnTo>
                    <a:pt x="68" y="498"/>
                  </a:lnTo>
                  <a:lnTo>
                    <a:pt x="75" y="498"/>
                  </a:lnTo>
                  <a:lnTo>
                    <a:pt x="88" y="500"/>
                  </a:lnTo>
                  <a:lnTo>
                    <a:pt x="105" y="500"/>
                  </a:lnTo>
                  <a:lnTo>
                    <a:pt x="124" y="500"/>
                  </a:lnTo>
                  <a:lnTo>
                    <a:pt x="131" y="500"/>
                  </a:lnTo>
                  <a:lnTo>
                    <a:pt x="131" y="505"/>
                  </a:lnTo>
                  <a:lnTo>
                    <a:pt x="121" y="507"/>
                  </a:lnTo>
                  <a:lnTo>
                    <a:pt x="107" y="507"/>
                  </a:lnTo>
                  <a:lnTo>
                    <a:pt x="95" y="507"/>
                  </a:lnTo>
                  <a:lnTo>
                    <a:pt x="88" y="510"/>
                  </a:lnTo>
                  <a:lnTo>
                    <a:pt x="88" y="510"/>
                  </a:lnTo>
                  <a:lnTo>
                    <a:pt x="88" y="520"/>
                  </a:lnTo>
                  <a:lnTo>
                    <a:pt x="85" y="520"/>
                  </a:lnTo>
                  <a:lnTo>
                    <a:pt x="80" y="520"/>
                  </a:lnTo>
                  <a:lnTo>
                    <a:pt x="75" y="520"/>
                  </a:lnTo>
                  <a:lnTo>
                    <a:pt x="73" y="520"/>
                  </a:lnTo>
                  <a:lnTo>
                    <a:pt x="73" y="520"/>
                  </a:lnTo>
                  <a:lnTo>
                    <a:pt x="78" y="1331"/>
                  </a:lnTo>
                  <a:lnTo>
                    <a:pt x="27" y="1333"/>
                  </a:lnTo>
                  <a:lnTo>
                    <a:pt x="27" y="1350"/>
                  </a:lnTo>
                  <a:lnTo>
                    <a:pt x="0" y="1353"/>
                  </a:lnTo>
                  <a:lnTo>
                    <a:pt x="0" y="1671"/>
                  </a:lnTo>
                  <a:lnTo>
                    <a:pt x="1279" y="1671"/>
                  </a:lnTo>
                  <a:lnTo>
                    <a:pt x="1279" y="1154"/>
                  </a:lnTo>
                  <a:close/>
                  <a:moveTo>
                    <a:pt x="126" y="498"/>
                  </a:moveTo>
                  <a:lnTo>
                    <a:pt x="124" y="498"/>
                  </a:lnTo>
                  <a:lnTo>
                    <a:pt x="121" y="498"/>
                  </a:lnTo>
                  <a:lnTo>
                    <a:pt x="119" y="498"/>
                  </a:lnTo>
                  <a:lnTo>
                    <a:pt x="117" y="498"/>
                  </a:lnTo>
                  <a:lnTo>
                    <a:pt x="119" y="498"/>
                  </a:lnTo>
                  <a:lnTo>
                    <a:pt x="121" y="498"/>
                  </a:lnTo>
                  <a:lnTo>
                    <a:pt x="124" y="498"/>
                  </a:lnTo>
                  <a:lnTo>
                    <a:pt x="126" y="498"/>
                  </a:lnTo>
                  <a:lnTo>
                    <a:pt x="131" y="498"/>
                  </a:lnTo>
                  <a:lnTo>
                    <a:pt x="126" y="498"/>
                  </a:lnTo>
                  <a:close/>
                  <a:moveTo>
                    <a:pt x="117" y="568"/>
                  </a:moveTo>
                  <a:lnTo>
                    <a:pt x="121" y="568"/>
                  </a:lnTo>
                  <a:lnTo>
                    <a:pt x="131" y="568"/>
                  </a:lnTo>
                  <a:lnTo>
                    <a:pt x="138" y="568"/>
                  </a:lnTo>
                  <a:lnTo>
                    <a:pt x="138" y="656"/>
                  </a:lnTo>
                  <a:lnTo>
                    <a:pt x="134" y="656"/>
                  </a:lnTo>
                  <a:lnTo>
                    <a:pt x="124" y="656"/>
                  </a:lnTo>
                  <a:lnTo>
                    <a:pt x="119" y="656"/>
                  </a:lnTo>
                  <a:lnTo>
                    <a:pt x="117" y="568"/>
                  </a:lnTo>
                  <a:close/>
                  <a:moveTo>
                    <a:pt x="119" y="673"/>
                  </a:moveTo>
                  <a:lnTo>
                    <a:pt x="126" y="673"/>
                  </a:lnTo>
                  <a:lnTo>
                    <a:pt x="136" y="673"/>
                  </a:lnTo>
                  <a:lnTo>
                    <a:pt x="138" y="673"/>
                  </a:lnTo>
                  <a:lnTo>
                    <a:pt x="138" y="799"/>
                  </a:lnTo>
                  <a:lnTo>
                    <a:pt x="136" y="799"/>
                  </a:lnTo>
                  <a:lnTo>
                    <a:pt x="126" y="799"/>
                  </a:lnTo>
                  <a:lnTo>
                    <a:pt x="119" y="799"/>
                  </a:lnTo>
                  <a:lnTo>
                    <a:pt x="119" y="673"/>
                  </a:lnTo>
                  <a:close/>
                  <a:moveTo>
                    <a:pt x="119" y="814"/>
                  </a:moveTo>
                  <a:lnTo>
                    <a:pt x="124" y="814"/>
                  </a:lnTo>
                  <a:lnTo>
                    <a:pt x="136" y="814"/>
                  </a:lnTo>
                  <a:lnTo>
                    <a:pt x="141" y="814"/>
                  </a:lnTo>
                  <a:lnTo>
                    <a:pt x="141" y="937"/>
                  </a:lnTo>
                  <a:lnTo>
                    <a:pt x="136" y="937"/>
                  </a:lnTo>
                  <a:lnTo>
                    <a:pt x="129" y="937"/>
                  </a:lnTo>
                  <a:lnTo>
                    <a:pt x="119" y="937"/>
                  </a:lnTo>
                  <a:lnTo>
                    <a:pt x="119" y="814"/>
                  </a:lnTo>
                  <a:close/>
                  <a:moveTo>
                    <a:pt x="119" y="957"/>
                  </a:moveTo>
                  <a:lnTo>
                    <a:pt x="126" y="957"/>
                  </a:lnTo>
                  <a:lnTo>
                    <a:pt x="136" y="957"/>
                  </a:lnTo>
                  <a:lnTo>
                    <a:pt x="141" y="957"/>
                  </a:lnTo>
                  <a:lnTo>
                    <a:pt x="141" y="1071"/>
                  </a:lnTo>
                  <a:lnTo>
                    <a:pt x="138" y="1071"/>
                  </a:lnTo>
                  <a:lnTo>
                    <a:pt x="129" y="1071"/>
                  </a:lnTo>
                  <a:lnTo>
                    <a:pt x="121" y="1073"/>
                  </a:lnTo>
                  <a:lnTo>
                    <a:pt x="119" y="957"/>
                  </a:lnTo>
                  <a:close/>
                  <a:moveTo>
                    <a:pt x="129" y="1185"/>
                  </a:moveTo>
                  <a:lnTo>
                    <a:pt x="121" y="1188"/>
                  </a:lnTo>
                  <a:lnTo>
                    <a:pt x="121" y="1095"/>
                  </a:lnTo>
                  <a:lnTo>
                    <a:pt x="126" y="1095"/>
                  </a:lnTo>
                  <a:lnTo>
                    <a:pt x="136" y="1095"/>
                  </a:lnTo>
                  <a:lnTo>
                    <a:pt x="141" y="1095"/>
                  </a:lnTo>
                  <a:lnTo>
                    <a:pt x="141" y="1185"/>
                  </a:lnTo>
                  <a:lnTo>
                    <a:pt x="129" y="1185"/>
                  </a:lnTo>
                  <a:close/>
                  <a:moveTo>
                    <a:pt x="182" y="568"/>
                  </a:moveTo>
                  <a:lnTo>
                    <a:pt x="189" y="568"/>
                  </a:lnTo>
                  <a:lnTo>
                    <a:pt x="197" y="568"/>
                  </a:lnTo>
                  <a:lnTo>
                    <a:pt x="197" y="656"/>
                  </a:lnTo>
                  <a:lnTo>
                    <a:pt x="194" y="656"/>
                  </a:lnTo>
                  <a:lnTo>
                    <a:pt x="182" y="656"/>
                  </a:lnTo>
                  <a:lnTo>
                    <a:pt x="182" y="568"/>
                  </a:lnTo>
                  <a:close/>
                  <a:moveTo>
                    <a:pt x="182" y="673"/>
                  </a:moveTo>
                  <a:lnTo>
                    <a:pt x="189" y="673"/>
                  </a:lnTo>
                  <a:lnTo>
                    <a:pt x="197" y="673"/>
                  </a:lnTo>
                  <a:lnTo>
                    <a:pt x="199" y="799"/>
                  </a:lnTo>
                  <a:lnTo>
                    <a:pt x="189" y="799"/>
                  </a:lnTo>
                  <a:lnTo>
                    <a:pt x="182" y="799"/>
                  </a:lnTo>
                  <a:lnTo>
                    <a:pt x="182" y="673"/>
                  </a:lnTo>
                  <a:close/>
                  <a:moveTo>
                    <a:pt x="182" y="814"/>
                  </a:moveTo>
                  <a:lnTo>
                    <a:pt x="194" y="814"/>
                  </a:lnTo>
                  <a:lnTo>
                    <a:pt x="199" y="814"/>
                  </a:lnTo>
                  <a:lnTo>
                    <a:pt x="199" y="937"/>
                  </a:lnTo>
                  <a:lnTo>
                    <a:pt x="192" y="937"/>
                  </a:lnTo>
                  <a:lnTo>
                    <a:pt x="184" y="937"/>
                  </a:lnTo>
                  <a:lnTo>
                    <a:pt x="182" y="814"/>
                  </a:lnTo>
                  <a:close/>
                  <a:moveTo>
                    <a:pt x="184" y="957"/>
                  </a:moveTo>
                  <a:lnTo>
                    <a:pt x="194" y="957"/>
                  </a:lnTo>
                  <a:lnTo>
                    <a:pt x="199" y="957"/>
                  </a:lnTo>
                  <a:lnTo>
                    <a:pt x="199" y="1071"/>
                  </a:lnTo>
                  <a:lnTo>
                    <a:pt x="192" y="1071"/>
                  </a:lnTo>
                  <a:lnTo>
                    <a:pt x="184" y="1071"/>
                  </a:lnTo>
                  <a:lnTo>
                    <a:pt x="184" y="957"/>
                  </a:lnTo>
                  <a:close/>
                  <a:moveTo>
                    <a:pt x="199" y="1188"/>
                  </a:moveTo>
                  <a:lnTo>
                    <a:pt x="184" y="1185"/>
                  </a:lnTo>
                  <a:lnTo>
                    <a:pt x="184" y="1098"/>
                  </a:lnTo>
                  <a:lnTo>
                    <a:pt x="197" y="1098"/>
                  </a:lnTo>
                  <a:lnTo>
                    <a:pt x="199" y="1098"/>
                  </a:lnTo>
                  <a:lnTo>
                    <a:pt x="201" y="1188"/>
                  </a:lnTo>
                  <a:lnTo>
                    <a:pt x="199" y="1188"/>
                  </a:lnTo>
                  <a:close/>
                </a:path>
              </a:pathLst>
            </a:custGeom>
            <a:solidFill>
              <a:srgbClr val="071A3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2" y="4734553"/>
            <a:ext cx="9143999" cy="2169942"/>
            <a:chOff x="2" y="2110195"/>
            <a:chExt cx="12191999" cy="134340"/>
          </a:xfrm>
          <a:gradFill>
            <a:gsLst>
              <a:gs pos="0">
                <a:srgbClr val="071A33"/>
              </a:gs>
              <a:gs pos="100000">
                <a:schemeClr val="tx1"/>
              </a:gs>
            </a:gsLst>
            <a:lin ang="5400000" scaled="1"/>
          </a:gradFill>
        </p:grpSpPr>
        <p:sp>
          <p:nvSpPr>
            <p:cNvPr id="133" name="Rectangle 132"/>
            <p:cNvSpPr/>
            <p:nvPr/>
          </p:nvSpPr>
          <p:spPr>
            <a:xfrm rot="16200000">
              <a:off x="2980836" y="1161367"/>
              <a:ext cx="134333" cy="20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34" name="Rectangle 133"/>
            <p:cNvSpPr/>
            <p:nvPr/>
          </p:nvSpPr>
          <p:spPr>
            <a:xfrm rot="16200000">
              <a:off x="5012835" y="1161366"/>
              <a:ext cx="134333" cy="20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35" name="Rectangle 134"/>
            <p:cNvSpPr/>
            <p:nvPr/>
          </p:nvSpPr>
          <p:spPr>
            <a:xfrm rot="16200000">
              <a:off x="7044835" y="1161366"/>
              <a:ext cx="134335" cy="20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36" name="Rectangle 135"/>
            <p:cNvSpPr/>
            <p:nvPr/>
          </p:nvSpPr>
          <p:spPr>
            <a:xfrm rot="16200000">
              <a:off x="9076834" y="1161364"/>
              <a:ext cx="134336" cy="20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37" name="Rectangle 136"/>
            <p:cNvSpPr/>
            <p:nvPr/>
          </p:nvSpPr>
          <p:spPr>
            <a:xfrm rot="16200000">
              <a:off x="11108832" y="1161364"/>
              <a:ext cx="134338" cy="20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39" name="Rectangle 138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181" name="TextBox 34"/>
          <p:cNvSpPr txBox="1"/>
          <p:nvPr/>
        </p:nvSpPr>
        <p:spPr>
          <a:xfrm>
            <a:off x="762728" y="4996364"/>
            <a:ext cx="761854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bg1"/>
                </a:solidFill>
              </a:rPr>
              <a:t>저희가 </a:t>
            </a:r>
            <a:r>
              <a:rPr lang="ko-KR" altLang="en-US" sz="1050" dirty="0" smtClean="0">
                <a:solidFill>
                  <a:schemeClr val="bg1"/>
                </a:solidFill>
              </a:rPr>
              <a:t>배운 </a:t>
            </a:r>
            <a:r>
              <a:rPr lang="ko-KR" altLang="en-US" sz="1050" dirty="0" smtClean="0">
                <a:solidFill>
                  <a:schemeClr val="bg1"/>
                </a:solidFill>
              </a:rPr>
              <a:t>것에서 </a:t>
            </a:r>
            <a:r>
              <a:rPr lang="ko-KR" altLang="en-US" sz="1050" dirty="0" smtClean="0">
                <a:solidFill>
                  <a:schemeClr val="bg1"/>
                </a:solidFill>
              </a:rPr>
              <a:t>제주를 엮고 싶습니다</a:t>
            </a:r>
            <a:r>
              <a:rPr lang="en-US" altLang="ko-KR" sz="1050" dirty="0" smtClean="0">
                <a:solidFill>
                  <a:schemeClr val="bg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bg1"/>
                </a:solidFill>
              </a:rPr>
              <a:t>저희는 </a:t>
            </a:r>
            <a:r>
              <a:rPr lang="ko-KR" altLang="en-US" sz="1050" dirty="0" smtClean="0">
                <a:solidFill>
                  <a:schemeClr val="bg1"/>
                </a:solidFill>
              </a:rPr>
              <a:t>보다 더 </a:t>
            </a:r>
            <a:r>
              <a:rPr lang="ko-KR" altLang="en-US" sz="1050" dirty="0" smtClean="0">
                <a:solidFill>
                  <a:schemeClr val="bg1"/>
                </a:solidFill>
              </a:rPr>
              <a:t>많은 분들이 알고 아름다운 추억을 만들었으면 좋겠습니다</a:t>
            </a:r>
            <a:r>
              <a:rPr lang="en-US" altLang="ko-KR" sz="1050" dirty="0" smtClean="0">
                <a:solidFill>
                  <a:schemeClr val="bg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05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2998501" y="2383347"/>
            <a:ext cx="31470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50" dirty="0" smtClean="0">
                <a:solidFill>
                  <a:schemeClr val="bg1"/>
                </a:solidFill>
                <a:latin typeface="+mj-lt"/>
              </a:rPr>
              <a:t>제주에게 받은 것을 </a:t>
            </a:r>
            <a:r>
              <a:rPr lang="ko-KR" altLang="en-US" sz="1350" dirty="0" smtClean="0">
                <a:solidFill>
                  <a:schemeClr val="accent2"/>
                </a:solidFill>
                <a:latin typeface="+mj-lt"/>
              </a:rPr>
              <a:t>환원</a:t>
            </a:r>
            <a:r>
              <a:rPr lang="ko-KR" altLang="en-US" sz="1350" dirty="0" smtClean="0">
                <a:solidFill>
                  <a:schemeClr val="bg1"/>
                </a:solidFill>
                <a:latin typeface="+mj-lt"/>
              </a:rPr>
              <a:t>하기 위한 계획</a:t>
            </a:r>
            <a:endParaRPr lang="en-US" sz="13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3505106" y="1830801"/>
            <a:ext cx="2133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bg1"/>
                </a:solidFill>
                <a:latin typeface="+mj-lt"/>
              </a:rPr>
              <a:t>향후 계획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6" name="Freeform 67"/>
          <p:cNvSpPr>
            <a:spLocks/>
          </p:cNvSpPr>
          <p:nvPr/>
        </p:nvSpPr>
        <p:spPr bwMode="auto">
          <a:xfrm>
            <a:off x="7049906" y="1608642"/>
            <a:ext cx="438150" cy="577454"/>
          </a:xfrm>
          <a:custGeom>
            <a:avLst/>
            <a:gdLst>
              <a:gd name="T0" fmla="*/ 75 w 141"/>
              <a:gd name="T1" fmla="*/ 3 h 185"/>
              <a:gd name="T2" fmla="*/ 69 w 141"/>
              <a:gd name="T3" fmla="*/ 0 h 185"/>
              <a:gd name="T4" fmla="*/ 109 w 141"/>
              <a:gd name="T5" fmla="*/ 114 h 185"/>
              <a:gd name="T6" fmla="*/ 0 w 141"/>
              <a:gd name="T7" fmla="*/ 162 h 185"/>
              <a:gd name="T8" fmla="*/ 6 w 141"/>
              <a:gd name="T9" fmla="*/ 165 h 185"/>
              <a:gd name="T10" fmla="*/ 122 w 141"/>
              <a:gd name="T11" fmla="*/ 119 h 185"/>
              <a:gd name="T12" fmla="*/ 75 w 141"/>
              <a:gd name="T13" fmla="*/ 3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185">
                <a:moveTo>
                  <a:pt x="75" y="3"/>
                </a:moveTo>
                <a:cubicBezTo>
                  <a:pt x="73" y="2"/>
                  <a:pt x="71" y="1"/>
                  <a:pt x="69" y="0"/>
                </a:cubicBezTo>
                <a:cubicBezTo>
                  <a:pt x="110" y="21"/>
                  <a:pt x="128" y="71"/>
                  <a:pt x="109" y="114"/>
                </a:cubicBezTo>
                <a:cubicBezTo>
                  <a:pt x="91" y="156"/>
                  <a:pt x="43" y="177"/>
                  <a:pt x="0" y="162"/>
                </a:cubicBezTo>
                <a:cubicBezTo>
                  <a:pt x="2" y="163"/>
                  <a:pt x="4" y="164"/>
                  <a:pt x="6" y="165"/>
                </a:cubicBezTo>
                <a:cubicBezTo>
                  <a:pt x="51" y="185"/>
                  <a:pt x="103" y="164"/>
                  <a:pt x="122" y="119"/>
                </a:cubicBezTo>
                <a:cubicBezTo>
                  <a:pt x="141" y="74"/>
                  <a:pt x="120" y="22"/>
                  <a:pt x="75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133741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25" decel="100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" accel="100000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25" decel="100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" accel="100000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25" decel="100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" accel="100000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25" decel="100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" accel="100000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25" decel="100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" accel="100000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/>
      <p:bldP spid="183" grpId="0"/>
      <p:bldP spid="184" grpId="0"/>
      <p:bldP spid="18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2000">
              <a:srgbClr val="0B2951"/>
            </a:gs>
            <a:gs pos="0">
              <a:srgbClr val="0B2951"/>
            </a:gs>
            <a:gs pos="100000">
              <a:srgbClr val="0E34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roup 244"/>
          <p:cNvGrpSpPr/>
          <p:nvPr/>
        </p:nvGrpSpPr>
        <p:grpSpPr>
          <a:xfrm>
            <a:off x="-3573" y="862013"/>
            <a:ext cx="9151145" cy="5138738"/>
            <a:chOff x="-4763" y="6350"/>
            <a:chExt cx="12201526" cy="6851651"/>
          </a:xfrm>
          <a:solidFill>
            <a:schemeClr val="bg1">
              <a:alpha val="20000"/>
            </a:schemeClr>
          </a:solidFill>
        </p:grpSpPr>
        <p:sp>
          <p:nvSpPr>
            <p:cNvPr id="183" name="Freeform 70"/>
            <p:cNvSpPr>
              <a:spLocks/>
            </p:cNvSpPr>
            <p:nvPr/>
          </p:nvSpPr>
          <p:spPr bwMode="auto">
            <a:xfrm>
              <a:off x="-4763" y="1882775"/>
              <a:ext cx="109538" cy="150813"/>
            </a:xfrm>
            <a:custGeom>
              <a:avLst/>
              <a:gdLst>
                <a:gd name="T0" fmla="*/ 26 w 26"/>
                <a:gd name="T1" fmla="*/ 12 h 25"/>
                <a:gd name="T2" fmla="*/ 13 w 26"/>
                <a:gd name="T3" fmla="*/ 0 h 25"/>
                <a:gd name="T4" fmla="*/ 0 w 26"/>
                <a:gd name="T5" fmla="*/ 12 h 25"/>
                <a:gd name="T6" fmla="*/ 13 w 26"/>
                <a:gd name="T7" fmla="*/ 25 h 25"/>
                <a:gd name="T8" fmla="*/ 26 w 26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6" y="12"/>
                  </a:moveTo>
                  <a:cubicBezTo>
                    <a:pt x="19" y="12"/>
                    <a:pt x="13" y="7"/>
                    <a:pt x="13" y="0"/>
                  </a:cubicBezTo>
                  <a:cubicBezTo>
                    <a:pt x="13" y="7"/>
                    <a:pt x="7" y="12"/>
                    <a:pt x="0" y="12"/>
                  </a:cubicBezTo>
                  <a:cubicBezTo>
                    <a:pt x="7" y="12"/>
                    <a:pt x="13" y="18"/>
                    <a:pt x="13" y="25"/>
                  </a:cubicBezTo>
                  <a:cubicBezTo>
                    <a:pt x="13" y="18"/>
                    <a:pt x="19" y="12"/>
                    <a:pt x="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4" name="Freeform 71"/>
            <p:cNvSpPr>
              <a:spLocks/>
            </p:cNvSpPr>
            <p:nvPr/>
          </p:nvSpPr>
          <p:spPr bwMode="auto">
            <a:xfrm>
              <a:off x="3016250" y="1082675"/>
              <a:ext cx="130175" cy="187325"/>
            </a:xfrm>
            <a:custGeom>
              <a:avLst/>
              <a:gdLst>
                <a:gd name="T0" fmla="*/ 31 w 31"/>
                <a:gd name="T1" fmla="*/ 15 h 31"/>
                <a:gd name="T2" fmla="*/ 15 w 31"/>
                <a:gd name="T3" fmla="*/ 0 h 31"/>
                <a:gd name="T4" fmla="*/ 0 w 31"/>
                <a:gd name="T5" fmla="*/ 15 h 31"/>
                <a:gd name="T6" fmla="*/ 15 w 31"/>
                <a:gd name="T7" fmla="*/ 31 h 31"/>
                <a:gd name="T8" fmla="*/ 31 w 31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1" y="15"/>
                  </a:moveTo>
                  <a:cubicBezTo>
                    <a:pt x="22" y="15"/>
                    <a:pt x="15" y="9"/>
                    <a:pt x="15" y="0"/>
                  </a:cubicBezTo>
                  <a:cubicBezTo>
                    <a:pt x="15" y="9"/>
                    <a:pt x="9" y="15"/>
                    <a:pt x="0" y="15"/>
                  </a:cubicBezTo>
                  <a:cubicBezTo>
                    <a:pt x="9" y="15"/>
                    <a:pt x="15" y="22"/>
                    <a:pt x="15" y="31"/>
                  </a:cubicBezTo>
                  <a:cubicBezTo>
                    <a:pt x="15" y="22"/>
                    <a:pt x="22" y="15"/>
                    <a:pt x="3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5" name="Freeform 72"/>
            <p:cNvSpPr>
              <a:spLocks/>
            </p:cNvSpPr>
            <p:nvPr/>
          </p:nvSpPr>
          <p:spPr bwMode="auto">
            <a:xfrm>
              <a:off x="1408113" y="2887663"/>
              <a:ext cx="71438" cy="101600"/>
            </a:xfrm>
            <a:custGeom>
              <a:avLst/>
              <a:gdLst>
                <a:gd name="T0" fmla="*/ 17 w 17"/>
                <a:gd name="T1" fmla="*/ 8 h 17"/>
                <a:gd name="T2" fmla="*/ 9 w 17"/>
                <a:gd name="T3" fmla="*/ 0 h 17"/>
                <a:gd name="T4" fmla="*/ 0 w 17"/>
                <a:gd name="T5" fmla="*/ 8 h 17"/>
                <a:gd name="T6" fmla="*/ 9 w 17"/>
                <a:gd name="T7" fmla="*/ 17 h 17"/>
                <a:gd name="T8" fmla="*/ 17 w 17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8"/>
                  </a:moveTo>
                  <a:cubicBezTo>
                    <a:pt x="12" y="8"/>
                    <a:pt x="9" y="4"/>
                    <a:pt x="9" y="0"/>
                  </a:cubicBezTo>
                  <a:cubicBezTo>
                    <a:pt x="9" y="4"/>
                    <a:pt x="5" y="8"/>
                    <a:pt x="0" y="8"/>
                  </a:cubicBezTo>
                  <a:cubicBezTo>
                    <a:pt x="5" y="8"/>
                    <a:pt x="9" y="12"/>
                    <a:pt x="9" y="17"/>
                  </a:cubicBezTo>
                  <a:cubicBezTo>
                    <a:pt x="9" y="12"/>
                    <a:pt x="12" y="8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6" name="Oval 73"/>
            <p:cNvSpPr>
              <a:spLocks noChangeArrowheads="1"/>
            </p:cNvSpPr>
            <p:nvPr/>
          </p:nvSpPr>
          <p:spPr bwMode="auto">
            <a:xfrm>
              <a:off x="6034088" y="914400"/>
              <a:ext cx="28575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7" name="Oval 74"/>
            <p:cNvSpPr>
              <a:spLocks noChangeArrowheads="1"/>
            </p:cNvSpPr>
            <p:nvPr/>
          </p:nvSpPr>
          <p:spPr bwMode="auto">
            <a:xfrm>
              <a:off x="3827463" y="3640138"/>
              <a:ext cx="285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8" name="Oval 75"/>
            <p:cNvSpPr>
              <a:spLocks noChangeArrowheads="1"/>
            </p:cNvSpPr>
            <p:nvPr/>
          </p:nvSpPr>
          <p:spPr bwMode="auto">
            <a:xfrm>
              <a:off x="1616075" y="1244600"/>
              <a:ext cx="30163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9" name="Oval 76"/>
            <p:cNvSpPr>
              <a:spLocks noChangeArrowheads="1"/>
            </p:cNvSpPr>
            <p:nvPr/>
          </p:nvSpPr>
          <p:spPr bwMode="auto">
            <a:xfrm>
              <a:off x="4479925" y="817563"/>
              <a:ext cx="28575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0" name="Oval 77"/>
            <p:cNvSpPr>
              <a:spLocks noChangeArrowheads="1"/>
            </p:cNvSpPr>
            <p:nvPr/>
          </p:nvSpPr>
          <p:spPr bwMode="auto">
            <a:xfrm>
              <a:off x="5330825" y="2039938"/>
              <a:ext cx="30163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1" name="Oval 78"/>
            <p:cNvSpPr>
              <a:spLocks noChangeArrowheads="1"/>
            </p:cNvSpPr>
            <p:nvPr/>
          </p:nvSpPr>
          <p:spPr bwMode="auto">
            <a:xfrm>
              <a:off x="5319713" y="168275"/>
              <a:ext cx="28575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2" name="Oval 79"/>
            <p:cNvSpPr>
              <a:spLocks noChangeArrowheads="1"/>
            </p:cNvSpPr>
            <p:nvPr/>
          </p:nvSpPr>
          <p:spPr bwMode="auto">
            <a:xfrm>
              <a:off x="2309813" y="517525"/>
              <a:ext cx="30163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3" name="Oval 80"/>
            <p:cNvSpPr>
              <a:spLocks noChangeArrowheads="1"/>
            </p:cNvSpPr>
            <p:nvPr/>
          </p:nvSpPr>
          <p:spPr bwMode="auto">
            <a:xfrm>
              <a:off x="665163" y="944563"/>
              <a:ext cx="285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4" name="Oval 81"/>
            <p:cNvSpPr>
              <a:spLocks noChangeArrowheads="1"/>
            </p:cNvSpPr>
            <p:nvPr/>
          </p:nvSpPr>
          <p:spPr bwMode="auto">
            <a:xfrm>
              <a:off x="6486525" y="2262188"/>
              <a:ext cx="20638" cy="23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5" name="Oval 82"/>
            <p:cNvSpPr>
              <a:spLocks noChangeArrowheads="1"/>
            </p:cNvSpPr>
            <p:nvPr/>
          </p:nvSpPr>
          <p:spPr bwMode="auto">
            <a:xfrm>
              <a:off x="7480300" y="504825"/>
              <a:ext cx="15875" cy="23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6" name="Oval 83"/>
            <p:cNvSpPr>
              <a:spLocks noChangeArrowheads="1"/>
            </p:cNvSpPr>
            <p:nvPr/>
          </p:nvSpPr>
          <p:spPr bwMode="auto">
            <a:xfrm>
              <a:off x="3951288" y="2219325"/>
              <a:ext cx="20638" cy="23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7" name="Oval 84"/>
            <p:cNvSpPr>
              <a:spLocks noChangeArrowheads="1"/>
            </p:cNvSpPr>
            <p:nvPr/>
          </p:nvSpPr>
          <p:spPr bwMode="auto">
            <a:xfrm>
              <a:off x="3848100" y="150813"/>
              <a:ext cx="158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8" name="Oval 85"/>
            <p:cNvSpPr>
              <a:spLocks noChangeArrowheads="1"/>
            </p:cNvSpPr>
            <p:nvPr/>
          </p:nvSpPr>
          <p:spPr bwMode="auto">
            <a:xfrm>
              <a:off x="2190750" y="1774825"/>
              <a:ext cx="20638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9" name="Oval 86"/>
            <p:cNvSpPr>
              <a:spLocks noChangeArrowheads="1"/>
            </p:cNvSpPr>
            <p:nvPr/>
          </p:nvSpPr>
          <p:spPr bwMode="auto">
            <a:xfrm>
              <a:off x="531813" y="3892550"/>
              <a:ext cx="20638" cy="23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0" name="Oval 87"/>
            <p:cNvSpPr>
              <a:spLocks noChangeArrowheads="1"/>
            </p:cNvSpPr>
            <p:nvPr/>
          </p:nvSpPr>
          <p:spPr bwMode="auto">
            <a:xfrm>
              <a:off x="2722563" y="3465513"/>
              <a:ext cx="20638" cy="23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1" name="Oval 88"/>
            <p:cNvSpPr>
              <a:spLocks noChangeArrowheads="1"/>
            </p:cNvSpPr>
            <p:nvPr/>
          </p:nvSpPr>
          <p:spPr bwMode="auto">
            <a:xfrm>
              <a:off x="5667375" y="3476625"/>
              <a:ext cx="17463" cy="23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2" name="Oval 89"/>
            <p:cNvSpPr>
              <a:spLocks noChangeArrowheads="1"/>
            </p:cNvSpPr>
            <p:nvPr/>
          </p:nvSpPr>
          <p:spPr bwMode="auto">
            <a:xfrm>
              <a:off x="6026150" y="3983038"/>
              <a:ext cx="15875" cy="23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3" name="Oval 90"/>
            <p:cNvSpPr>
              <a:spLocks noChangeArrowheads="1"/>
            </p:cNvSpPr>
            <p:nvPr/>
          </p:nvSpPr>
          <p:spPr bwMode="auto">
            <a:xfrm>
              <a:off x="873125" y="6015038"/>
              <a:ext cx="158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4" name="Oval 91"/>
            <p:cNvSpPr>
              <a:spLocks noChangeArrowheads="1"/>
            </p:cNvSpPr>
            <p:nvPr/>
          </p:nvSpPr>
          <p:spPr bwMode="auto">
            <a:xfrm>
              <a:off x="1192213" y="6611938"/>
              <a:ext cx="17463" cy="23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5" name="Oval 92"/>
            <p:cNvSpPr>
              <a:spLocks noChangeArrowheads="1"/>
            </p:cNvSpPr>
            <p:nvPr/>
          </p:nvSpPr>
          <p:spPr bwMode="auto">
            <a:xfrm>
              <a:off x="531813" y="6299200"/>
              <a:ext cx="20638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6" name="Oval 93"/>
            <p:cNvSpPr>
              <a:spLocks noChangeArrowheads="1"/>
            </p:cNvSpPr>
            <p:nvPr/>
          </p:nvSpPr>
          <p:spPr bwMode="auto">
            <a:xfrm>
              <a:off x="685800" y="6623050"/>
              <a:ext cx="15875" cy="23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7" name="Oval 94"/>
            <p:cNvSpPr>
              <a:spLocks noChangeArrowheads="1"/>
            </p:cNvSpPr>
            <p:nvPr/>
          </p:nvSpPr>
          <p:spPr bwMode="auto">
            <a:xfrm>
              <a:off x="3070225" y="4686300"/>
              <a:ext cx="22225" cy="23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8" name="Oval 95"/>
            <p:cNvSpPr>
              <a:spLocks noChangeArrowheads="1"/>
            </p:cNvSpPr>
            <p:nvPr/>
          </p:nvSpPr>
          <p:spPr bwMode="auto">
            <a:xfrm>
              <a:off x="4862513" y="4433888"/>
              <a:ext cx="20638" cy="23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9" name="Oval 96"/>
            <p:cNvSpPr>
              <a:spLocks noChangeArrowheads="1"/>
            </p:cNvSpPr>
            <p:nvPr/>
          </p:nvSpPr>
          <p:spPr bwMode="auto">
            <a:xfrm>
              <a:off x="6992938" y="5991225"/>
              <a:ext cx="17463" cy="23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0" name="Oval 97"/>
            <p:cNvSpPr>
              <a:spLocks noChangeArrowheads="1"/>
            </p:cNvSpPr>
            <p:nvPr/>
          </p:nvSpPr>
          <p:spPr bwMode="auto">
            <a:xfrm>
              <a:off x="1754188" y="511175"/>
              <a:ext cx="20638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1" name="Oval 98"/>
            <p:cNvSpPr>
              <a:spLocks noChangeArrowheads="1"/>
            </p:cNvSpPr>
            <p:nvPr/>
          </p:nvSpPr>
          <p:spPr bwMode="auto">
            <a:xfrm>
              <a:off x="2198688" y="6350"/>
              <a:ext cx="20638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2" name="Oval 99"/>
            <p:cNvSpPr>
              <a:spLocks noChangeArrowheads="1"/>
            </p:cNvSpPr>
            <p:nvPr/>
          </p:nvSpPr>
          <p:spPr bwMode="auto">
            <a:xfrm>
              <a:off x="2874963" y="228600"/>
              <a:ext cx="2222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3" name="Freeform 100"/>
            <p:cNvSpPr>
              <a:spLocks/>
            </p:cNvSpPr>
            <p:nvPr/>
          </p:nvSpPr>
          <p:spPr bwMode="auto">
            <a:xfrm>
              <a:off x="10437813" y="746125"/>
              <a:ext cx="71438" cy="84138"/>
            </a:xfrm>
            <a:custGeom>
              <a:avLst/>
              <a:gdLst>
                <a:gd name="T0" fmla="*/ 17 w 17"/>
                <a:gd name="T1" fmla="*/ 7 h 14"/>
                <a:gd name="T2" fmla="*/ 9 w 17"/>
                <a:gd name="T3" fmla="*/ 0 h 14"/>
                <a:gd name="T4" fmla="*/ 0 w 17"/>
                <a:gd name="T5" fmla="*/ 7 h 14"/>
                <a:gd name="T6" fmla="*/ 9 w 17"/>
                <a:gd name="T7" fmla="*/ 14 h 14"/>
                <a:gd name="T8" fmla="*/ 17 w 17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7"/>
                  </a:moveTo>
                  <a:cubicBezTo>
                    <a:pt x="13" y="7"/>
                    <a:pt x="9" y="4"/>
                    <a:pt x="9" y="0"/>
                  </a:cubicBezTo>
                  <a:cubicBezTo>
                    <a:pt x="9" y="4"/>
                    <a:pt x="5" y="7"/>
                    <a:pt x="0" y="7"/>
                  </a:cubicBezTo>
                  <a:cubicBezTo>
                    <a:pt x="5" y="7"/>
                    <a:pt x="9" y="10"/>
                    <a:pt x="9" y="14"/>
                  </a:cubicBezTo>
                  <a:cubicBezTo>
                    <a:pt x="9" y="10"/>
                    <a:pt x="13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4" name="Freeform 101"/>
            <p:cNvSpPr>
              <a:spLocks/>
            </p:cNvSpPr>
            <p:nvPr/>
          </p:nvSpPr>
          <p:spPr bwMode="auto">
            <a:xfrm>
              <a:off x="11120438" y="2755900"/>
              <a:ext cx="90488" cy="131763"/>
            </a:xfrm>
            <a:custGeom>
              <a:avLst/>
              <a:gdLst>
                <a:gd name="T0" fmla="*/ 22 w 22"/>
                <a:gd name="T1" fmla="*/ 11 h 22"/>
                <a:gd name="T2" fmla="*/ 11 w 22"/>
                <a:gd name="T3" fmla="*/ 0 h 22"/>
                <a:gd name="T4" fmla="*/ 0 w 22"/>
                <a:gd name="T5" fmla="*/ 11 h 22"/>
                <a:gd name="T6" fmla="*/ 11 w 22"/>
                <a:gd name="T7" fmla="*/ 22 h 22"/>
                <a:gd name="T8" fmla="*/ 22 w 2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cubicBezTo>
                    <a:pt x="16" y="11"/>
                    <a:pt x="11" y="6"/>
                    <a:pt x="11" y="0"/>
                  </a:cubicBezTo>
                  <a:cubicBezTo>
                    <a:pt x="11" y="6"/>
                    <a:pt x="6" y="11"/>
                    <a:pt x="0" y="11"/>
                  </a:cubicBezTo>
                  <a:cubicBezTo>
                    <a:pt x="6" y="11"/>
                    <a:pt x="11" y="16"/>
                    <a:pt x="11" y="22"/>
                  </a:cubicBezTo>
                  <a:cubicBezTo>
                    <a:pt x="11" y="16"/>
                    <a:pt x="16" y="11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5" name="Freeform 102"/>
            <p:cNvSpPr>
              <a:spLocks/>
            </p:cNvSpPr>
            <p:nvPr/>
          </p:nvSpPr>
          <p:spPr bwMode="auto">
            <a:xfrm>
              <a:off x="8048625" y="2870200"/>
              <a:ext cx="120650" cy="179388"/>
            </a:xfrm>
            <a:custGeom>
              <a:avLst/>
              <a:gdLst>
                <a:gd name="T0" fmla="*/ 29 w 29"/>
                <a:gd name="T1" fmla="*/ 15 h 30"/>
                <a:gd name="T2" fmla="*/ 14 w 29"/>
                <a:gd name="T3" fmla="*/ 0 h 30"/>
                <a:gd name="T4" fmla="*/ 0 w 29"/>
                <a:gd name="T5" fmla="*/ 15 h 30"/>
                <a:gd name="T6" fmla="*/ 14 w 29"/>
                <a:gd name="T7" fmla="*/ 30 h 30"/>
                <a:gd name="T8" fmla="*/ 29 w 2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0">
                  <a:moveTo>
                    <a:pt x="29" y="15"/>
                  </a:moveTo>
                  <a:cubicBezTo>
                    <a:pt x="21" y="15"/>
                    <a:pt x="14" y="8"/>
                    <a:pt x="14" y="0"/>
                  </a:cubicBezTo>
                  <a:cubicBezTo>
                    <a:pt x="14" y="8"/>
                    <a:pt x="8" y="15"/>
                    <a:pt x="0" y="15"/>
                  </a:cubicBezTo>
                  <a:cubicBezTo>
                    <a:pt x="8" y="15"/>
                    <a:pt x="14" y="21"/>
                    <a:pt x="14" y="30"/>
                  </a:cubicBezTo>
                  <a:cubicBezTo>
                    <a:pt x="14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6" name="Freeform 103"/>
            <p:cNvSpPr>
              <a:spLocks/>
            </p:cNvSpPr>
            <p:nvPr/>
          </p:nvSpPr>
          <p:spPr bwMode="auto">
            <a:xfrm>
              <a:off x="7308850" y="1522413"/>
              <a:ext cx="74613" cy="107950"/>
            </a:xfrm>
            <a:custGeom>
              <a:avLst/>
              <a:gdLst>
                <a:gd name="T0" fmla="*/ 18 w 18"/>
                <a:gd name="T1" fmla="*/ 9 h 18"/>
                <a:gd name="T2" fmla="*/ 9 w 18"/>
                <a:gd name="T3" fmla="*/ 0 h 18"/>
                <a:gd name="T4" fmla="*/ 0 w 18"/>
                <a:gd name="T5" fmla="*/ 9 h 18"/>
                <a:gd name="T6" fmla="*/ 9 w 18"/>
                <a:gd name="T7" fmla="*/ 18 h 18"/>
                <a:gd name="T8" fmla="*/ 18 w 18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9"/>
                  </a:moveTo>
                  <a:cubicBezTo>
                    <a:pt x="13" y="9"/>
                    <a:pt x="9" y="5"/>
                    <a:pt x="9" y="0"/>
                  </a:cubicBezTo>
                  <a:cubicBezTo>
                    <a:pt x="9" y="5"/>
                    <a:pt x="5" y="9"/>
                    <a:pt x="0" y="9"/>
                  </a:cubicBezTo>
                  <a:cubicBezTo>
                    <a:pt x="5" y="9"/>
                    <a:pt x="9" y="13"/>
                    <a:pt x="9" y="18"/>
                  </a:cubicBezTo>
                  <a:cubicBezTo>
                    <a:pt x="9" y="13"/>
                    <a:pt x="13" y="9"/>
                    <a:pt x="1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7" name="Freeform 104"/>
            <p:cNvSpPr>
              <a:spLocks/>
            </p:cNvSpPr>
            <p:nvPr/>
          </p:nvSpPr>
          <p:spPr bwMode="auto">
            <a:xfrm>
              <a:off x="8302625" y="703263"/>
              <a:ext cx="123825" cy="174625"/>
            </a:xfrm>
            <a:custGeom>
              <a:avLst/>
              <a:gdLst>
                <a:gd name="T0" fmla="*/ 30 w 30"/>
                <a:gd name="T1" fmla="*/ 15 h 29"/>
                <a:gd name="T2" fmla="*/ 15 w 30"/>
                <a:gd name="T3" fmla="*/ 0 h 29"/>
                <a:gd name="T4" fmla="*/ 0 w 30"/>
                <a:gd name="T5" fmla="*/ 15 h 29"/>
                <a:gd name="T6" fmla="*/ 15 w 30"/>
                <a:gd name="T7" fmla="*/ 29 h 29"/>
                <a:gd name="T8" fmla="*/ 30 w 30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9">
                  <a:moveTo>
                    <a:pt x="30" y="15"/>
                  </a:moveTo>
                  <a:cubicBezTo>
                    <a:pt x="22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2" y="15"/>
                    <a:pt x="3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8" name="Freeform 105"/>
            <p:cNvSpPr>
              <a:spLocks/>
            </p:cNvSpPr>
            <p:nvPr/>
          </p:nvSpPr>
          <p:spPr bwMode="auto">
            <a:xfrm>
              <a:off x="12076113" y="728663"/>
              <a:ext cx="120650" cy="173038"/>
            </a:xfrm>
            <a:custGeom>
              <a:avLst/>
              <a:gdLst>
                <a:gd name="T0" fmla="*/ 29 w 29"/>
                <a:gd name="T1" fmla="*/ 15 h 29"/>
                <a:gd name="T2" fmla="*/ 15 w 29"/>
                <a:gd name="T3" fmla="*/ 0 h 29"/>
                <a:gd name="T4" fmla="*/ 0 w 29"/>
                <a:gd name="T5" fmla="*/ 15 h 29"/>
                <a:gd name="T6" fmla="*/ 15 w 29"/>
                <a:gd name="T7" fmla="*/ 29 h 29"/>
                <a:gd name="T8" fmla="*/ 29 w 29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29" y="15"/>
                  </a:moveTo>
                  <a:cubicBezTo>
                    <a:pt x="21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9" name="Oval 106"/>
            <p:cNvSpPr>
              <a:spLocks noChangeArrowheads="1"/>
            </p:cNvSpPr>
            <p:nvPr/>
          </p:nvSpPr>
          <p:spPr bwMode="auto">
            <a:xfrm>
              <a:off x="10229850" y="1546225"/>
              <a:ext cx="30163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0" name="Oval 107"/>
            <p:cNvSpPr>
              <a:spLocks noChangeArrowheads="1"/>
            </p:cNvSpPr>
            <p:nvPr/>
          </p:nvSpPr>
          <p:spPr bwMode="auto">
            <a:xfrm>
              <a:off x="8053388" y="1528763"/>
              <a:ext cx="285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1" name="Oval 108"/>
            <p:cNvSpPr>
              <a:spLocks noChangeArrowheads="1"/>
            </p:cNvSpPr>
            <p:nvPr/>
          </p:nvSpPr>
          <p:spPr bwMode="auto">
            <a:xfrm>
              <a:off x="11544300" y="66675"/>
              <a:ext cx="285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2" name="Oval 109"/>
            <p:cNvSpPr>
              <a:spLocks noChangeArrowheads="1"/>
            </p:cNvSpPr>
            <p:nvPr/>
          </p:nvSpPr>
          <p:spPr bwMode="auto">
            <a:xfrm>
              <a:off x="10633075" y="96838"/>
              <a:ext cx="20638" cy="23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3" name="Oval 110"/>
            <p:cNvSpPr>
              <a:spLocks noChangeArrowheads="1"/>
            </p:cNvSpPr>
            <p:nvPr/>
          </p:nvSpPr>
          <p:spPr bwMode="auto">
            <a:xfrm>
              <a:off x="5880100" y="1233488"/>
              <a:ext cx="15875" cy="23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4" name="Oval 111"/>
            <p:cNvSpPr>
              <a:spLocks noChangeArrowheads="1"/>
            </p:cNvSpPr>
            <p:nvPr/>
          </p:nvSpPr>
          <p:spPr bwMode="auto">
            <a:xfrm>
              <a:off x="9815513" y="2328863"/>
              <a:ext cx="158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5" name="Oval 112"/>
            <p:cNvSpPr>
              <a:spLocks noChangeArrowheads="1"/>
            </p:cNvSpPr>
            <p:nvPr/>
          </p:nvSpPr>
          <p:spPr bwMode="auto">
            <a:xfrm>
              <a:off x="12050713" y="2917825"/>
              <a:ext cx="20638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6" name="Oval 113"/>
            <p:cNvSpPr>
              <a:spLocks noChangeArrowheads="1"/>
            </p:cNvSpPr>
            <p:nvPr/>
          </p:nvSpPr>
          <p:spPr bwMode="auto">
            <a:xfrm>
              <a:off x="11364913" y="5395913"/>
              <a:ext cx="20638" cy="23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7" name="Oval 114"/>
            <p:cNvSpPr>
              <a:spLocks noChangeArrowheads="1"/>
            </p:cNvSpPr>
            <p:nvPr/>
          </p:nvSpPr>
          <p:spPr bwMode="auto">
            <a:xfrm>
              <a:off x="8947150" y="992188"/>
              <a:ext cx="15875" cy="23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8" name="Oval 115"/>
            <p:cNvSpPr>
              <a:spLocks noChangeArrowheads="1"/>
            </p:cNvSpPr>
            <p:nvPr/>
          </p:nvSpPr>
          <p:spPr bwMode="auto">
            <a:xfrm>
              <a:off x="9525000" y="390525"/>
              <a:ext cx="15875" cy="23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9" name="Oval 116"/>
            <p:cNvSpPr>
              <a:spLocks noChangeArrowheads="1"/>
            </p:cNvSpPr>
            <p:nvPr/>
          </p:nvSpPr>
          <p:spPr bwMode="auto">
            <a:xfrm>
              <a:off x="5327650" y="1384300"/>
              <a:ext cx="15875" cy="23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0" name="Oval 117"/>
            <p:cNvSpPr>
              <a:spLocks noChangeArrowheads="1"/>
            </p:cNvSpPr>
            <p:nvPr/>
          </p:nvSpPr>
          <p:spPr bwMode="auto">
            <a:xfrm>
              <a:off x="7362825" y="2935288"/>
              <a:ext cx="17463" cy="23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1" name="Oval 118"/>
            <p:cNvSpPr>
              <a:spLocks noChangeArrowheads="1"/>
            </p:cNvSpPr>
            <p:nvPr/>
          </p:nvSpPr>
          <p:spPr bwMode="auto">
            <a:xfrm>
              <a:off x="5751513" y="3422650"/>
              <a:ext cx="15875" cy="23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2" name="Oval 119"/>
            <p:cNvSpPr>
              <a:spLocks noChangeArrowheads="1"/>
            </p:cNvSpPr>
            <p:nvPr/>
          </p:nvSpPr>
          <p:spPr bwMode="auto">
            <a:xfrm>
              <a:off x="11202988" y="6834188"/>
              <a:ext cx="15875" cy="23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3" name="Oval 120"/>
            <p:cNvSpPr>
              <a:spLocks noChangeArrowheads="1"/>
            </p:cNvSpPr>
            <p:nvPr/>
          </p:nvSpPr>
          <p:spPr bwMode="auto">
            <a:xfrm>
              <a:off x="8610600" y="5678488"/>
              <a:ext cx="15875" cy="23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4" name="Oval 121"/>
            <p:cNvSpPr>
              <a:spLocks noChangeArrowheads="1"/>
            </p:cNvSpPr>
            <p:nvPr/>
          </p:nvSpPr>
          <p:spPr bwMode="auto">
            <a:xfrm>
              <a:off x="5430838" y="5980113"/>
              <a:ext cx="17463" cy="23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5" name="Oval 122"/>
            <p:cNvSpPr>
              <a:spLocks noChangeArrowheads="1"/>
            </p:cNvSpPr>
            <p:nvPr/>
          </p:nvSpPr>
          <p:spPr bwMode="auto">
            <a:xfrm>
              <a:off x="7891463" y="3549650"/>
              <a:ext cx="20638" cy="23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6" name="Oval 123"/>
            <p:cNvSpPr>
              <a:spLocks noChangeArrowheads="1"/>
            </p:cNvSpPr>
            <p:nvPr/>
          </p:nvSpPr>
          <p:spPr bwMode="auto">
            <a:xfrm>
              <a:off x="6748463" y="866775"/>
              <a:ext cx="15875" cy="23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7" name="Oval 124"/>
            <p:cNvSpPr>
              <a:spLocks noChangeArrowheads="1"/>
            </p:cNvSpPr>
            <p:nvPr/>
          </p:nvSpPr>
          <p:spPr bwMode="auto">
            <a:xfrm>
              <a:off x="9944100" y="107950"/>
              <a:ext cx="20638" cy="23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8" name="Oval 125"/>
            <p:cNvSpPr>
              <a:spLocks noChangeArrowheads="1"/>
            </p:cNvSpPr>
            <p:nvPr/>
          </p:nvSpPr>
          <p:spPr bwMode="auto">
            <a:xfrm>
              <a:off x="10766425" y="1684338"/>
              <a:ext cx="20638" cy="23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9" name="Oval 126"/>
            <p:cNvSpPr>
              <a:spLocks noChangeArrowheads="1"/>
            </p:cNvSpPr>
            <p:nvPr/>
          </p:nvSpPr>
          <p:spPr bwMode="auto">
            <a:xfrm>
              <a:off x="7521575" y="96838"/>
              <a:ext cx="15875" cy="23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0" name="Oval 127"/>
            <p:cNvSpPr>
              <a:spLocks noChangeArrowheads="1"/>
            </p:cNvSpPr>
            <p:nvPr/>
          </p:nvSpPr>
          <p:spPr bwMode="auto">
            <a:xfrm>
              <a:off x="12063413" y="1570038"/>
              <a:ext cx="28575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1" name="Oval 128"/>
            <p:cNvSpPr>
              <a:spLocks noChangeArrowheads="1"/>
            </p:cNvSpPr>
            <p:nvPr/>
          </p:nvSpPr>
          <p:spPr bwMode="auto">
            <a:xfrm>
              <a:off x="11107738" y="692150"/>
              <a:ext cx="285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2" name="Oval 129"/>
            <p:cNvSpPr>
              <a:spLocks noChangeArrowheads="1"/>
            </p:cNvSpPr>
            <p:nvPr/>
          </p:nvSpPr>
          <p:spPr bwMode="auto">
            <a:xfrm>
              <a:off x="10617200" y="2033588"/>
              <a:ext cx="25400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3" name="Oval 130"/>
            <p:cNvSpPr>
              <a:spLocks noChangeArrowheads="1"/>
            </p:cNvSpPr>
            <p:nvPr/>
          </p:nvSpPr>
          <p:spPr bwMode="auto">
            <a:xfrm>
              <a:off x="10426700" y="3987800"/>
              <a:ext cx="28575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4" name="Oval 131"/>
            <p:cNvSpPr>
              <a:spLocks noChangeArrowheads="1"/>
            </p:cNvSpPr>
            <p:nvPr/>
          </p:nvSpPr>
          <p:spPr bwMode="auto">
            <a:xfrm>
              <a:off x="9204325" y="2014538"/>
              <a:ext cx="28575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7" name="Freeform 9"/>
          <p:cNvSpPr>
            <a:spLocks/>
          </p:cNvSpPr>
          <p:nvPr/>
        </p:nvSpPr>
        <p:spPr bwMode="auto">
          <a:xfrm>
            <a:off x="3552374" y="4859722"/>
            <a:ext cx="1130044" cy="809330"/>
          </a:xfrm>
          <a:custGeom>
            <a:avLst/>
            <a:gdLst>
              <a:gd name="T0" fmla="*/ 464 w 504"/>
              <a:gd name="T1" fmla="*/ 178 h 360"/>
              <a:gd name="T2" fmla="*/ 468 w 504"/>
              <a:gd name="T3" fmla="*/ 144 h 360"/>
              <a:gd name="T4" fmla="*/ 324 w 504"/>
              <a:gd name="T5" fmla="*/ 0 h 360"/>
              <a:gd name="T6" fmla="*/ 196 w 504"/>
              <a:gd name="T7" fmla="*/ 79 h 360"/>
              <a:gd name="T8" fmla="*/ 162 w 504"/>
              <a:gd name="T9" fmla="*/ 72 h 360"/>
              <a:gd name="T10" fmla="*/ 72 w 504"/>
              <a:gd name="T11" fmla="*/ 159 h 360"/>
              <a:gd name="T12" fmla="*/ 0 w 504"/>
              <a:gd name="T13" fmla="*/ 252 h 360"/>
              <a:gd name="T14" fmla="*/ 144 w 504"/>
              <a:gd name="T15" fmla="*/ 360 h 360"/>
              <a:gd name="T16" fmla="*/ 360 w 504"/>
              <a:gd name="T17" fmla="*/ 360 h 360"/>
              <a:gd name="T18" fmla="*/ 504 w 504"/>
              <a:gd name="T19" fmla="*/ 252 h 360"/>
              <a:gd name="T20" fmla="*/ 464 w 504"/>
              <a:gd name="T21" fmla="*/ 178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4" h="360">
                <a:moveTo>
                  <a:pt x="464" y="178"/>
                </a:moveTo>
                <a:cubicBezTo>
                  <a:pt x="466" y="167"/>
                  <a:pt x="468" y="156"/>
                  <a:pt x="468" y="144"/>
                </a:cubicBezTo>
                <a:cubicBezTo>
                  <a:pt x="468" y="64"/>
                  <a:pt x="404" y="0"/>
                  <a:pt x="324" y="0"/>
                </a:cubicBezTo>
                <a:cubicBezTo>
                  <a:pt x="268" y="0"/>
                  <a:pt x="220" y="32"/>
                  <a:pt x="196" y="79"/>
                </a:cubicBezTo>
                <a:cubicBezTo>
                  <a:pt x="186" y="74"/>
                  <a:pt x="174" y="72"/>
                  <a:pt x="162" y="72"/>
                </a:cubicBezTo>
                <a:cubicBezTo>
                  <a:pt x="113" y="72"/>
                  <a:pt x="74" y="111"/>
                  <a:pt x="72" y="159"/>
                </a:cubicBezTo>
                <a:cubicBezTo>
                  <a:pt x="29" y="178"/>
                  <a:pt x="0" y="212"/>
                  <a:pt x="0" y="252"/>
                </a:cubicBezTo>
                <a:cubicBezTo>
                  <a:pt x="0" y="311"/>
                  <a:pt x="65" y="360"/>
                  <a:pt x="144" y="360"/>
                </a:cubicBezTo>
                <a:cubicBezTo>
                  <a:pt x="360" y="360"/>
                  <a:pt x="360" y="360"/>
                  <a:pt x="360" y="360"/>
                </a:cubicBezTo>
                <a:cubicBezTo>
                  <a:pt x="439" y="360"/>
                  <a:pt x="504" y="311"/>
                  <a:pt x="504" y="252"/>
                </a:cubicBezTo>
                <a:cubicBezTo>
                  <a:pt x="504" y="223"/>
                  <a:pt x="489" y="197"/>
                  <a:pt x="464" y="178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8" name="Freeform 9"/>
          <p:cNvSpPr>
            <a:spLocks/>
          </p:cNvSpPr>
          <p:nvPr/>
        </p:nvSpPr>
        <p:spPr bwMode="auto">
          <a:xfrm>
            <a:off x="6538072" y="4557057"/>
            <a:ext cx="709612" cy="508220"/>
          </a:xfrm>
          <a:custGeom>
            <a:avLst/>
            <a:gdLst>
              <a:gd name="T0" fmla="*/ 464 w 504"/>
              <a:gd name="T1" fmla="*/ 178 h 360"/>
              <a:gd name="T2" fmla="*/ 468 w 504"/>
              <a:gd name="T3" fmla="*/ 144 h 360"/>
              <a:gd name="T4" fmla="*/ 324 w 504"/>
              <a:gd name="T5" fmla="*/ 0 h 360"/>
              <a:gd name="T6" fmla="*/ 196 w 504"/>
              <a:gd name="T7" fmla="*/ 79 h 360"/>
              <a:gd name="T8" fmla="*/ 162 w 504"/>
              <a:gd name="T9" fmla="*/ 72 h 360"/>
              <a:gd name="T10" fmla="*/ 72 w 504"/>
              <a:gd name="T11" fmla="*/ 159 h 360"/>
              <a:gd name="T12" fmla="*/ 0 w 504"/>
              <a:gd name="T13" fmla="*/ 252 h 360"/>
              <a:gd name="T14" fmla="*/ 144 w 504"/>
              <a:gd name="T15" fmla="*/ 360 h 360"/>
              <a:gd name="T16" fmla="*/ 360 w 504"/>
              <a:gd name="T17" fmla="*/ 360 h 360"/>
              <a:gd name="T18" fmla="*/ 504 w 504"/>
              <a:gd name="T19" fmla="*/ 252 h 360"/>
              <a:gd name="T20" fmla="*/ 464 w 504"/>
              <a:gd name="T21" fmla="*/ 178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4" h="360">
                <a:moveTo>
                  <a:pt x="464" y="178"/>
                </a:moveTo>
                <a:cubicBezTo>
                  <a:pt x="466" y="167"/>
                  <a:pt x="468" y="156"/>
                  <a:pt x="468" y="144"/>
                </a:cubicBezTo>
                <a:cubicBezTo>
                  <a:pt x="468" y="64"/>
                  <a:pt x="404" y="0"/>
                  <a:pt x="324" y="0"/>
                </a:cubicBezTo>
                <a:cubicBezTo>
                  <a:pt x="268" y="0"/>
                  <a:pt x="220" y="32"/>
                  <a:pt x="196" y="79"/>
                </a:cubicBezTo>
                <a:cubicBezTo>
                  <a:pt x="186" y="74"/>
                  <a:pt x="174" y="72"/>
                  <a:pt x="162" y="72"/>
                </a:cubicBezTo>
                <a:cubicBezTo>
                  <a:pt x="113" y="72"/>
                  <a:pt x="74" y="111"/>
                  <a:pt x="72" y="159"/>
                </a:cubicBezTo>
                <a:cubicBezTo>
                  <a:pt x="29" y="178"/>
                  <a:pt x="0" y="212"/>
                  <a:pt x="0" y="252"/>
                </a:cubicBezTo>
                <a:cubicBezTo>
                  <a:pt x="0" y="311"/>
                  <a:pt x="65" y="360"/>
                  <a:pt x="144" y="360"/>
                </a:cubicBezTo>
                <a:cubicBezTo>
                  <a:pt x="360" y="360"/>
                  <a:pt x="360" y="360"/>
                  <a:pt x="360" y="360"/>
                </a:cubicBezTo>
                <a:cubicBezTo>
                  <a:pt x="439" y="360"/>
                  <a:pt x="504" y="311"/>
                  <a:pt x="504" y="252"/>
                </a:cubicBezTo>
                <a:cubicBezTo>
                  <a:pt x="504" y="223"/>
                  <a:pt x="489" y="197"/>
                  <a:pt x="464" y="178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H="1">
            <a:off x="1499869" y="5335293"/>
            <a:ext cx="501188" cy="358948"/>
          </a:xfrm>
          <a:custGeom>
            <a:avLst/>
            <a:gdLst>
              <a:gd name="T0" fmla="*/ 464 w 504"/>
              <a:gd name="T1" fmla="*/ 178 h 360"/>
              <a:gd name="T2" fmla="*/ 468 w 504"/>
              <a:gd name="T3" fmla="*/ 144 h 360"/>
              <a:gd name="T4" fmla="*/ 324 w 504"/>
              <a:gd name="T5" fmla="*/ 0 h 360"/>
              <a:gd name="T6" fmla="*/ 196 w 504"/>
              <a:gd name="T7" fmla="*/ 79 h 360"/>
              <a:gd name="T8" fmla="*/ 162 w 504"/>
              <a:gd name="T9" fmla="*/ 72 h 360"/>
              <a:gd name="T10" fmla="*/ 72 w 504"/>
              <a:gd name="T11" fmla="*/ 159 h 360"/>
              <a:gd name="T12" fmla="*/ 0 w 504"/>
              <a:gd name="T13" fmla="*/ 252 h 360"/>
              <a:gd name="T14" fmla="*/ 144 w 504"/>
              <a:gd name="T15" fmla="*/ 360 h 360"/>
              <a:gd name="T16" fmla="*/ 360 w 504"/>
              <a:gd name="T17" fmla="*/ 360 h 360"/>
              <a:gd name="T18" fmla="*/ 504 w 504"/>
              <a:gd name="T19" fmla="*/ 252 h 360"/>
              <a:gd name="T20" fmla="*/ 464 w 504"/>
              <a:gd name="T21" fmla="*/ 178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4" h="360">
                <a:moveTo>
                  <a:pt x="464" y="178"/>
                </a:moveTo>
                <a:cubicBezTo>
                  <a:pt x="466" y="167"/>
                  <a:pt x="468" y="156"/>
                  <a:pt x="468" y="144"/>
                </a:cubicBezTo>
                <a:cubicBezTo>
                  <a:pt x="468" y="64"/>
                  <a:pt x="404" y="0"/>
                  <a:pt x="324" y="0"/>
                </a:cubicBezTo>
                <a:cubicBezTo>
                  <a:pt x="268" y="0"/>
                  <a:pt x="220" y="32"/>
                  <a:pt x="196" y="79"/>
                </a:cubicBezTo>
                <a:cubicBezTo>
                  <a:pt x="186" y="74"/>
                  <a:pt x="174" y="72"/>
                  <a:pt x="162" y="72"/>
                </a:cubicBezTo>
                <a:cubicBezTo>
                  <a:pt x="113" y="72"/>
                  <a:pt x="74" y="111"/>
                  <a:pt x="72" y="159"/>
                </a:cubicBezTo>
                <a:cubicBezTo>
                  <a:pt x="29" y="178"/>
                  <a:pt x="0" y="212"/>
                  <a:pt x="0" y="252"/>
                </a:cubicBezTo>
                <a:cubicBezTo>
                  <a:pt x="0" y="311"/>
                  <a:pt x="65" y="360"/>
                  <a:pt x="144" y="360"/>
                </a:cubicBezTo>
                <a:cubicBezTo>
                  <a:pt x="360" y="360"/>
                  <a:pt x="360" y="360"/>
                  <a:pt x="360" y="360"/>
                </a:cubicBezTo>
                <a:cubicBezTo>
                  <a:pt x="439" y="360"/>
                  <a:pt x="504" y="311"/>
                  <a:pt x="504" y="252"/>
                </a:cubicBezTo>
                <a:cubicBezTo>
                  <a:pt x="504" y="223"/>
                  <a:pt x="489" y="197"/>
                  <a:pt x="464" y="17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1756794" y="6494936"/>
            <a:ext cx="5644754" cy="1228725"/>
          </a:xfrm>
          <a:custGeom>
            <a:avLst/>
            <a:gdLst>
              <a:gd name="T0" fmla="*/ 1002 w 2004"/>
              <a:gd name="T1" fmla="*/ 11 h 436"/>
              <a:gd name="T2" fmla="*/ 0 w 2004"/>
              <a:gd name="T3" fmla="*/ 0 h 436"/>
              <a:gd name="T4" fmla="*/ 986 w 2004"/>
              <a:gd name="T5" fmla="*/ 435 h 436"/>
              <a:gd name="T6" fmla="*/ 1013 w 2004"/>
              <a:gd name="T7" fmla="*/ 436 h 436"/>
              <a:gd name="T8" fmla="*/ 2004 w 2004"/>
              <a:gd name="T9" fmla="*/ 0 h 436"/>
              <a:gd name="T10" fmla="*/ 1002 w 2004"/>
              <a:gd name="T11" fmla="*/ 11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4" h="436">
                <a:moveTo>
                  <a:pt x="1002" y="11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27" y="296"/>
                  <a:pt x="986" y="435"/>
                </a:cubicBezTo>
                <a:cubicBezTo>
                  <a:pt x="993" y="436"/>
                  <a:pt x="1003" y="436"/>
                  <a:pt x="1013" y="436"/>
                </a:cubicBezTo>
                <a:cubicBezTo>
                  <a:pt x="1976" y="297"/>
                  <a:pt x="2004" y="0"/>
                  <a:pt x="2004" y="0"/>
                </a:cubicBezTo>
                <a:lnTo>
                  <a:pt x="1002" y="11"/>
                </a:lnTo>
                <a:close/>
              </a:path>
            </a:pathLst>
          </a:custGeom>
          <a:pattFill prst="dkUpDiag">
            <a:fgClr>
              <a:srgbClr val="52361E"/>
            </a:fgClr>
            <a:bgClr>
              <a:srgbClr val="8F5E35"/>
            </a:bgClr>
          </a:patt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5" name="Oval 6"/>
          <p:cNvSpPr>
            <a:spLocks noChangeArrowheads="1"/>
          </p:cNvSpPr>
          <p:nvPr/>
        </p:nvSpPr>
        <p:spPr bwMode="auto">
          <a:xfrm>
            <a:off x="1766887" y="6119890"/>
            <a:ext cx="5644754" cy="729854"/>
          </a:xfrm>
          <a:prstGeom prst="ellipse">
            <a:avLst/>
          </a:prstGeom>
          <a:pattFill prst="horzBrick">
            <a:fgClr>
              <a:srgbClr val="EEDFD2"/>
            </a:fgClr>
            <a:bgClr>
              <a:srgbClr val="DDBDA3"/>
            </a:bgClr>
          </a:patt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2115742" y="6218712"/>
            <a:ext cx="4947047" cy="488156"/>
          </a:xfrm>
          <a:prstGeom prst="ellipse">
            <a:avLst/>
          </a:prstGeom>
          <a:pattFill prst="sphere">
            <a:fgClr>
              <a:srgbClr val="3D2817"/>
            </a:fgClr>
            <a:bgClr>
              <a:srgbClr val="52361E"/>
            </a:bgClr>
          </a:patt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25" name="Freeform 9"/>
          <p:cNvSpPr>
            <a:spLocks/>
          </p:cNvSpPr>
          <p:nvPr/>
        </p:nvSpPr>
        <p:spPr bwMode="auto">
          <a:xfrm>
            <a:off x="4617840" y="4079150"/>
            <a:ext cx="580709" cy="373374"/>
          </a:xfrm>
          <a:custGeom>
            <a:avLst/>
            <a:gdLst>
              <a:gd name="T0" fmla="*/ 464 w 504"/>
              <a:gd name="T1" fmla="*/ 178 h 360"/>
              <a:gd name="T2" fmla="*/ 468 w 504"/>
              <a:gd name="T3" fmla="*/ 144 h 360"/>
              <a:gd name="T4" fmla="*/ 324 w 504"/>
              <a:gd name="T5" fmla="*/ 0 h 360"/>
              <a:gd name="T6" fmla="*/ 196 w 504"/>
              <a:gd name="T7" fmla="*/ 79 h 360"/>
              <a:gd name="T8" fmla="*/ 162 w 504"/>
              <a:gd name="T9" fmla="*/ 72 h 360"/>
              <a:gd name="T10" fmla="*/ 72 w 504"/>
              <a:gd name="T11" fmla="*/ 159 h 360"/>
              <a:gd name="T12" fmla="*/ 0 w 504"/>
              <a:gd name="T13" fmla="*/ 252 h 360"/>
              <a:gd name="T14" fmla="*/ 144 w 504"/>
              <a:gd name="T15" fmla="*/ 360 h 360"/>
              <a:gd name="T16" fmla="*/ 360 w 504"/>
              <a:gd name="T17" fmla="*/ 360 h 360"/>
              <a:gd name="T18" fmla="*/ 504 w 504"/>
              <a:gd name="T19" fmla="*/ 252 h 360"/>
              <a:gd name="T20" fmla="*/ 464 w 504"/>
              <a:gd name="T21" fmla="*/ 178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4" h="360">
                <a:moveTo>
                  <a:pt x="464" y="178"/>
                </a:moveTo>
                <a:cubicBezTo>
                  <a:pt x="466" y="167"/>
                  <a:pt x="468" y="156"/>
                  <a:pt x="468" y="144"/>
                </a:cubicBezTo>
                <a:cubicBezTo>
                  <a:pt x="468" y="64"/>
                  <a:pt x="404" y="0"/>
                  <a:pt x="324" y="0"/>
                </a:cubicBezTo>
                <a:cubicBezTo>
                  <a:pt x="268" y="0"/>
                  <a:pt x="220" y="32"/>
                  <a:pt x="196" y="79"/>
                </a:cubicBezTo>
                <a:cubicBezTo>
                  <a:pt x="186" y="74"/>
                  <a:pt x="174" y="72"/>
                  <a:pt x="162" y="72"/>
                </a:cubicBezTo>
                <a:cubicBezTo>
                  <a:pt x="113" y="72"/>
                  <a:pt x="74" y="111"/>
                  <a:pt x="72" y="159"/>
                </a:cubicBezTo>
                <a:cubicBezTo>
                  <a:pt x="29" y="178"/>
                  <a:pt x="0" y="212"/>
                  <a:pt x="0" y="252"/>
                </a:cubicBezTo>
                <a:cubicBezTo>
                  <a:pt x="0" y="311"/>
                  <a:pt x="65" y="360"/>
                  <a:pt x="144" y="360"/>
                </a:cubicBezTo>
                <a:cubicBezTo>
                  <a:pt x="360" y="360"/>
                  <a:pt x="360" y="360"/>
                  <a:pt x="360" y="360"/>
                </a:cubicBezTo>
                <a:cubicBezTo>
                  <a:pt x="439" y="360"/>
                  <a:pt x="504" y="311"/>
                  <a:pt x="504" y="252"/>
                </a:cubicBezTo>
                <a:cubicBezTo>
                  <a:pt x="504" y="223"/>
                  <a:pt x="489" y="197"/>
                  <a:pt x="464" y="178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grpSp>
        <p:nvGrpSpPr>
          <p:cNvPr id="246" name="Group 245"/>
          <p:cNvGrpSpPr/>
          <p:nvPr/>
        </p:nvGrpSpPr>
        <p:grpSpPr>
          <a:xfrm>
            <a:off x="2355695" y="5838095"/>
            <a:ext cx="4525841" cy="526539"/>
            <a:chOff x="3140926" y="5169367"/>
            <a:chExt cx="6034455" cy="702052"/>
          </a:xfrm>
        </p:grpSpPr>
        <p:grpSp>
          <p:nvGrpSpPr>
            <p:cNvPr id="35" name="Group 34"/>
            <p:cNvGrpSpPr/>
            <p:nvPr/>
          </p:nvGrpSpPr>
          <p:grpSpPr>
            <a:xfrm flipH="1">
              <a:off x="3140926" y="5169367"/>
              <a:ext cx="312062" cy="702052"/>
              <a:chOff x="614297" y="5025330"/>
              <a:chExt cx="725340" cy="1546983"/>
            </a:xfrm>
          </p:grpSpPr>
          <p:sp>
            <p:nvSpPr>
              <p:cNvPr id="36" name="Rectangle 8"/>
              <p:cNvSpPr>
                <a:spLocks noChangeArrowheads="1"/>
              </p:cNvSpPr>
              <p:nvPr/>
            </p:nvSpPr>
            <p:spPr bwMode="auto">
              <a:xfrm>
                <a:off x="938036" y="6084655"/>
                <a:ext cx="81959" cy="487658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7" name="Freeform 9"/>
              <p:cNvSpPr>
                <a:spLocks/>
              </p:cNvSpPr>
              <p:nvPr/>
            </p:nvSpPr>
            <p:spPr bwMode="auto">
              <a:xfrm>
                <a:off x="614297" y="5025330"/>
                <a:ext cx="362670" cy="1225292"/>
              </a:xfrm>
              <a:custGeom>
                <a:avLst/>
                <a:gdLst>
                  <a:gd name="T0" fmla="*/ 0 w 75"/>
                  <a:gd name="T1" fmla="*/ 176 h 251"/>
                  <a:gd name="T2" fmla="*/ 75 w 75"/>
                  <a:gd name="T3" fmla="*/ 251 h 251"/>
                  <a:gd name="T4" fmla="*/ 75 w 75"/>
                  <a:gd name="T5" fmla="*/ 0 h 251"/>
                  <a:gd name="T6" fmla="*/ 0 w 75"/>
                  <a:gd name="T7" fmla="*/ 176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251">
                    <a:moveTo>
                      <a:pt x="0" y="176"/>
                    </a:moveTo>
                    <a:cubicBezTo>
                      <a:pt x="0" y="218"/>
                      <a:pt x="34" y="251"/>
                      <a:pt x="75" y="251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0" y="135"/>
                      <a:pt x="0" y="1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8" name="Freeform 10"/>
              <p:cNvSpPr>
                <a:spLocks/>
              </p:cNvSpPr>
              <p:nvPr/>
            </p:nvSpPr>
            <p:spPr bwMode="auto">
              <a:xfrm>
                <a:off x="976967" y="5025330"/>
                <a:ext cx="362670" cy="1225292"/>
              </a:xfrm>
              <a:custGeom>
                <a:avLst/>
                <a:gdLst>
                  <a:gd name="T0" fmla="*/ 75 w 75"/>
                  <a:gd name="T1" fmla="*/ 176 h 251"/>
                  <a:gd name="T2" fmla="*/ 0 w 75"/>
                  <a:gd name="T3" fmla="*/ 0 h 251"/>
                  <a:gd name="T4" fmla="*/ 0 w 75"/>
                  <a:gd name="T5" fmla="*/ 251 h 251"/>
                  <a:gd name="T6" fmla="*/ 75 w 75"/>
                  <a:gd name="T7" fmla="*/ 176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251">
                    <a:moveTo>
                      <a:pt x="75" y="176"/>
                    </a:moveTo>
                    <a:cubicBezTo>
                      <a:pt x="75" y="135"/>
                      <a:pt x="0" y="0"/>
                      <a:pt x="0" y="0"/>
                    </a:cubicBezTo>
                    <a:cubicBezTo>
                      <a:pt x="0" y="251"/>
                      <a:pt x="0" y="251"/>
                      <a:pt x="0" y="251"/>
                    </a:cubicBezTo>
                    <a:cubicBezTo>
                      <a:pt x="42" y="251"/>
                      <a:pt x="75" y="218"/>
                      <a:pt x="75" y="176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flipH="1">
              <a:off x="8863319" y="5169367"/>
              <a:ext cx="312062" cy="702052"/>
              <a:chOff x="614297" y="5025330"/>
              <a:chExt cx="725340" cy="1546983"/>
            </a:xfrm>
          </p:grpSpPr>
          <p:sp>
            <p:nvSpPr>
              <p:cNvPr id="56" name="Rectangle 8"/>
              <p:cNvSpPr>
                <a:spLocks noChangeArrowheads="1"/>
              </p:cNvSpPr>
              <p:nvPr/>
            </p:nvSpPr>
            <p:spPr bwMode="auto">
              <a:xfrm>
                <a:off x="938036" y="6084655"/>
                <a:ext cx="81959" cy="487658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7" name="Freeform 9"/>
              <p:cNvSpPr>
                <a:spLocks/>
              </p:cNvSpPr>
              <p:nvPr/>
            </p:nvSpPr>
            <p:spPr bwMode="auto">
              <a:xfrm>
                <a:off x="614297" y="5025330"/>
                <a:ext cx="362670" cy="1225292"/>
              </a:xfrm>
              <a:custGeom>
                <a:avLst/>
                <a:gdLst>
                  <a:gd name="T0" fmla="*/ 0 w 75"/>
                  <a:gd name="T1" fmla="*/ 176 h 251"/>
                  <a:gd name="T2" fmla="*/ 75 w 75"/>
                  <a:gd name="T3" fmla="*/ 251 h 251"/>
                  <a:gd name="T4" fmla="*/ 75 w 75"/>
                  <a:gd name="T5" fmla="*/ 0 h 251"/>
                  <a:gd name="T6" fmla="*/ 0 w 75"/>
                  <a:gd name="T7" fmla="*/ 176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251">
                    <a:moveTo>
                      <a:pt x="0" y="176"/>
                    </a:moveTo>
                    <a:cubicBezTo>
                      <a:pt x="0" y="218"/>
                      <a:pt x="34" y="251"/>
                      <a:pt x="75" y="251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0" y="135"/>
                      <a:pt x="0" y="1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8" name="Freeform 10"/>
              <p:cNvSpPr>
                <a:spLocks/>
              </p:cNvSpPr>
              <p:nvPr/>
            </p:nvSpPr>
            <p:spPr bwMode="auto">
              <a:xfrm>
                <a:off x="976967" y="5025330"/>
                <a:ext cx="362670" cy="1225292"/>
              </a:xfrm>
              <a:custGeom>
                <a:avLst/>
                <a:gdLst>
                  <a:gd name="T0" fmla="*/ 75 w 75"/>
                  <a:gd name="T1" fmla="*/ 176 h 251"/>
                  <a:gd name="T2" fmla="*/ 0 w 75"/>
                  <a:gd name="T3" fmla="*/ 0 h 251"/>
                  <a:gd name="T4" fmla="*/ 0 w 75"/>
                  <a:gd name="T5" fmla="*/ 251 h 251"/>
                  <a:gd name="T6" fmla="*/ 75 w 75"/>
                  <a:gd name="T7" fmla="*/ 176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251">
                    <a:moveTo>
                      <a:pt x="75" y="176"/>
                    </a:moveTo>
                    <a:cubicBezTo>
                      <a:pt x="75" y="135"/>
                      <a:pt x="0" y="0"/>
                      <a:pt x="0" y="0"/>
                    </a:cubicBezTo>
                    <a:cubicBezTo>
                      <a:pt x="0" y="251"/>
                      <a:pt x="0" y="251"/>
                      <a:pt x="0" y="251"/>
                    </a:cubicBezTo>
                    <a:cubicBezTo>
                      <a:pt x="42" y="251"/>
                      <a:pt x="75" y="218"/>
                      <a:pt x="75" y="176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grpSp>
        <p:nvGrpSpPr>
          <p:cNvPr id="103" name="Group 102"/>
          <p:cNvGrpSpPr/>
          <p:nvPr/>
        </p:nvGrpSpPr>
        <p:grpSpPr>
          <a:xfrm>
            <a:off x="2783681" y="3763643"/>
            <a:ext cx="3267075" cy="2875360"/>
            <a:chOff x="3711575" y="1371600"/>
            <a:chExt cx="4356100" cy="3833813"/>
          </a:xfrm>
        </p:grpSpPr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3711575" y="1371600"/>
              <a:ext cx="4356100" cy="3833813"/>
            </a:xfrm>
            <a:custGeom>
              <a:avLst/>
              <a:gdLst>
                <a:gd name="T0" fmla="*/ 643 w 1160"/>
                <a:gd name="T1" fmla="*/ 1020 h 1020"/>
                <a:gd name="T2" fmla="*/ 650 w 1160"/>
                <a:gd name="T3" fmla="*/ 1020 h 1020"/>
                <a:gd name="T4" fmla="*/ 1160 w 1160"/>
                <a:gd name="T5" fmla="*/ 1002 h 1020"/>
                <a:gd name="T6" fmla="*/ 658 w 1160"/>
                <a:gd name="T7" fmla="*/ 82 h 1020"/>
                <a:gd name="T8" fmla="*/ 495 w 1160"/>
                <a:gd name="T9" fmla="*/ 82 h 1020"/>
                <a:gd name="T10" fmla="*/ 0 w 1160"/>
                <a:gd name="T11" fmla="*/ 990 h 1020"/>
                <a:gd name="T12" fmla="*/ 643 w 1160"/>
                <a:gd name="T13" fmla="*/ 1020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0" h="1020">
                  <a:moveTo>
                    <a:pt x="643" y="1020"/>
                  </a:moveTo>
                  <a:cubicBezTo>
                    <a:pt x="650" y="1020"/>
                    <a:pt x="650" y="1020"/>
                    <a:pt x="650" y="1020"/>
                  </a:cubicBezTo>
                  <a:cubicBezTo>
                    <a:pt x="841" y="1020"/>
                    <a:pt x="1016" y="1013"/>
                    <a:pt x="1160" y="1002"/>
                  </a:cubicBezTo>
                  <a:cubicBezTo>
                    <a:pt x="658" y="82"/>
                    <a:pt x="658" y="82"/>
                    <a:pt x="658" y="82"/>
                  </a:cubicBezTo>
                  <a:cubicBezTo>
                    <a:pt x="613" y="0"/>
                    <a:pt x="540" y="0"/>
                    <a:pt x="495" y="82"/>
                  </a:cubicBezTo>
                  <a:cubicBezTo>
                    <a:pt x="0" y="990"/>
                    <a:pt x="0" y="990"/>
                    <a:pt x="0" y="990"/>
                  </a:cubicBezTo>
                  <a:cubicBezTo>
                    <a:pt x="160" y="1008"/>
                    <a:pt x="389" y="1020"/>
                    <a:pt x="643" y="1020"/>
                  </a:cubicBezTo>
                  <a:close/>
                </a:path>
              </a:pathLst>
            </a:custGeom>
            <a:pattFill prst="lgConfetti">
              <a:fgClr>
                <a:schemeClr val="tx2">
                  <a:lumMod val="5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5070475" y="1371600"/>
              <a:ext cx="1652588" cy="2552700"/>
            </a:xfrm>
            <a:custGeom>
              <a:avLst/>
              <a:gdLst>
                <a:gd name="T0" fmla="*/ 440 w 440"/>
                <a:gd name="T1" fmla="*/ 346 h 679"/>
                <a:gd name="T2" fmla="*/ 371 w 440"/>
                <a:gd name="T3" fmla="*/ 361 h 679"/>
                <a:gd name="T4" fmla="*/ 276 w 440"/>
                <a:gd name="T5" fmla="*/ 363 h 679"/>
                <a:gd name="T6" fmla="*/ 102 w 440"/>
                <a:gd name="T7" fmla="*/ 396 h 679"/>
                <a:gd name="T8" fmla="*/ 0 w 440"/>
                <a:gd name="T9" fmla="*/ 326 h 679"/>
                <a:gd name="T10" fmla="*/ 133 w 440"/>
                <a:gd name="T11" fmla="*/ 82 h 679"/>
                <a:gd name="T12" fmla="*/ 296 w 440"/>
                <a:gd name="T13" fmla="*/ 82 h 679"/>
                <a:gd name="T14" fmla="*/ 440 w 440"/>
                <a:gd name="T15" fmla="*/ 346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679">
                  <a:moveTo>
                    <a:pt x="440" y="346"/>
                  </a:moveTo>
                  <a:cubicBezTo>
                    <a:pt x="416" y="475"/>
                    <a:pt x="371" y="361"/>
                    <a:pt x="371" y="361"/>
                  </a:cubicBezTo>
                  <a:cubicBezTo>
                    <a:pt x="327" y="217"/>
                    <a:pt x="276" y="363"/>
                    <a:pt x="276" y="363"/>
                  </a:cubicBezTo>
                  <a:cubicBezTo>
                    <a:pt x="167" y="679"/>
                    <a:pt x="102" y="396"/>
                    <a:pt x="102" y="396"/>
                  </a:cubicBezTo>
                  <a:cubicBezTo>
                    <a:pt x="62" y="270"/>
                    <a:pt x="20" y="301"/>
                    <a:pt x="0" y="326"/>
                  </a:cubicBezTo>
                  <a:cubicBezTo>
                    <a:pt x="133" y="82"/>
                    <a:pt x="133" y="82"/>
                    <a:pt x="133" y="82"/>
                  </a:cubicBezTo>
                  <a:cubicBezTo>
                    <a:pt x="178" y="0"/>
                    <a:pt x="251" y="0"/>
                    <a:pt x="296" y="82"/>
                  </a:cubicBezTo>
                  <a:lnTo>
                    <a:pt x="440" y="346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98" name="Freeform 97"/>
          <p:cNvSpPr>
            <a:spLocks/>
          </p:cNvSpPr>
          <p:nvPr/>
        </p:nvSpPr>
        <p:spPr bwMode="auto">
          <a:xfrm>
            <a:off x="2791898" y="5416495"/>
            <a:ext cx="1372910" cy="1214173"/>
          </a:xfrm>
          <a:custGeom>
            <a:avLst/>
            <a:gdLst>
              <a:gd name="connsiteX0" fmla="*/ 813605 w 1830547"/>
              <a:gd name="connsiteY0" fmla="*/ 0 h 1618897"/>
              <a:gd name="connsiteX1" fmla="*/ 830434 w 1830547"/>
              <a:gd name="connsiteY1" fmla="*/ 26792 h 1618897"/>
              <a:gd name="connsiteX2" fmla="*/ 1830547 w 1830547"/>
              <a:gd name="connsiteY2" fmla="*/ 1618897 h 1618897"/>
              <a:gd name="connsiteX3" fmla="*/ 43577 w 1830547"/>
              <a:gd name="connsiteY3" fmla="*/ 1499744 h 1618897"/>
              <a:gd name="connsiteX4" fmla="*/ 0 w 1830547"/>
              <a:gd name="connsiteY4" fmla="*/ 1493774 h 1618897"/>
              <a:gd name="connsiteX5" fmla="*/ 16258 w 1830547"/>
              <a:gd name="connsiteY5" fmla="*/ 1463925 h 1618897"/>
              <a:gd name="connsiteX6" fmla="*/ 771417 w 1830547"/>
              <a:gd name="connsiteY6" fmla="*/ 77457 h 1618897"/>
              <a:gd name="connsiteX7" fmla="*/ 813605 w 1830547"/>
              <a:gd name="connsiteY7" fmla="*/ 0 h 1618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0547" h="1618897">
                <a:moveTo>
                  <a:pt x="813605" y="0"/>
                </a:moveTo>
                <a:lnTo>
                  <a:pt x="830434" y="26792"/>
                </a:lnTo>
                <a:cubicBezTo>
                  <a:pt x="923229" y="174513"/>
                  <a:pt x="1170679" y="568436"/>
                  <a:pt x="1830547" y="1618897"/>
                </a:cubicBezTo>
                <a:cubicBezTo>
                  <a:pt x="1117608" y="1600802"/>
                  <a:pt x="493463" y="1557826"/>
                  <a:pt x="43577" y="1499744"/>
                </a:cubicBezTo>
                <a:lnTo>
                  <a:pt x="0" y="1493774"/>
                </a:lnTo>
                <a:lnTo>
                  <a:pt x="16258" y="1463925"/>
                </a:lnTo>
                <a:cubicBezTo>
                  <a:pt x="74347" y="1357274"/>
                  <a:pt x="248614" y="1037320"/>
                  <a:pt x="771417" y="77457"/>
                </a:cubicBezTo>
                <a:lnTo>
                  <a:pt x="813605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 sz="1350"/>
          </a:p>
        </p:txBody>
      </p:sp>
      <p:grpSp>
        <p:nvGrpSpPr>
          <p:cNvPr id="102" name="Group 101"/>
          <p:cNvGrpSpPr/>
          <p:nvPr/>
        </p:nvGrpSpPr>
        <p:grpSpPr>
          <a:xfrm>
            <a:off x="2315766" y="5268593"/>
            <a:ext cx="1713310" cy="1362075"/>
            <a:chOff x="3087688" y="3378200"/>
            <a:chExt cx="2284413" cy="1816100"/>
          </a:xfrm>
        </p:grpSpPr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3087688" y="3378200"/>
              <a:ext cx="2284413" cy="1816100"/>
            </a:xfrm>
            <a:custGeom>
              <a:avLst/>
              <a:gdLst>
                <a:gd name="T0" fmla="*/ 608 w 608"/>
                <a:gd name="T1" fmla="*/ 483 h 483"/>
                <a:gd name="T2" fmla="*/ 327 w 608"/>
                <a:gd name="T3" fmla="*/ 36 h 483"/>
                <a:gd name="T4" fmla="*/ 246 w 608"/>
                <a:gd name="T5" fmla="*/ 36 h 483"/>
                <a:gd name="T6" fmla="*/ 0 w 608"/>
                <a:gd name="T7" fmla="*/ 428 h 483"/>
                <a:gd name="T8" fmla="*/ 608 w 608"/>
                <a:gd name="T9" fmla="*/ 483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8" h="483">
                  <a:moveTo>
                    <a:pt x="608" y="483"/>
                  </a:moveTo>
                  <a:cubicBezTo>
                    <a:pt x="327" y="36"/>
                    <a:pt x="327" y="36"/>
                    <a:pt x="327" y="36"/>
                  </a:cubicBezTo>
                  <a:cubicBezTo>
                    <a:pt x="305" y="0"/>
                    <a:pt x="269" y="0"/>
                    <a:pt x="246" y="36"/>
                  </a:cubicBezTo>
                  <a:cubicBezTo>
                    <a:pt x="0" y="428"/>
                    <a:pt x="0" y="428"/>
                    <a:pt x="0" y="428"/>
                  </a:cubicBezTo>
                  <a:cubicBezTo>
                    <a:pt x="106" y="455"/>
                    <a:pt x="332" y="476"/>
                    <a:pt x="608" y="483"/>
                  </a:cubicBezTo>
                  <a:close/>
                </a:path>
              </a:pathLst>
            </a:custGeom>
            <a:pattFill prst="lgConfetti">
              <a:fgClr>
                <a:schemeClr val="accent2">
                  <a:lumMod val="75000"/>
                </a:schemeClr>
              </a:fgClr>
              <a:bgClr>
                <a:schemeClr val="accent2"/>
              </a:bgClr>
            </a:patt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3613150" y="3378200"/>
              <a:ext cx="1055688" cy="1503363"/>
            </a:xfrm>
            <a:custGeom>
              <a:avLst/>
              <a:gdLst>
                <a:gd name="T0" fmla="*/ 221 w 281"/>
                <a:gd name="T1" fmla="*/ 233 h 400"/>
                <a:gd name="T2" fmla="*/ 107 w 281"/>
                <a:gd name="T3" fmla="*/ 214 h 400"/>
                <a:gd name="T4" fmla="*/ 44 w 281"/>
                <a:gd name="T5" fmla="*/ 212 h 400"/>
                <a:gd name="T6" fmla="*/ 0 w 281"/>
                <a:gd name="T7" fmla="*/ 206 h 400"/>
                <a:gd name="T8" fmla="*/ 106 w 281"/>
                <a:gd name="T9" fmla="*/ 36 h 400"/>
                <a:gd name="T10" fmla="*/ 187 w 281"/>
                <a:gd name="T11" fmla="*/ 36 h 400"/>
                <a:gd name="T12" fmla="*/ 281 w 281"/>
                <a:gd name="T13" fmla="*/ 185 h 400"/>
                <a:gd name="T14" fmla="*/ 221 w 281"/>
                <a:gd name="T15" fmla="*/ 233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1" h="400">
                  <a:moveTo>
                    <a:pt x="221" y="233"/>
                  </a:moveTo>
                  <a:cubicBezTo>
                    <a:pt x="221" y="233"/>
                    <a:pt x="178" y="400"/>
                    <a:pt x="107" y="214"/>
                  </a:cubicBezTo>
                  <a:cubicBezTo>
                    <a:pt x="107" y="214"/>
                    <a:pt x="73" y="127"/>
                    <a:pt x="44" y="212"/>
                  </a:cubicBezTo>
                  <a:cubicBezTo>
                    <a:pt x="44" y="212"/>
                    <a:pt x="16" y="278"/>
                    <a:pt x="0" y="206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29" y="0"/>
                    <a:pt x="165" y="0"/>
                    <a:pt x="187" y="36"/>
                  </a:cubicBezTo>
                  <a:cubicBezTo>
                    <a:pt x="281" y="185"/>
                    <a:pt x="281" y="185"/>
                    <a:pt x="281" y="185"/>
                  </a:cubicBezTo>
                  <a:cubicBezTo>
                    <a:pt x="267" y="174"/>
                    <a:pt x="243" y="170"/>
                    <a:pt x="221" y="23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92" name="Freeform 12"/>
          <p:cNvSpPr>
            <a:spLocks/>
          </p:cNvSpPr>
          <p:nvPr/>
        </p:nvSpPr>
        <p:spPr bwMode="auto">
          <a:xfrm>
            <a:off x="3354330" y="4992368"/>
            <a:ext cx="2183606" cy="1646635"/>
          </a:xfrm>
          <a:custGeom>
            <a:avLst/>
            <a:gdLst>
              <a:gd name="T0" fmla="*/ 383 w 775"/>
              <a:gd name="T1" fmla="*/ 584 h 584"/>
              <a:gd name="T2" fmla="*/ 389 w 775"/>
              <a:gd name="T3" fmla="*/ 584 h 584"/>
              <a:gd name="T4" fmla="*/ 775 w 775"/>
              <a:gd name="T5" fmla="*/ 574 h 584"/>
              <a:gd name="T6" fmla="*/ 448 w 775"/>
              <a:gd name="T7" fmla="*/ 54 h 584"/>
              <a:gd name="T8" fmla="*/ 327 w 775"/>
              <a:gd name="T9" fmla="*/ 54 h 584"/>
              <a:gd name="T10" fmla="*/ 0 w 775"/>
              <a:gd name="T11" fmla="*/ 574 h 584"/>
              <a:gd name="T12" fmla="*/ 383 w 775"/>
              <a:gd name="T13" fmla="*/ 584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5" h="584">
                <a:moveTo>
                  <a:pt x="383" y="584"/>
                </a:moveTo>
                <a:cubicBezTo>
                  <a:pt x="389" y="584"/>
                  <a:pt x="389" y="584"/>
                  <a:pt x="389" y="584"/>
                </a:cubicBezTo>
                <a:cubicBezTo>
                  <a:pt x="528" y="584"/>
                  <a:pt x="659" y="580"/>
                  <a:pt x="775" y="57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15" y="0"/>
                  <a:pt x="360" y="0"/>
                  <a:pt x="327" y="54"/>
                </a:cubicBezTo>
                <a:cubicBezTo>
                  <a:pt x="0" y="574"/>
                  <a:pt x="0" y="574"/>
                  <a:pt x="0" y="574"/>
                </a:cubicBezTo>
                <a:cubicBezTo>
                  <a:pt x="116" y="580"/>
                  <a:pt x="246" y="584"/>
                  <a:pt x="383" y="584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grpSp>
        <p:nvGrpSpPr>
          <p:cNvPr id="101" name="Group 100"/>
          <p:cNvGrpSpPr/>
          <p:nvPr/>
        </p:nvGrpSpPr>
        <p:grpSpPr>
          <a:xfrm>
            <a:off x="3518298" y="4992368"/>
            <a:ext cx="2183606" cy="1646635"/>
            <a:chOff x="4691063" y="3009900"/>
            <a:chExt cx="2911475" cy="2195513"/>
          </a:xfrm>
        </p:grpSpPr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4691063" y="3009900"/>
              <a:ext cx="2911475" cy="2195513"/>
            </a:xfrm>
            <a:custGeom>
              <a:avLst/>
              <a:gdLst>
                <a:gd name="T0" fmla="*/ 383 w 775"/>
                <a:gd name="T1" fmla="*/ 584 h 584"/>
                <a:gd name="T2" fmla="*/ 389 w 775"/>
                <a:gd name="T3" fmla="*/ 584 h 584"/>
                <a:gd name="T4" fmla="*/ 775 w 775"/>
                <a:gd name="T5" fmla="*/ 574 h 584"/>
                <a:gd name="T6" fmla="*/ 448 w 775"/>
                <a:gd name="T7" fmla="*/ 54 h 584"/>
                <a:gd name="T8" fmla="*/ 327 w 775"/>
                <a:gd name="T9" fmla="*/ 54 h 584"/>
                <a:gd name="T10" fmla="*/ 0 w 775"/>
                <a:gd name="T11" fmla="*/ 574 h 584"/>
                <a:gd name="T12" fmla="*/ 383 w 775"/>
                <a:gd name="T13" fmla="*/ 584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584">
                  <a:moveTo>
                    <a:pt x="383" y="584"/>
                  </a:moveTo>
                  <a:cubicBezTo>
                    <a:pt x="389" y="584"/>
                    <a:pt x="389" y="584"/>
                    <a:pt x="389" y="584"/>
                  </a:cubicBezTo>
                  <a:cubicBezTo>
                    <a:pt x="528" y="584"/>
                    <a:pt x="659" y="580"/>
                    <a:pt x="775" y="57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15" y="0"/>
                    <a:pt x="360" y="0"/>
                    <a:pt x="327" y="54"/>
                  </a:cubicBezTo>
                  <a:cubicBezTo>
                    <a:pt x="0" y="574"/>
                    <a:pt x="0" y="574"/>
                    <a:pt x="0" y="574"/>
                  </a:cubicBezTo>
                  <a:cubicBezTo>
                    <a:pt x="116" y="580"/>
                    <a:pt x="246" y="584"/>
                    <a:pt x="383" y="584"/>
                  </a:cubicBezTo>
                  <a:close/>
                </a:path>
              </a:pathLst>
            </a:custGeom>
            <a:pattFill prst="lgConfetti">
              <a:fgClr>
                <a:schemeClr val="accent2">
                  <a:lumMod val="50000"/>
                </a:schemeClr>
              </a:fgClr>
              <a:bgClr>
                <a:schemeClr val="accent2">
                  <a:lumMod val="75000"/>
                </a:schemeClr>
              </a:bgClr>
            </a:patt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5556250" y="3009900"/>
              <a:ext cx="1144588" cy="1549400"/>
            </a:xfrm>
            <a:custGeom>
              <a:avLst/>
              <a:gdLst>
                <a:gd name="T0" fmla="*/ 235 w 305"/>
                <a:gd name="T1" fmla="*/ 237 h 412"/>
                <a:gd name="T2" fmla="*/ 114 w 305"/>
                <a:gd name="T3" fmla="*/ 217 h 412"/>
                <a:gd name="T4" fmla="*/ 47 w 305"/>
                <a:gd name="T5" fmla="*/ 215 h 412"/>
                <a:gd name="T6" fmla="*/ 0 w 305"/>
                <a:gd name="T7" fmla="*/ 208 h 412"/>
                <a:gd name="T8" fmla="*/ 97 w 305"/>
                <a:gd name="T9" fmla="*/ 54 h 412"/>
                <a:gd name="T10" fmla="*/ 218 w 305"/>
                <a:gd name="T11" fmla="*/ 54 h 412"/>
                <a:gd name="T12" fmla="*/ 305 w 305"/>
                <a:gd name="T13" fmla="*/ 192 h 412"/>
                <a:gd name="T14" fmla="*/ 235 w 305"/>
                <a:gd name="T15" fmla="*/ 23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5" h="412">
                  <a:moveTo>
                    <a:pt x="235" y="237"/>
                  </a:moveTo>
                  <a:cubicBezTo>
                    <a:pt x="235" y="237"/>
                    <a:pt x="190" y="412"/>
                    <a:pt x="114" y="217"/>
                  </a:cubicBezTo>
                  <a:cubicBezTo>
                    <a:pt x="114" y="217"/>
                    <a:pt x="78" y="127"/>
                    <a:pt x="47" y="215"/>
                  </a:cubicBezTo>
                  <a:cubicBezTo>
                    <a:pt x="47" y="215"/>
                    <a:pt x="17" y="284"/>
                    <a:pt x="0" y="208"/>
                  </a:cubicBezTo>
                  <a:cubicBezTo>
                    <a:pt x="97" y="54"/>
                    <a:pt x="97" y="54"/>
                    <a:pt x="97" y="54"/>
                  </a:cubicBezTo>
                  <a:cubicBezTo>
                    <a:pt x="130" y="0"/>
                    <a:pt x="185" y="0"/>
                    <a:pt x="218" y="54"/>
                  </a:cubicBezTo>
                  <a:cubicBezTo>
                    <a:pt x="305" y="192"/>
                    <a:pt x="305" y="192"/>
                    <a:pt x="305" y="192"/>
                  </a:cubicBezTo>
                  <a:cubicBezTo>
                    <a:pt x="291" y="177"/>
                    <a:pt x="262" y="163"/>
                    <a:pt x="235" y="237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91" name="Freeform 90"/>
          <p:cNvSpPr>
            <a:spLocks/>
          </p:cNvSpPr>
          <p:nvPr/>
        </p:nvSpPr>
        <p:spPr bwMode="auto">
          <a:xfrm>
            <a:off x="4373709" y="5181783"/>
            <a:ext cx="1673896" cy="1456760"/>
          </a:xfrm>
          <a:custGeom>
            <a:avLst/>
            <a:gdLst>
              <a:gd name="connsiteX0" fmla="*/ 1217081 w 2231861"/>
              <a:gd name="connsiteY0" fmla="*/ 0 h 1942347"/>
              <a:gd name="connsiteX1" fmla="*/ 1253190 w 2231861"/>
              <a:gd name="connsiteY1" fmla="*/ 66236 h 1942347"/>
              <a:gd name="connsiteX2" fmla="*/ 2068158 w 2231861"/>
              <a:gd name="connsiteY2" fmla="*/ 1561148 h 1942347"/>
              <a:gd name="connsiteX3" fmla="*/ 2231861 w 2231861"/>
              <a:gd name="connsiteY3" fmla="*/ 1861432 h 1942347"/>
              <a:gd name="connsiteX4" fmla="*/ 2206728 w 2231861"/>
              <a:gd name="connsiteY4" fmla="*/ 1863786 h 1942347"/>
              <a:gd name="connsiteX5" fmla="*/ 636522 w 2231861"/>
              <a:gd name="connsiteY5" fmla="*/ 1938666 h 1942347"/>
              <a:gd name="connsiteX6" fmla="*/ 193141 w 2231861"/>
              <a:gd name="connsiteY6" fmla="*/ 1942347 h 1942347"/>
              <a:gd name="connsiteX7" fmla="*/ 0 w 2231861"/>
              <a:gd name="connsiteY7" fmla="*/ 1941214 h 1942347"/>
              <a:gd name="connsiteX8" fmla="*/ 1574 w 2231861"/>
              <a:gd name="connsiteY8" fmla="*/ 1938702 h 1942347"/>
              <a:gd name="connsiteX9" fmla="*/ 1125326 w 2231861"/>
              <a:gd name="connsiteY9" fmla="*/ 146345 h 1942347"/>
              <a:gd name="connsiteX10" fmla="*/ 1217081 w 2231861"/>
              <a:gd name="connsiteY10" fmla="*/ 0 h 194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1861" h="1942347">
                <a:moveTo>
                  <a:pt x="1217081" y="0"/>
                </a:moveTo>
                <a:lnTo>
                  <a:pt x="1253190" y="66236"/>
                </a:lnTo>
                <a:cubicBezTo>
                  <a:pt x="1468927" y="461967"/>
                  <a:pt x="1736441" y="952673"/>
                  <a:pt x="2068158" y="1561148"/>
                </a:cubicBezTo>
                <a:lnTo>
                  <a:pt x="2231861" y="1861432"/>
                </a:lnTo>
                <a:lnTo>
                  <a:pt x="2206728" y="1863786"/>
                </a:lnTo>
                <a:cubicBezTo>
                  <a:pt x="1764497" y="1902238"/>
                  <a:pt x="1226523" y="1928772"/>
                  <a:pt x="636522" y="1938666"/>
                </a:cubicBezTo>
                <a:lnTo>
                  <a:pt x="193141" y="1942347"/>
                </a:lnTo>
                <a:lnTo>
                  <a:pt x="0" y="1941214"/>
                </a:lnTo>
                <a:lnTo>
                  <a:pt x="1574" y="1938702"/>
                </a:lnTo>
                <a:cubicBezTo>
                  <a:pt x="18930" y="1911021"/>
                  <a:pt x="149094" y="1703412"/>
                  <a:pt x="1125326" y="146345"/>
                </a:cubicBezTo>
                <a:lnTo>
                  <a:pt x="1217081" y="0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 sz="1350"/>
          </a:p>
        </p:txBody>
      </p:sp>
      <p:grpSp>
        <p:nvGrpSpPr>
          <p:cNvPr id="100" name="Group 99"/>
          <p:cNvGrpSpPr/>
          <p:nvPr/>
        </p:nvGrpSpPr>
        <p:grpSpPr>
          <a:xfrm>
            <a:off x="4516042" y="4800677"/>
            <a:ext cx="2402681" cy="1838325"/>
            <a:chOff x="6021388" y="2754313"/>
            <a:chExt cx="3203575" cy="2451100"/>
          </a:xfrm>
        </p:grpSpPr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6021388" y="2754313"/>
              <a:ext cx="3203575" cy="2451100"/>
            </a:xfrm>
            <a:custGeom>
              <a:avLst/>
              <a:gdLst>
                <a:gd name="T0" fmla="*/ 32 w 853"/>
                <a:gd name="T1" fmla="*/ 652 h 652"/>
                <a:gd name="T2" fmla="*/ 32 w 853"/>
                <a:gd name="T3" fmla="*/ 652 h 652"/>
                <a:gd name="T4" fmla="*/ 853 w 853"/>
                <a:gd name="T5" fmla="*/ 592 h 652"/>
                <a:gd name="T6" fmla="*/ 527 w 853"/>
                <a:gd name="T7" fmla="*/ 72 h 652"/>
                <a:gd name="T8" fmla="*/ 364 w 853"/>
                <a:gd name="T9" fmla="*/ 72 h 652"/>
                <a:gd name="T10" fmla="*/ 0 w 853"/>
                <a:gd name="T11" fmla="*/ 652 h 652"/>
                <a:gd name="T12" fmla="*/ 32 w 853"/>
                <a:gd name="T13" fmla="*/ 65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3" h="652">
                  <a:moveTo>
                    <a:pt x="32" y="652"/>
                  </a:moveTo>
                  <a:cubicBezTo>
                    <a:pt x="32" y="652"/>
                    <a:pt x="32" y="652"/>
                    <a:pt x="32" y="652"/>
                  </a:cubicBezTo>
                  <a:cubicBezTo>
                    <a:pt x="407" y="652"/>
                    <a:pt x="727" y="627"/>
                    <a:pt x="853" y="592"/>
                  </a:cubicBezTo>
                  <a:cubicBezTo>
                    <a:pt x="527" y="72"/>
                    <a:pt x="527" y="72"/>
                    <a:pt x="527" y="72"/>
                  </a:cubicBezTo>
                  <a:cubicBezTo>
                    <a:pt x="482" y="0"/>
                    <a:pt x="409" y="0"/>
                    <a:pt x="364" y="72"/>
                  </a:cubicBezTo>
                  <a:cubicBezTo>
                    <a:pt x="0" y="652"/>
                    <a:pt x="0" y="652"/>
                    <a:pt x="0" y="652"/>
                  </a:cubicBezTo>
                  <a:cubicBezTo>
                    <a:pt x="11" y="652"/>
                    <a:pt x="21" y="652"/>
                    <a:pt x="32" y="652"/>
                  </a:cubicBezTo>
                  <a:close/>
                </a:path>
              </a:pathLst>
            </a:custGeom>
            <a:pattFill prst="lgConfetti">
              <a:fgClr>
                <a:schemeClr val="accent2">
                  <a:lumMod val="75000"/>
                </a:schemeClr>
              </a:fgClr>
              <a:bgClr>
                <a:schemeClr val="accent2"/>
              </a:bgClr>
            </a:patt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6829425" y="2754313"/>
              <a:ext cx="1689100" cy="2341563"/>
            </a:xfrm>
            <a:custGeom>
              <a:avLst/>
              <a:gdLst>
                <a:gd name="T0" fmla="*/ 149 w 450"/>
                <a:gd name="T1" fmla="*/ 72 h 623"/>
                <a:gd name="T2" fmla="*/ 312 w 450"/>
                <a:gd name="T3" fmla="*/ 72 h 623"/>
                <a:gd name="T4" fmla="*/ 450 w 450"/>
                <a:gd name="T5" fmla="*/ 293 h 623"/>
                <a:gd name="T6" fmla="*/ 347 w 450"/>
                <a:gd name="T7" fmla="*/ 359 h 623"/>
                <a:gd name="T8" fmla="*/ 168 w 450"/>
                <a:gd name="T9" fmla="*/ 328 h 623"/>
                <a:gd name="T10" fmla="*/ 70 w 450"/>
                <a:gd name="T11" fmla="*/ 326 h 623"/>
                <a:gd name="T12" fmla="*/ 0 w 450"/>
                <a:gd name="T13" fmla="*/ 310 h 623"/>
                <a:gd name="T14" fmla="*/ 149 w 450"/>
                <a:gd name="T15" fmla="*/ 72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0" h="623">
                  <a:moveTo>
                    <a:pt x="149" y="72"/>
                  </a:moveTo>
                  <a:cubicBezTo>
                    <a:pt x="194" y="0"/>
                    <a:pt x="267" y="0"/>
                    <a:pt x="312" y="72"/>
                  </a:cubicBezTo>
                  <a:cubicBezTo>
                    <a:pt x="450" y="293"/>
                    <a:pt x="450" y="293"/>
                    <a:pt x="450" y="293"/>
                  </a:cubicBezTo>
                  <a:cubicBezTo>
                    <a:pt x="430" y="269"/>
                    <a:pt x="387" y="243"/>
                    <a:pt x="347" y="359"/>
                  </a:cubicBezTo>
                  <a:cubicBezTo>
                    <a:pt x="347" y="359"/>
                    <a:pt x="279" y="623"/>
                    <a:pt x="168" y="328"/>
                  </a:cubicBezTo>
                  <a:cubicBezTo>
                    <a:pt x="168" y="328"/>
                    <a:pt x="116" y="192"/>
                    <a:pt x="70" y="326"/>
                  </a:cubicBezTo>
                  <a:cubicBezTo>
                    <a:pt x="70" y="326"/>
                    <a:pt x="24" y="433"/>
                    <a:pt x="0" y="310"/>
                  </a:cubicBezTo>
                  <a:lnTo>
                    <a:pt x="149" y="72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1763799" y="5788511"/>
            <a:ext cx="5637749" cy="725775"/>
            <a:chOff x="2351732" y="5103254"/>
            <a:chExt cx="7516998" cy="967700"/>
          </a:xfrm>
        </p:grpSpPr>
        <p:grpSp>
          <p:nvGrpSpPr>
            <p:cNvPr id="27" name="Group 26"/>
            <p:cNvGrpSpPr/>
            <p:nvPr/>
          </p:nvGrpSpPr>
          <p:grpSpPr>
            <a:xfrm flipH="1">
              <a:off x="2351732" y="5103254"/>
              <a:ext cx="430142" cy="967700"/>
              <a:chOff x="614297" y="5025330"/>
              <a:chExt cx="725340" cy="1546983"/>
            </a:xfrm>
          </p:grpSpPr>
          <p:sp>
            <p:nvSpPr>
              <p:cNvPr id="28" name="Rectangle 8"/>
              <p:cNvSpPr>
                <a:spLocks noChangeArrowheads="1"/>
              </p:cNvSpPr>
              <p:nvPr/>
            </p:nvSpPr>
            <p:spPr bwMode="auto">
              <a:xfrm>
                <a:off x="938036" y="6084655"/>
                <a:ext cx="81959" cy="487658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" name="Freeform 9"/>
              <p:cNvSpPr>
                <a:spLocks/>
              </p:cNvSpPr>
              <p:nvPr/>
            </p:nvSpPr>
            <p:spPr bwMode="auto">
              <a:xfrm>
                <a:off x="614297" y="5025330"/>
                <a:ext cx="362670" cy="1225292"/>
              </a:xfrm>
              <a:custGeom>
                <a:avLst/>
                <a:gdLst>
                  <a:gd name="T0" fmla="*/ 0 w 75"/>
                  <a:gd name="T1" fmla="*/ 176 h 251"/>
                  <a:gd name="T2" fmla="*/ 75 w 75"/>
                  <a:gd name="T3" fmla="*/ 251 h 251"/>
                  <a:gd name="T4" fmla="*/ 75 w 75"/>
                  <a:gd name="T5" fmla="*/ 0 h 251"/>
                  <a:gd name="T6" fmla="*/ 0 w 75"/>
                  <a:gd name="T7" fmla="*/ 176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251">
                    <a:moveTo>
                      <a:pt x="0" y="176"/>
                    </a:moveTo>
                    <a:cubicBezTo>
                      <a:pt x="0" y="218"/>
                      <a:pt x="34" y="251"/>
                      <a:pt x="75" y="251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0" y="135"/>
                      <a:pt x="0" y="1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0" name="Freeform 10"/>
              <p:cNvSpPr>
                <a:spLocks/>
              </p:cNvSpPr>
              <p:nvPr/>
            </p:nvSpPr>
            <p:spPr bwMode="auto">
              <a:xfrm>
                <a:off x="976967" y="5025330"/>
                <a:ext cx="362670" cy="1225292"/>
              </a:xfrm>
              <a:custGeom>
                <a:avLst/>
                <a:gdLst>
                  <a:gd name="T0" fmla="*/ 75 w 75"/>
                  <a:gd name="T1" fmla="*/ 176 h 251"/>
                  <a:gd name="T2" fmla="*/ 0 w 75"/>
                  <a:gd name="T3" fmla="*/ 0 h 251"/>
                  <a:gd name="T4" fmla="*/ 0 w 75"/>
                  <a:gd name="T5" fmla="*/ 251 h 251"/>
                  <a:gd name="T6" fmla="*/ 75 w 75"/>
                  <a:gd name="T7" fmla="*/ 176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251">
                    <a:moveTo>
                      <a:pt x="75" y="176"/>
                    </a:moveTo>
                    <a:cubicBezTo>
                      <a:pt x="75" y="135"/>
                      <a:pt x="0" y="0"/>
                      <a:pt x="0" y="0"/>
                    </a:cubicBezTo>
                    <a:cubicBezTo>
                      <a:pt x="0" y="251"/>
                      <a:pt x="0" y="251"/>
                      <a:pt x="0" y="251"/>
                    </a:cubicBezTo>
                    <a:cubicBezTo>
                      <a:pt x="42" y="251"/>
                      <a:pt x="75" y="218"/>
                      <a:pt x="75" y="176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 flipH="1">
              <a:off x="9438588" y="5103254"/>
              <a:ext cx="430142" cy="967700"/>
              <a:chOff x="614297" y="5025330"/>
              <a:chExt cx="725340" cy="1546983"/>
            </a:xfrm>
          </p:grpSpPr>
          <p:sp>
            <p:nvSpPr>
              <p:cNvPr id="60" name="Rectangle 8"/>
              <p:cNvSpPr>
                <a:spLocks noChangeArrowheads="1"/>
              </p:cNvSpPr>
              <p:nvPr/>
            </p:nvSpPr>
            <p:spPr bwMode="auto">
              <a:xfrm>
                <a:off x="938036" y="6084655"/>
                <a:ext cx="81959" cy="487658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1" name="Freeform 9"/>
              <p:cNvSpPr>
                <a:spLocks/>
              </p:cNvSpPr>
              <p:nvPr/>
            </p:nvSpPr>
            <p:spPr bwMode="auto">
              <a:xfrm>
                <a:off x="614297" y="5025330"/>
                <a:ext cx="362670" cy="1225292"/>
              </a:xfrm>
              <a:custGeom>
                <a:avLst/>
                <a:gdLst>
                  <a:gd name="T0" fmla="*/ 0 w 75"/>
                  <a:gd name="T1" fmla="*/ 176 h 251"/>
                  <a:gd name="T2" fmla="*/ 75 w 75"/>
                  <a:gd name="T3" fmla="*/ 251 h 251"/>
                  <a:gd name="T4" fmla="*/ 75 w 75"/>
                  <a:gd name="T5" fmla="*/ 0 h 251"/>
                  <a:gd name="T6" fmla="*/ 0 w 75"/>
                  <a:gd name="T7" fmla="*/ 176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251">
                    <a:moveTo>
                      <a:pt x="0" y="176"/>
                    </a:moveTo>
                    <a:cubicBezTo>
                      <a:pt x="0" y="218"/>
                      <a:pt x="34" y="251"/>
                      <a:pt x="75" y="251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0" y="135"/>
                      <a:pt x="0" y="1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2" name="Freeform 10"/>
              <p:cNvSpPr>
                <a:spLocks/>
              </p:cNvSpPr>
              <p:nvPr/>
            </p:nvSpPr>
            <p:spPr bwMode="auto">
              <a:xfrm>
                <a:off x="976967" y="5025330"/>
                <a:ext cx="362670" cy="1225292"/>
              </a:xfrm>
              <a:custGeom>
                <a:avLst/>
                <a:gdLst>
                  <a:gd name="T0" fmla="*/ 75 w 75"/>
                  <a:gd name="T1" fmla="*/ 176 h 251"/>
                  <a:gd name="T2" fmla="*/ 0 w 75"/>
                  <a:gd name="T3" fmla="*/ 0 h 251"/>
                  <a:gd name="T4" fmla="*/ 0 w 75"/>
                  <a:gd name="T5" fmla="*/ 251 h 251"/>
                  <a:gd name="T6" fmla="*/ 75 w 75"/>
                  <a:gd name="T7" fmla="*/ 176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251">
                    <a:moveTo>
                      <a:pt x="75" y="176"/>
                    </a:moveTo>
                    <a:cubicBezTo>
                      <a:pt x="75" y="135"/>
                      <a:pt x="0" y="0"/>
                      <a:pt x="0" y="0"/>
                    </a:cubicBezTo>
                    <a:cubicBezTo>
                      <a:pt x="0" y="251"/>
                      <a:pt x="0" y="251"/>
                      <a:pt x="0" y="251"/>
                    </a:cubicBezTo>
                    <a:cubicBezTo>
                      <a:pt x="42" y="251"/>
                      <a:pt x="75" y="218"/>
                      <a:pt x="75" y="176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grpSp>
        <p:nvGrpSpPr>
          <p:cNvPr id="248" name="Group 247"/>
          <p:cNvGrpSpPr/>
          <p:nvPr/>
        </p:nvGrpSpPr>
        <p:grpSpPr>
          <a:xfrm>
            <a:off x="2875943" y="5806328"/>
            <a:ext cx="3373964" cy="888634"/>
            <a:chOff x="3834591" y="5127010"/>
            <a:chExt cx="4498618" cy="1184845"/>
          </a:xfrm>
        </p:grpSpPr>
        <p:grpSp>
          <p:nvGrpSpPr>
            <p:cNvPr id="63" name="Group 62"/>
            <p:cNvGrpSpPr/>
            <p:nvPr/>
          </p:nvGrpSpPr>
          <p:grpSpPr>
            <a:xfrm flipH="1">
              <a:off x="3834591" y="5127010"/>
              <a:ext cx="526663" cy="1184845"/>
              <a:chOff x="614297" y="5025330"/>
              <a:chExt cx="725340" cy="1546983"/>
            </a:xfrm>
          </p:grpSpPr>
          <p:sp>
            <p:nvSpPr>
              <p:cNvPr id="64" name="Rectangle 8"/>
              <p:cNvSpPr>
                <a:spLocks noChangeArrowheads="1"/>
              </p:cNvSpPr>
              <p:nvPr/>
            </p:nvSpPr>
            <p:spPr bwMode="auto">
              <a:xfrm>
                <a:off x="938036" y="6084655"/>
                <a:ext cx="81959" cy="487658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Freeform 9"/>
              <p:cNvSpPr>
                <a:spLocks/>
              </p:cNvSpPr>
              <p:nvPr/>
            </p:nvSpPr>
            <p:spPr bwMode="auto">
              <a:xfrm>
                <a:off x="614297" y="5025330"/>
                <a:ext cx="362670" cy="1225292"/>
              </a:xfrm>
              <a:custGeom>
                <a:avLst/>
                <a:gdLst>
                  <a:gd name="T0" fmla="*/ 0 w 75"/>
                  <a:gd name="T1" fmla="*/ 176 h 251"/>
                  <a:gd name="T2" fmla="*/ 75 w 75"/>
                  <a:gd name="T3" fmla="*/ 251 h 251"/>
                  <a:gd name="T4" fmla="*/ 75 w 75"/>
                  <a:gd name="T5" fmla="*/ 0 h 251"/>
                  <a:gd name="T6" fmla="*/ 0 w 75"/>
                  <a:gd name="T7" fmla="*/ 176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251">
                    <a:moveTo>
                      <a:pt x="0" y="176"/>
                    </a:moveTo>
                    <a:cubicBezTo>
                      <a:pt x="0" y="218"/>
                      <a:pt x="34" y="251"/>
                      <a:pt x="75" y="251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0" y="135"/>
                      <a:pt x="0" y="1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6" name="Freeform 10"/>
              <p:cNvSpPr>
                <a:spLocks/>
              </p:cNvSpPr>
              <p:nvPr/>
            </p:nvSpPr>
            <p:spPr bwMode="auto">
              <a:xfrm>
                <a:off x="976967" y="5025330"/>
                <a:ext cx="362670" cy="1225292"/>
              </a:xfrm>
              <a:custGeom>
                <a:avLst/>
                <a:gdLst>
                  <a:gd name="T0" fmla="*/ 75 w 75"/>
                  <a:gd name="T1" fmla="*/ 176 h 251"/>
                  <a:gd name="T2" fmla="*/ 0 w 75"/>
                  <a:gd name="T3" fmla="*/ 0 h 251"/>
                  <a:gd name="T4" fmla="*/ 0 w 75"/>
                  <a:gd name="T5" fmla="*/ 251 h 251"/>
                  <a:gd name="T6" fmla="*/ 75 w 75"/>
                  <a:gd name="T7" fmla="*/ 176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251">
                    <a:moveTo>
                      <a:pt x="75" y="176"/>
                    </a:moveTo>
                    <a:cubicBezTo>
                      <a:pt x="75" y="135"/>
                      <a:pt x="0" y="0"/>
                      <a:pt x="0" y="0"/>
                    </a:cubicBezTo>
                    <a:cubicBezTo>
                      <a:pt x="0" y="251"/>
                      <a:pt x="0" y="251"/>
                      <a:pt x="0" y="251"/>
                    </a:cubicBezTo>
                    <a:cubicBezTo>
                      <a:pt x="42" y="251"/>
                      <a:pt x="75" y="218"/>
                      <a:pt x="75" y="176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 flipH="1">
              <a:off x="7806546" y="5127010"/>
              <a:ext cx="526663" cy="1184845"/>
              <a:chOff x="614297" y="5025330"/>
              <a:chExt cx="725340" cy="1546983"/>
            </a:xfrm>
          </p:grpSpPr>
          <p:sp>
            <p:nvSpPr>
              <p:cNvPr id="68" name="Rectangle 8"/>
              <p:cNvSpPr>
                <a:spLocks noChangeArrowheads="1"/>
              </p:cNvSpPr>
              <p:nvPr/>
            </p:nvSpPr>
            <p:spPr bwMode="auto">
              <a:xfrm>
                <a:off x="938036" y="6084655"/>
                <a:ext cx="81959" cy="487658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9" name="Freeform 9"/>
              <p:cNvSpPr>
                <a:spLocks/>
              </p:cNvSpPr>
              <p:nvPr/>
            </p:nvSpPr>
            <p:spPr bwMode="auto">
              <a:xfrm>
                <a:off x="614297" y="5025330"/>
                <a:ext cx="362670" cy="1225292"/>
              </a:xfrm>
              <a:custGeom>
                <a:avLst/>
                <a:gdLst>
                  <a:gd name="T0" fmla="*/ 0 w 75"/>
                  <a:gd name="T1" fmla="*/ 176 h 251"/>
                  <a:gd name="T2" fmla="*/ 75 w 75"/>
                  <a:gd name="T3" fmla="*/ 251 h 251"/>
                  <a:gd name="T4" fmla="*/ 75 w 75"/>
                  <a:gd name="T5" fmla="*/ 0 h 251"/>
                  <a:gd name="T6" fmla="*/ 0 w 75"/>
                  <a:gd name="T7" fmla="*/ 176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251">
                    <a:moveTo>
                      <a:pt x="0" y="176"/>
                    </a:moveTo>
                    <a:cubicBezTo>
                      <a:pt x="0" y="218"/>
                      <a:pt x="34" y="251"/>
                      <a:pt x="75" y="251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0" y="135"/>
                      <a:pt x="0" y="1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0" name="Freeform 10"/>
              <p:cNvSpPr>
                <a:spLocks/>
              </p:cNvSpPr>
              <p:nvPr/>
            </p:nvSpPr>
            <p:spPr bwMode="auto">
              <a:xfrm>
                <a:off x="976967" y="5025330"/>
                <a:ext cx="362670" cy="1225292"/>
              </a:xfrm>
              <a:custGeom>
                <a:avLst/>
                <a:gdLst>
                  <a:gd name="T0" fmla="*/ 75 w 75"/>
                  <a:gd name="T1" fmla="*/ 176 h 251"/>
                  <a:gd name="T2" fmla="*/ 0 w 75"/>
                  <a:gd name="T3" fmla="*/ 0 h 251"/>
                  <a:gd name="T4" fmla="*/ 0 w 75"/>
                  <a:gd name="T5" fmla="*/ 251 h 251"/>
                  <a:gd name="T6" fmla="*/ 75 w 75"/>
                  <a:gd name="T7" fmla="*/ 176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251">
                    <a:moveTo>
                      <a:pt x="75" y="176"/>
                    </a:moveTo>
                    <a:cubicBezTo>
                      <a:pt x="75" y="135"/>
                      <a:pt x="0" y="0"/>
                      <a:pt x="0" y="0"/>
                    </a:cubicBezTo>
                    <a:cubicBezTo>
                      <a:pt x="0" y="251"/>
                      <a:pt x="0" y="251"/>
                      <a:pt x="0" y="251"/>
                    </a:cubicBezTo>
                    <a:cubicBezTo>
                      <a:pt x="42" y="251"/>
                      <a:pt x="75" y="218"/>
                      <a:pt x="75" y="176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grpSp>
        <p:nvGrpSpPr>
          <p:cNvPr id="249" name="Group 248"/>
          <p:cNvGrpSpPr/>
          <p:nvPr/>
        </p:nvGrpSpPr>
        <p:grpSpPr>
          <a:xfrm>
            <a:off x="3782372" y="5745582"/>
            <a:ext cx="1537972" cy="1041858"/>
            <a:chOff x="5043162" y="5046016"/>
            <a:chExt cx="2050629" cy="1389144"/>
          </a:xfrm>
        </p:grpSpPr>
        <p:grpSp>
          <p:nvGrpSpPr>
            <p:cNvPr id="71" name="Group 70"/>
            <p:cNvGrpSpPr/>
            <p:nvPr/>
          </p:nvGrpSpPr>
          <p:grpSpPr>
            <a:xfrm flipH="1">
              <a:off x="5043162" y="5046016"/>
              <a:ext cx="617474" cy="1389144"/>
              <a:chOff x="614297" y="5025330"/>
              <a:chExt cx="725340" cy="1546983"/>
            </a:xfrm>
          </p:grpSpPr>
          <p:sp>
            <p:nvSpPr>
              <p:cNvPr id="72" name="Rectangle 8"/>
              <p:cNvSpPr>
                <a:spLocks noChangeArrowheads="1"/>
              </p:cNvSpPr>
              <p:nvPr/>
            </p:nvSpPr>
            <p:spPr bwMode="auto">
              <a:xfrm>
                <a:off x="938036" y="6084655"/>
                <a:ext cx="81959" cy="487658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9"/>
              <p:cNvSpPr>
                <a:spLocks/>
              </p:cNvSpPr>
              <p:nvPr/>
            </p:nvSpPr>
            <p:spPr bwMode="auto">
              <a:xfrm>
                <a:off x="614297" y="5025330"/>
                <a:ext cx="362670" cy="1225292"/>
              </a:xfrm>
              <a:custGeom>
                <a:avLst/>
                <a:gdLst>
                  <a:gd name="T0" fmla="*/ 0 w 75"/>
                  <a:gd name="T1" fmla="*/ 176 h 251"/>
                  <a:gd name="T2" fmla="*/ 75 w 75"/>
                  <a:gd name="T3" fmla="*/ 251 h 251"/>
                  <a:gd name="T4" fmla="*/ 75 w 75"/>
                  <a:gd name="T5" fmla="*/ 0 h 251"/>
                  <a:gd name="T6" fmla="*/ 0 w 75"/>
                  <a:gd name="T7" fmla="*/ 176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251">
                    <a:moveTo>
                      <a:pt x="0" y="176"/>
                    </a:moveTo>
                    <a:cubicBezTo>
                      <a:pt x="0" y="218"/>
                      <a:pt x="34" y="251"/>
                      <a:pt x="75" y="251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0" y="135"/>
                      <a:pt x="0" y="1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976967" y="5025330"/>
                <a:ext cx="362670" cy="1225292"/>
              </a:xfrm>
              <a:custGeom>
                <a:avLst/>
                <a:gdLst>
                  <a:gd name="T0" fmla="*/ 75 w 75"/>
                  <a:gd name="T1" fmla="*/ 176 h 251"/>
                  <a:gd name="T2" fmla="*/ 0 w 75"/>
                  <a:gd name="T3" fmla="*/ 0 h 251"/>
                  <a:gd name="T4" fmla="*/ 0 w 75"/>
                  <a:gd name="T5" fmla="*/ 251 h 251"/>
                  <a:gd name="T6" fmla="*/ 75 w 75"/>
                  <a:gd name="T7" fmla="*/ 176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251">
                    <a:moveTo>
                      <a:pt x="75" y="176"/>
                    </a:moveTo>
                    <a:cubicBezTo>
                      <a:pt x="75" y="135"/>
                      <a:pt x="0" y="0"/>
                      <a:pt x="0" y="0"/>
                    </a:cubicBezTo>
                    <a:cubicBezTo>
                      <a:pt x="0" y="251"/>
                      <a:pt x="0" y="251"/>
                      <a:pt x="0" y="251"/>
                    </a:cubicBezTo>
                    <a:cubicBezTo>
                      <a:pt x="42" y="251"/>
                      <a:pt x="75" y="218"/>
                      <a:pt x="75" y="176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 flipH="1">
              <a:off x="6476317" y="5046016"/>
              <a:ext cx="617474" cy="1389144"/>
              <a:chOff x="614297" y="5025330"/>
              <a:chExt cx="725340" cy="1546983"/>
            </a:xfrm>
          </p:grpSpPr>
          <p:sp>
            <p:nvSpPr>
              <p:cNvPr id="76" name="Rectangle 8"/>
              <p:cNvSpPr>
                <a:spLocks noChangeArrowheads="1"/>
              </p:cNvSpPr>
              <p:nvPr/>
            </p:nvSpPr>
            <p:spPr bwMode="auto">
              <a:xfrm>
                <a:off x="938036" y="6084655"/>
                <a:ext cx="81959" cy="487658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9"/>
              <p:cNvSpPr>
                <a:spLocks/>
              </p:cNvSpPr>
              <p:nvPr/>
            </p:nvSpPr>
            <p:spPr bwMode="auto">
              <a:xfrm>
                <a:off x="614297" y="5025330"/>
                <a:ext cx="362670" cy="1225292"/>
              </a:xfrm>
              <a:custGeom>
                <a:avLst/>
                <a:gdLst>
                  <a:gd name="T0" fmla="*/ 0 w 75"/>
                  <a:gd name="T1" fmla="*/ 176 h 251"/>
                  <a:gd name="T2" fmla="*/ 75 w 75"/>
                  <a:gd name="T3" fmla="*/ 251 h 251"/>
                  <a:gd name="T4" fmla="*/ 75 w 75"/>
                  <a:gd name="T5" fmla="*/ 0 h 251"/>
                  <a:gd name="T6" fmla="*/ 0 w 75"/>
                  <a:gd name="T7" fmla="*/ 176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251">
                    <a:moveTo>
                      <a:pt x="0" y="176"/>
                    </a:moveTo>
                    <a:cubicBezTo>
                      <a:pt x="0" y="218"/>
                      <a:pt x="34" y="251"/>
                      <a:pt x="75" y="251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0" y="135"/>
                      <a:pt x="0" y="1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8" name="Freeform 10"/>
              <p:cNvSpPr>
                <a:spLocks/>
              </p:cNvSpPr>
              <p:nvPr/>
            </p:nvSpPr>
            <p:spPr bwMode="auto">
              <a:xfrm>
                <a:off x="976967" y="5025330"/>
                <a:ext cx="362670" cy="1225292"/>
              </a:xfrm>
              <a:custGeom>
                <a:avLst/>
                <a:gdLst>
                  <a:gd name="T0" fmla="*/ 75 w 75"/>
                  <a:gd name="T1" fmla="*/ 176 h 251"/>
                  <a:gd name="T2" fmla="*/ 0 w 75"/>
                  <a:gd name="T3" fmla="*/ 0 h 251"/>
                  <a:gd name="T4" fmla="*/ 0 w 75"/>
                  <a:gd name="T5" fmla="*/ 251 h 251"/>
                  <a:gd name="T6" fmla="*/ 75 w 75"/>
                  <a:gd name="T7" fmla="*/ 176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251">
                    <a:moveTo>
                      <a:pt x="75" y="176"/>
                    </a:moveTo>
                    <a:cubicBezTo>
                      <a:pt x="75" y="135"/>
                      <a:pt x="0" y="0"/>
                      <a:pt x="0" y="0"/>
                    </a:cubicBezTo>
                    <a:cubicBezTo>
                      <a:pt x="0" y="251"/>
                      <a:pt x="0" y="251"/>
                      <a:pt x="0" y="251"/>
                    </a:cubicBezTo>
                    <a:cubicBezTo>
                      <a:pt x="42" y="251"/>
                      <a:pt x="75" y="218"/>
                      <a:pt x="75" y="176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99" name="Freeform 9"/>
          <p:cNvSpPr>
            <a:spLocks/>
          </p:cNvSpPr>
          <p:nvPr/>
        </p:nvSpPr>
        <p:spPr bwMode="auto">
          <a:xfrm flipH="1">
            <a:off x="3038177" y="4739228"/>
            <a:ext cx="1008459" cy="495597"/>
          </a:xfrm>
          <a:custGeom>
            <a:avLst/>
            <a:gdLst>
              <a:gd name="T0" fmla="*/ 464 w 504"/>
              <a:gd name="T1" fmla="*/ 178 h 360"/>
              <a:gd name="T2" fmla="*/ 468 w 504"/>
              <a:gd name="T3" fmla="*/ 144 h 360"/>
              <a:gd name="T4" fmla="*/ 324 w 504"/>
              <a:gd name="T5" fmla="*/ 0 h 360"/>
              <a:gd name="T6" fmla="*/ 196 w 504"/>
              <a:gd name="T7" fmla="*/ 79 h 360"/>
              <a:gd name="T8" fmla="*/ 162 w 504"/>
              <a:gd name="T9" fmla="*/ 72 h 360"/>
              <a:gd name="T10" fmla="*/ 72 w 504"/>
              <a:gd name="T11" fmla="*/ 159 h 360"/>
              <a:gd name="T12" fmla="*/ 0 w 504"/>
              <a:gd name="T13" fmla="*/ 252 h 360"/>
              <a:gd name="T14" fmla="*/ 144 w 504"/>
              <a:gd name="T15" fmla="*/ 360 h 360"/>
              <a:gd name="T16" fmla="*/ 360 w 504"/>
              <a:gd name="T17" fmla="*/ 360 h 360"/>
              <a:gd name="T18" fmla="*/ 504 w 504"/>
              <a:gd name="T19" fmla="*/ 252 h 360"/>
              <a:gd name="T20" fmla="*/ 464 w 504"/>
              <a:gd name="T21" fmla="*/ 178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4" h="360">
                <a:moveTo>
                  <a:pt x="464" y="178"/>
                </a:moveTo>
                <a:cubicBezTo>
                  <a:pt x="466" y="167"/>
                  <a:pt x="468" y="156"/>
                  <a:pt x="468" y="144"/>
                </a:cubicBezTo>
                <a:cubicBezTo>
                  <a:pt x="468" y="64"/>
                  <a:pt x="404" y="0"/>
                  <a:pt x="324" y="0"/>
                </a:cubicBezTo>
                <a:cubicBezTo>
                  <a:pt x="268" y="0"/>
                  <a:pt x="220" y="32"/>
                  <a:pt x="196" y="79"/>
                </a:cubicBezTo>
                <a:cubicBezTo>
                  <a:pt x="186" y="74"/>
                  <a:pt x="174" y="72"/>
                  <a:pt x="162" y="72"/>
                </a:cubicBezTo>
                <a:cubicBezTo>
                  <a:pt x="113" y="72"/>
                  <a:pt x="74" y="111"/>
                  <a:pt x="72" y="159"/>
                </a:cubicBezTo>
                <a:cubicBezTo>
                  <a:pt x="29" y="178"/>
                  <a:pt x="0" y="212"/>
                  <a:pt x="0" y="252"/>
                </a:cubicBezTo>
                <a:cubicBezTo>
                  <a:pt x="0" y="311"/>
                  <a:pt x="65" y="360"/>
                  <a:pt x="144" y="360"/>
                </a:cubicBezTo>
                <a:cubicBezTo>
                  <a:pt x="360" y="360"/>
                  <a:pt x="360" y="360"/>
                  <a:pt x="360" y="360"/>
                </a:cubicBezTo>
                <a:cubicBezTo>
                  <a:pt x="439" y="360"/>
                  <a:pt x="504" y="311"/>
                  <a:pt x="504" y="252"/>
                </a:cubicBezTo>
                <a:cubicBezTo>
                  <a:pt x="504" y="223"/>
                  <a:pt x="489" y="197"/>
                  <a:pt x="464" y="178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grpSp>
        <p:nvGrpSpPr>
          <p:cNvPr id="82" name="Group 81"/>
          <p:cNvGrpSpPr/>
          <p:nvPr/>
        </p:nvGrpSpPr>
        <p:grpSpPr>
          <a:xfrm>
            <a:off x="2382650" y="1244089"/>
            <a:ext cx="629591" cy="977549"/>
            <a:chOff x="-224084" y="1474544"/>
            <a:chExt cx="4161260" cy="6461071"/>
          </a:xfrm>
        </p:grpSpPr>
        <p:sp>
          <p:nvSpPr>
            <p:cNvPr id="83" name="Freeform 5"/>
            <p:cNvSpPr>
              <a:spLocks/>
            </p:cNvSpPr>
            <p:nvPr/>
          </p:nvSpPr>
          <p:spPr bwMode="auto">
            <a:xfrm>
              <a:off x="1262534" y="7274895"/>
              <a:ext cx="1188024" cy="635307"/>
            </a:xfrm>
            <a:custGeom>
              <a:avLst/>
              <a:gdLst>
                <a:gd name="T0" fmla="*/ 311 w 316"/>
                <a:gd name="T1" fmla="*/ 0 h 169"/>
                <a:gd name="T2" fmla="*/ 158 w 316"/>
                <a:gd name="T3" fmla="*/ 0 h 169"/>
                <a:gd name="T4" fmla="*/ 158 w 316"/>
                <a:gd name="T5" fmla="*/ 0 h 169"/>
                <a:gd name="T6" fmla="*/ 6 w 316"/>
                <a:gd name="T7" fmla="*/ 0 h 169"/>
                <a:gd name="T8" fmla="*/ 158 w 316"/>
                <a:gd name="T9" fmla="*/ 169 h 169"/>
                <a:gd name="T10" fmla="*/ 158 w 316"/>
                <a:gd name="T11" fmla="*/ 169 h 169"/>
                <a:gd name="T12" fmla="*/ 158 w 316"/>
                <a:gd name="T13" fmla="*/ 169 h 169"/>
                <a:gd name="T14" fmla="*/ 158 w 316"/>
                <a:gd name="T15" fmla="*/ 169 h 169"/>
                <a:gd name="T16" fmla="*/ 158 w 316"/>
                <a:gd name="T17" fmla="*/ 169 h 169"/>
                <a:gd name="T18" fmla="*/ 311 w 316"/>
                <a:gd name="T1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6" h="169">
                  <a:moveTo>
                    <a:pt x="311" y="0"/>
                  </a:moveTo>
                  <a:cubicBezTo>
                    <a:pt x="158" y="0"/>
                    <a:pt x="158" y="0"/>
                    <a:pt x="1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0" y="169"/>
                    <a:pt x="158" y="169"/>
                  </a:cubicBezTo>
                  <a:cubicBezTo>
                    <a:pt x="158" y="169"/>
                    <a:pt x="158" y="169"/>
                    <a:pt x="158" y="169"/>
                  </a:cubicBezTo>
                  <a:cubicBezTo>
                    <a:pt x="158" y="169"/>
                    <a:pt x="158" y="169"/>
                    <a:pt x="158" y="169"/>
                  </a:cubicBezTo>
                  <a:cubicBezTo>
                    <a:pt x="158" y="169"/>
                    <a:pt x="158" y="169"/>
                    <a:pt x="158" y="169"/>
                  </a:cubicBezTo>
                  <a:cubicBezTo>
                    <a:pt x="158" y="169"/>
                    <a:pt x="158" y="169"/>
                    <a:pt x="158" y="169"/>
                  </a:cubicBezTo>
                  <a:cubicBezTo>
                    <a:pt x="316" y="169"/>
                    <a:pt x="311" y="0"/>
                    <a:pt x="311" y="0"/>
                  </a:cubicBezTo>
                  <a:close/>
                </a:path>
              </a:pathLst>
            </a:custGeom>
            <a:solidFill>
              <a:srgbClr val="DDBDA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>
              <a:off x="1284770" y="7098598"/>
              <a:ext cx="1146729" cy="262065"/>
            </a:xfrm>
            <a:custGeom>
              <a:avLst/>
              <a:gdLst>
                <a:gd name="T0" fmla="*/ 287 w 305"/>
                <a:gd name="T1" fmla="*/ 70 h 70"/>
                <a:gd name="T2" fmla="*/ 305 w 305"/>
                <a:gd name="T3" fmla="*/ 47 h 70"/>
                <a:gd name="T4" fmla="*/ 152 w 305"/>
                <a:gd name="T5" fmla="*/ 0 h 70"/>
                <a:gd name="T6" fmla="*/ 0 w 305"/>
                <a:gd name="T7" fmla="*/ 47 h 70"/>
                <a:gd name="T8" fmla="*/ 18 w 305"/>
                <a:gd name="T9" fmla="*/ 70 h 70"/>
                <a:gd name="T10" fmla="*/ 152 w 305"/>
                <a:gd name="T11" fmla="*/ 45 h 70"/>
                <a:gd name="T12" fmla="*/ 287 w 305"/>
                <a:gd name="T1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70">
                  <a:moveTo>
                    <a:pt x="287" y="70"/>
                  </a:moveTo>
                  <a:cubicBezTo>
                    <a:pt x="298" y="63"/>
                    <a:pt x="305" y="56"/>
                    <a:pt x="305" y="47"/>
                  </a:cubicBezTo>
                  <a:cubicBezTo>
                    <a:pt x="305" y="21"/>
                    <a:pt x="236" y="0"/>
                    <a:pt x="152" y="0"/>
                  </a:cubicBezTo>
                  <a:cubicBezTo>
                    <a:pt x="68" y="0"/>
                    <a:pt x="0" y="21"/>
                    <a:pt x="0" y="47"/>
                  </a:cubicBezTo>
                  <a:cubicBezTo>
                    <a:pt x="0" y="56"/>
                    <a:pt x="6" y="63"/>
                    <a:pt x="18" y="70"/>
                  </a:cubicBezTo>
                  <a:cubicBezTo>
                    <a:pt x="43" y="55"/>
                    <a:pt x="94" y="45"/>
                    <a:pt x="152" y="45"/>
                  </a:cubicBezTo>
                  <a:cubicBezTo>
                    <a:pt x="210" y="45"/>
                    <a:pt x="261" y="55"/>
                    <a:pt x="287" y="70"/>
                  </a:cubicBezTo>
                  <a:close/>
                </a:path>
              </a:pathLst>
            </a:custGeom>
            <a:solidFill>
              <a:srgbClr val="DDBDA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Freeform 7"/>
            <p:cNvSpPr>
              <a:spLocks/>
            </p:cNvSpPr>
            <p:nvPr/>
          </p:nvSpPr>
          <p:spPr bwMode="auto">
            <a:xfrm>
              <a:off x="1351477" y="7266954"/>
              <a:ext cx="1013314" cy="187416"/>
            </a:xfrm>
            <a:custGeom>
              <a:avLst/>
              <a:gdLst>
                <a:gd name="T0" fmla="*/ 269 w 269"/>
                <a:gd name="T1" fmla="*/ 25 h 50"/>
                <a:gd name="T2" fmla="*/ 134 w 269"/>
                <a:gd name="T3" fmla="*/ 0 h 50"/>
                <a:gd name="T4" fmla="*/ 0 w 269"/>
                <a:gd name="T5" fmla="*/ 25 h 50"/>
                <a:gd name="T6" fmla="*/ 134 w 269"/>
                <a:gd name="T7" fmla="*/ 50 h 50"/>
                <a:gd name="T8" fmla="*/ 269 w 269"/>
                <a:gd name="T9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50">
                  <a:moveTo>
                    <a:pt x="269" y="25"/>
                  </a:moveTo>
                  <a:cubicBezTo>
                    <a:pt x="243" y="10"/>
                    <a:pt x="192" y="0"/>
                    <a:pt x="134" y="0"/>
                  </a:cubicBezTo>
                  <a:cubicBezTo>
                    <a:pt x="76" y="0"/>
                    <a:pt x="25" y="10"/>
                    <a:pt x="0" y="25"/>
                  </a:cubicBezTo>
                  <a:cubicBezTo>
                    <a:pt x="25" y="40"/>
                    <a:pt x="76" y="50"/>
                    <a:pt x="134" y="50"/>
                  </a:cubicBezTo>
                  <a:cubicBezTo>
                    <a:pt x="192" y="50"/>
                    <a:pt x="243" y="40"/>
                    <a:pt x="269" y="25"/>
                  </a:cubicBezTo>
                  <a:close/>
                </a:path>
              </a:pathLst>
            </a:custGeom>
            <a:solidFill>
              <a:srgbClr val="8F5E3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6" name="Freeform 8"/>
            <p:cNvSpPr>
              <a:spLocks/>
            </p:cNvSpPr>
            <p:nvPr/>
          </p:nvSpPr>
          <p:spPr bwMode="auto">
            <a:xfrm>
              <a:off x="42745" y="1474544"/>
              <a:ext cx="3626014" cy="1060962"/>
            </a:xfrm>
            <a:custGeom>
              <a:avLst/>
              <a:gdLst>
                <a:gd name="T0" fmla="*/ 964 w 964"/>
                <a:gd name="T1" fmla="*/ 282 h 282"/>
                <a:gd name="T2" fmla="*/ 482 w 964"/>
                <a:gd name="T3" fmla="*/ 0 h 282"/>
                <a:gd name="T4" fmla="*/ 0 w 964"/>
                <a:gd name="T5" fmla="*/ 282 h 282"/>
                <a:gd name="T6" fmla="*/ 482 w 964"/>
                <a:gd name="T7" fmla="*/ 185 h 282"/>
                <a:gd name="T8" fmla="*/ 964 w 964"/>
                <a:gd name="T9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4" h="282">
                  <a:moveTo>
                    <a:pt x="964" y="282"/>
                  </a:moveTo>
                  <a:cubicBezTo>
                    <a:pt x="869" y="114"/>
                    <a:pt x="689" y="0"/>
                    <a:pt x="482" y="0"/>
                  </a:cubicBezTo>
                  <a:cubicBezTo>
                    <a:pt x="275" y="0"/>
                    <a:pt x="95" y="114"/>
                    <a:pt x="0" y="282"/>
                  </a:cubicBezTo>
                  <a:cubicBezTo>
                    <a:pt x="141" y="221"/>
                    <a:pt x="306" y="185"/>
                    <a:pt x="482" y="185"/>
                  </a:cubicBezTo>
                  <a:cubicBezTo>
                    <a:pt x="659" y="185"/>
                    <a:pt x="824" y="221"/>
                    <a:pt x="964" y="2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7" name="Freeform 9"/>
            <p:cNvSpPr>
              <a:spLocks/>
            </p:cNvSpPr>
            <p:nvPr/>
          </p:nvSpPr>
          <p:spPr bwMode="auto">
            <a:xfrm>
              <a:off x="-224084" y="2170205"/>
              <a:ext cx="4161260" cy="1504089"/>
            </a:xfrm>
            <a:custGeom>
              <a:avLst/>
              <a:gdLst>
                <a:gd name="T0" fmla="*/ 1 w 1106"/>
                <a:gd name="T1" fmla="*/ 400 h 400"/>
                <a:gd name="T2" fmla="*/ 553 w 1106"/>
                <a:gd name="T3" fmla="*/ 269 h 400"/>
                <a:gd name="T4" fmla="*/ 1105 w 1106"/>
                <a:gd name="T5" fmla="*/ 400 h 400"/>
                <a:gd name="T6" fmla="*/ 1106 w 1106"/>
                <a:gd name="T7" fmla="*/ 368 h 400"/>
                <a:gd name="T8" fmla="*/ 1035 w 1106"/>
                <a:gd name="T9" fmla="*/ 97 h 400"/>
                <a:gd name="T10" fmla="*/ 553 w 1106"/>
                <a:gd name="T11" fmla="*/ 0 h 400"/>
                <a:gd name="T12" fmla="*/ 71 w 1106"/>
                <a:gd name="T13" fmla="*/ 97 h 400"/>
                <a:gd name="T14" fmla="*/ 0 w 1106"/>
                <a:gd name="T15" fmla="*/ 368 h 400"/>
                <a:gd name="T16" fmla="*/ 1 w 1106"/>
                <a:gd name="T17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6" h="400">
                  <a:moveTo>
                    <a:pt x="1" y="400"/>
                  </a:moveTo>
                  <a:cubicBezTo>
                    <a:pt x="155" y="318"/>
                    <a:pt x="346" y="269"/>
                    <a:pt x="553" y="269"/>
                  </a:cubicBezTo>
                  <a:cubicBezTo>
                    <a:pt x="760" y="269"/>
                    <a:pt x="951" y="318"/>
                    <a:pt x="1105" y="400"/>
                  </a:cubicBezTo>
                  <a:cubicBezTo>
                    <a:pt x="1106" y="390"/>
                    <a:pt x="1106" y="379"/>
                    <a:pt x="1106" y="368"/>
                  </a:cubicBezTo>
                  <a:cubicBezTo>
                    <a:pt x="1106" y="270"/>
                    <a:pt x="1080" y="177"/>
                    <a:pt x="1035" y="97"/>
                  </a:cubicBezTo>
                  <a:cubicBezTo>
                    <a:pt x="895" y="36"/>
                    <a:pt x="730" y="0"/>
                    <a:pt x="553" y="0"/>
                  </a:cubicBezTo>
                  <a:cubicBezTo>
                    <a:pt x="377" y="0"/>
                    <a:pt x="212" y="36"/>
                    <a:pt x="71" y="97"/>
                  </a:cubicBezTo>
                  <a:cubicBezTo>
                    <a:pt x="26" y="177"/>
                    <a:pt x="0" y="270"/>
                    <a:pt x="0" y="368"/>
                  </a:cubicBezTo>
                  <a:cubicBezTo>
                    <a:pt x="0" y="379"/>
                    <a:pt x="1" y="390"/>
                    <a:pt x="1" y="4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8" name="Freeform 10"/>
            <p:cNvSpPr>
              <a:spLocks/>
            </p:cNvSpPr>
            <p:nvPr/>
          </p:nvSpPr>
          <p:spPr bwMode="auto">
            <a:xfrm>
              <a:off x="-220907" y="3181931"/>
              <a:ext cx="4153319" cy="1389734"/>
            </a:xfrm>
            <a:custGeom>
              <a:avLst/>
              <a:gdLst>
                <a:gd name="T0" fmla="*/ 1034 w 1104"/>
                <a:gd name="T1" fmla="*/ 370 h 370"/>
                <a:gd name="T2" fmla="*/ 1104 w 1104"/>
                <a:gd name="T3" fmla="*/ 131 h 370"/>
                <a:gd name="T4" fmla="*/ 552 w 1104"/>
                <a:gd name="T5" fmla="*/ 0 h 370"/>
                <a:gd name="T6" fmla="*/ 0 w 1104"/>
                <a:gd name="T7" fmla="*/ 131 h 370"/>
                <a:gd name="T8" fmla="*/ 70 w 1104"/>
                <a:gd name="T9" fmla="*/ 370 h 370"/>
                <a:gd name="T10" fmla="*/ 552 w 1104"/>
                <a:gd name="T11" fmla="*/ 273 h 370"/>
                <a:gd name="T12" fmla="*/ 1034 w 1104"/>
                <a:gd name="T13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4" h="370">
                  <a:moveTo>
                    <a:pt x="1034" y="370"/>
                  </a:moveTo>
                  <a:cubicBezTo>
                    <a:pt x="1074" y="299"/>
                    <a:pt x="1099" y="218"/>
                    <a:pt x="1104" y="131"/>
                  </a:cubicBezTo>
                  <a:cubicBezTo>
                    <a:pt x="950" y="49"/>
                    <a:pt x="759" y="0"/>
                    <a:pt x="552" y="0"/>
                  </a:cubicBezTo>
                  <a:cubicBezTo>
                    <a:pt x="345" y="0"/>
                    <a:pt x="154" y="49"/>
                    <a:pt x="0" y="131"/>
                  </a:cubicBezTo>
                  <a:cubicBezTo>
                    <a:pt x="5" y="218"/>
                    <a:pt x="30" y="299"/>
                    <a:pt x="70" y="370"/>
                  </a:cubicBezTo>
                  <a:cubicBezTo>
                    <a:pt x="211" y="308"/>
                    <a:pt x="376" y="273"/>
                    <a:pt x="552" y="273"/>
                  </a:cubicBezTo>
                  <a:cubicBezTo>
                    <a:pt x="729" y="273"/>
                    <a:pt x="894" y="308"/>
                    <a:pt x="1034" y="3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9" name="Freeform 11"/>
            <p:cNvSpPr>
              <a:spLocks/>
            </p:cNvSpPr>
            <p:nvPr/>
          </p:nvSpPr>
          <p:spPr bwMode="auto">
            <a:xfrm>
              <a:off x="42745" y="4207952"/>
              <a:ext cx="3626014" cy="1130846"/>
            </a:xfrm>
            <a:custGeom>
              <a:avLst/>
              <a:gdLst>
                <a:gd name="T0" fmla="*/ 134 w 964"/>
                <a:gd name="T1" fmla="*/ 255 h 301"/>
                <a:gd name="T2" fmla="*/ 181 w 964"/>
                <a:gd name="T3" fmla="*/ 301 h 301"/>
                <a:gd name="T4" fmla="*/ 482 w 964"/>
                <a:gd name="T5" fmla="*/ 265 h 301"/>
                <a:gd name="T6" fmla="*/ 783 w 964"/>
                <a:gd name="T7" fmla="*/ 301 h 301"/>
                <a:gd name="T8" fmla="*/ 830 w 964"/>
                <a:gd name="T9" fmla="*/ 255 h 301"/>
                <a:gd name="T10" fmla="*/ 964 w 964"/>
                <a:gd name="T11" fmla="*/ 97 h 301"/>
                <a:gd name="T12" fmla="*/ 482 w 964"/>
                <a:gd name="T13" fmla="*/ 0 h 301"/>
                <a:gd name="T14" fmla="*/ 0 w 964"/>
                <a:gd name="T15" fmla="*/ 97 h 301"/>
                <a:gd name="T16" fmla="*/ 134 w 964"/>
                <a:gd name="T17" fmla="*/ 255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4" h="301">
                  <a:moveTo>
                    <a:pt x="134" y="255"/>
                  </a:moveTo>
                  <a:cubicBezTo>
                    <a:pt x="152" y="272"/>
                    <a:pt x="168" y="288"/>
                    <a:pt x="181" y="301"/>
                  </a:cubicBezTo>
                  <a:cubicBezTo>
                    <a:pt x="275" y="278"/>
                    <a:pt x="377" y="265"/>
                    <a:pt x="482" y="265"/>
                  </a:cubicBezTo>
                  <a:cubicBezTo>
                    <a:pt x="588" y="265"/>
                    <a:pt x="689" y="278"/>
                    <a:pt x="783" y="301"/>
                  </a:cubicBezTo>
                  <a:cubicBezTo>
                    <a:pt x="796" y="288"/>
                    <a:pt x="813" y="272"/>
                    <a:pt x="830" y="255"/>
                  </a:cubicBezTo>
                  <a:cubicBezTo>
                    <a:pt x="884" y="212"/>
                    <a:pt x="930" y="158"/>
                    <a:pt x="964" y="97"/>
                  </a:cubicBezTo>
                  <a:cubicBezTo>
                    <a:pt x="824" y="35"/>
                    <a:pt x="659" y="0"/>
                    <a:pt x="482" y="0"/>
                  </a:cubicBezTo>
                  <a:cubicBezTo>
                    <a:pt x="306" y="0"/>
                    <a:pt x="141" y="35"/>
                    <a:pt x="0" y="97"/>
                  </a:cubicBezTo>
                  <a:cubicBezTo>
                    <a:pt x="35" y="158"/>
                    <a:pt x="80" y="212"/>
                    <a:pt x="134" y="2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0" name="Freeform 12"/>
            <p:cNvSpPr>
              <a:spLocks/>
            </p:cNvSpPr>
            <p:nvPr/>
          </p:nvSpPr>
          <p:spPr bwMode="auto">
            <a:xfrm>
              <a:off x="724112" y="5203795"/>
              <a:ext cx="2264869" cy="1153082"/>
            </a:xfrm>
            <a:custGeom>
              <a:avLst/>
              <a:gdLst>
                <a:gd name="T0" fmla="*/ 0 w 602"/>
                <a:gd name="T1" fmla="*/ 36 h 307"/>
                <a:gd name="T2" fmla="*/ 19 w 602"/>
                <a:gd name="T3" fmla="*/ 58 h 307"/>
                <a:gd name="T4" fmla="*/ 113 w 602"/>
                <a:gd name="T5" fmla="*/ 307 h 307"/>
                <a:gd name="T6" fmla="*/ 301 w 602"/>
                <a:gd name="T7" fmla="*/ 307 h 307"/>
                <a:gd name="T8" fmla="*/ 490 w 602"/>
                <a:gd name="T9" fmla="*/ 307 h 307"/>
                <a:gd name="T10" fmla="*/ 583 w 602"/>
                <a:gd name="T11" fmla="*/ 58 h 307"/>
                <a:gd name="T12" fmla="*/ 602 w 602"/>
                <a:gd name="T13" fmla="*/ 36 h 307"/>
                <a:gd name="T14" fmla="*/ 301 w 602"/>
                <a:gd name="T15" fmla="*/ 0 h 307"/>
                <a:gd name="T16" fmla="*/ 0 w 602"/>
                <a:gd name="T17" fmla="*/ 36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2" h="307">
                  <a:moveTo>
                    <a:pt x="0" y="36"/>
                  </a:moveTo>
                  <a:cubicBezTo>
                    <a:pt x="8" y="45"/>
                    <a:pt x="15" y="52"/>
                    <a:pt x="19" y="58"/>
                  </a:cubicBezTo>
                  <a:cubicBezTo>
                    <a:pt x="59" y="110"/>
                    <a:pt x="113" y="201"/>
                    <a:pt x="113" y="307"/>
                  </a:cubicBezTo>
                  <a:cubicBezTo>
                    <a:pt x="301" y="307"/>
                    <a:pt x="301" y="307"/>
                    <a:pt x="301" y="307"/>
                  </a:cubicBezTo>
                  <a:cubicBezTo>
                    <a:pt x="490" y="307"/>
                    <a:pt x="490" y="307"/>
                    <a:pt x="490" y="307"/>
                  </a:cubicBezTo>
                  <a:cubicBezTo>
                    <a:pt x="490" y="201"/>
                    <a:pt x="544" y="110"/>
                    <a:pt x="583" y="58"/>
                  </a:cubicBezTo>
                  <a:cubicBezTo>
                    <a:pt x="587" y="52"/>
                    <a:pt x="594" y="45"/>
                    <a:pt x="602" y="36"/>
                  </a:cubicBezTo>
                  <a:cubicBezTo>
                    <a:pt x="508" y="13"/>
                    <a:pt x="407" y="0"/>
                    <a:pt x="301" y="0"/>
                  </a:cubicBezTo>
                  <a:cubicBezTo>
                    <a:pt x="196" y="0"/>
                    <a:pt x="94" y="13"/>
                    <a:pt x="0" y="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3" name="Oval 13"/>
            <p:cNvSpPr>
              <a:spLocks noChangeArrowheads="1"/>
            </p:cNvSpPr>
            <p:nvPr/>
          </p:nvSpPr>
          <p:spPr bwMode="auto">
            <a:xfrm>
              <a:off x="1149768" y="6139285"/>
              <a:ext cx="1416734" cy="43200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4" name="Freeform 14"/>
            <p:cNvSpPr>
              <a:spLocks noEditPoints="1"/>
            </p:cNvSpPr>
            <p:nvPr/>
          </p:nvSpPr>
          <p:spPr bwMode="auto">
            <a:xfrm>
              <a:off x="1257770" y="6218698"/>
              <a:ext cx="1200730" cy="1716917"/>
            </a:xfrm>
            <a:custGeom>
              <a:avLst/>
              <a:gdLst>
                <a:gd name="T0" fmla="*/ 319 w 319"/>
                <a:gd name="T1" fmla="*/ 6 h 457"/>
                <a:gd name="T2" fmla="*/ 305 w 319"/>
                <a:gd name="T3" fmla="*/ 0 h 457"/>
                <a:gd name="T4" fmla="*/ 305 w 319"/>
                <a:gd name="T5" fmla="*/ 1 h 457"/>
                <a:gd name="T6" fmla="*/ 305 w 319"/>
                <a:gd name="T7" fmla="*/ 258 h 457"/>
                <a:gd name="T8" fmla="*/ 269 w 319"/>
                <a:gd name="T9" fmla="*/ 241 h 457"/>
                <a:gd name="T10" fmla="*/ 159 w 319"/>
                <a:gd name="T11" fmla="*/ 227 h 457"/>
                <a:gd name="T12" fmla="*/ 49 w 319"/>
                <a:gd name="T13" fmla="*/ 241 h 457"/>
                <a:gd name="T14" fmla="*/ 13 w 319"/>
                <a:gd name="T15" fmla="*/ 258 h 457"/>
                <a:gd name="T16" fmla="*/ 13 w 319"/>
                <a:gd name="T17" fmla="*/ 1 h 457"/>
                <a:gd name="T18" fmla="*/ 13 w 319"/>
                <a:gd name="T19" fmla="*/ 0 h 457"/>
                <a:gd name="T20" fmla="*/ 0 w 319"/>
                <a:gd name="T21" fmla="*/ 6 h 457"/>
                <a:gd name="T22" fmla="*/ 0 w 319"/>
                <a:gd name="T23" fmla="*/ 281 h 457"/>
                <a:gd name="T24" fmla="*/ 0 w 319"/>
                <a:gd name="T25" fmla="*/ 283 h 457"/>
                <a:gd name="T26" fmla="*/ 21 w 319"/>
                <a:gd name="T27" fmla="*/ 377 h 457"/>
                <a:gd name="T28" fmla="*/ 159 w 319"/>
                <a:gd name="T29" fmla="*/ 457 h 457"/>
                <a:gd name="T30" fmla="*/ 160 w 319"/>
                <a:gd name="T31" fmla="*/ 457 h 457"/>
                <a:gd name="T32" fmla="*/ 297 w 319"/>
                <a:gd name="T33" fmla="*/ 377 h 457"/>
                <a:gd name="T34" fmla="*/ 319 w 319"/>
                <a:gd name="T35" fmla="*/ 283 h 457"/>
                <a:gd name="T36" fmla="*/ 319 w 319"/>
                <a:gd name="T37" fmla="*/ 282 h 457"/>
                <a:gd name="T38" fmla="*/ 319 w 319"/>
                <a:gd name="T39" fmla="*/ 281 h 457"/>
                <a:gd name="T40" fmla="*/ 319 w 319"/>
                <a:gd name="T41" fmla="*/ 6 h 457"/>
                <a:gd name="T42" fmla="*/ 53 w 319"/>
                <a:gd name="T43" fmla="*/ 254 h 457"/>
                <a:gd name="T44" fmla="*/ 159 w 319"/>
                <a:gd name="T45" fmla="*/ 241 h 457"/>
                <a:gd name="T46" fmla="*/ 265 w 319"/>
                <a:gd name="T47" fmla="*/ 254 h 457"/>
                <a:gd name="T48" fmla="*/ 305 w 319"/>
                <a:gd name="T49" fmla="*/ 281 h 457"/>
                <a:gd name="T50" fmla="*/ 265 w 319"/>
                <a:gd name="T51" fmla="*/ 308 h 457"/>
                <a:gd name="T52" fmla="*/ 159 w 319"/>
                <a:gd name="T53" fmla="*/ 322 h 457"/>
                <a:gd name="T54" fmla="*/ 53 w 319"/>
                <a:gd name="T55" fmla="*/ 308 h 457"/>
                <a:gd name="T56" fmla="*/ 13 w 319"/>
                <a:gd name="T57" fmla="*/ 282 h 457"/>
                <a:gd name="T58" fmla="*/ 13 w 319"/>
                <a:gd name="T59" fmla="*/ 281 h 457"/>
                <a:gd name="T60" fmla="*/ 13 w 319"/>
                <a:gd name="T61" fmla="*/ 281 h 457"/>
                <a:gd name="T62" fmla="*/ 53 w 319"/>
                <a:gd name="T63" fmla="*/ 254 h 457"/>
                <a:gd name="T64" fmla="*/ 285 w 319"/>
                <a:gd name="T65" fmla="*/ 371 h 457"/>
                <a:gd name="T66" fmla="*/ 159 w 319"/>
                <a:gd name="T67" fmla="*/ 443 h 457"/>
                <a:gd name="T68" fmla="*/ 159 w 319"/>
                <a:gd name="T69" fmla="*/ 443 h 457"/>
                <a:gd name="T70" fmla="*/ 34 w 319"/>
                <a:gd name="T71" fmla="*/ 371 h 457"/>
                <a:gd name="T72" fmla="*/ 15 w 319"/>
                <a:gd name="T73" fmla="*/ 306 h 457"/>
                <a:gd name="T74" fmla="*/ 49 w 319"/>
                <a:gd name="T75" fmla="*/ 321 h 457"/>
                <a:gd name="T76" fmla="*/ 159 w 319"/>
                <a:gd name="T77" fmla="*/ 336 h 457"/>
                <a:gd name="T78" fmla="*/ 269 w 319"/>
                <a:gd name="T79" fmla="*/ 321 h 457"/>
                <a:gd name="T80" fmla="*/ 303 w 319"/>
                <a:gd name="T81" fmla="*/ 306 h 457"/>
                <a:gd name="T82" fmla="*/ 285 w 319"/>
                <a:gd name="T83" fmla="*/ 37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9" h="457">
                  <a:moveTo>
                    <a:pt x="319" y="6"/>
                  </a:moveTo>
                  <a:cubicBezTo>
                    <a:pt x="315" y="4"/>
                    <a:pt x="311" y="2"/>
                    <a:pt x="305" y="0"/>
                  </a:cubicBezTo>
                  <a:cubicBezTo>
                    <a:pt x="305" y="0"/>
                    <a:pt x="305" y="0"/>
                    <a:pt x="305" y="1"/>
                  </a:cubicBezTo>
                  <a:cubicBezTo>
                    <a:pt x="305" y="258"/>
                    <a:pt x="305" y="258"/>
                    <a:pt x="305" y="258"/>
                  </a:cubicBezTo>
                  <a:cubicBezTo>
                    <a:pt x="296" y="252"/>
                    <a:pt x="284" y="246"/>
                    <a:pt x="269" y="241"/>
                  </a:cubicBezTo>
                  <a:cubicBezTo>
                    <a:pt x="241" y="233"/>
                    <a:pt x="202" y="227"/>
                    <a:pt x="159" y="227"/>
                  </a:cubicBezTo>
                  <a:cubicBezTo>
                    <a:pt x="117" y="227"/>
                    <a:pt x="78" y="233"/>
                    <a:pt x="49" y="241"/>
                  </a:cubicBezTo>
                  <a:cubicBezTo>
                    <a:pt x="35" y="246"/>
                    <a:pt x="22" y="251"/>
                    <a:pt x="13" y="258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8" y="2"/>
                    <a:pt x="4" y="4"/>
                    <a:pt x="0" y="6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0" y="281"/>
                    <a:pt x="0" y="282"/>
                    <a:pt x="0" y="283"/>
                  </a:cubicBezTo>
                  <a:cubicBezTo>
                    <a:pt x="0" y="294"/>
                    <a:pt x="1" y="336"/>
                    <a:pt x="21" y="377"/>
                  </a:cubicBezTo>
                  <a:cubicBezTo>
                    <a:pt x="42" y="418"/>
                    <a:pt x="83" y="457"/>
                    <a:pt x="159" y="457"/>
                  </a:cubicBezTo>
                  <a:cubicBezTo>
                    <a:pt x="160" y="457"/>
                    <a:pt x="160" y="457"/>
                    <a:pt x="160" y="457"/>
                  </a:cubicBezTo>
                  <a:cubicBezTo>
                    <a:pt x="236" y="457"/>
                    <a:pt x="277" y="418"/>
                    <a:pt x="297" y="377"/>
                  </a:cubicBezTo>
                  <a:cubicBezTo>
                    <a:pt x="317" y="336"/>
                    <a:pt x="319" y="294"/>
                    <a:pt x="319" y="283"/>
                  </a:cubicBezTo>
                  <a:cubicBezTo>
                    <a:pt x="319" y="282"/>
                    <a:pt x="319" y="282"/>
                    <a:pt x="319" y="282"/>
                  </a:cubicBezTo>
                  <a:cubicBezTo>
                    <a:pt x="319" y="282"/>
                    <a:pt x="319" y="281"/>
                    <a:pt x="319" y="281"/>
                  </a:cubicBezTo>
                  <a:lnTo>
                    <a:pt x="319" y="6"/>
                  </a:lnTo>
                  <a:close/>
                  <a:moveTo>
                    <a:pt x="53" y="254"/>
                  </a:moveTo>
                  <a:cubicBezTo>
                    <a:pt x="80" y="246"/>
                    <a:pt x="118" y="241"/>
                    <a:pt x="159" y="241"/>
                  </a:cubicBezTo>
                  <a:cubicBezTo>
                    <a:pt x="201" y="241"/>
                    <a:pt x="238" y="246"/>
                    <a:pt x="265" y="254"/>
                  </a:cubicBezTo>
                  <a:cubicBezTo>
                    <a:pt x="292" y="262"/>
                    <a:pt x="306" y="275"/>
                    <a:pt x="305" y="281"/>
                  </a:cubicBezTo>
                  <a:cubicBezTo>
                    <a:pt x="306" y="288"/>
                    <a:pt x="292" y="300"/>
                    <a:pt x="265" y="308"/>
                  </a:cubicBezTo>
                  <a:cubicBezTo>
                    <a:pt x="238" y="317"/>
                    <a:pt x="201" y="322"/>
                    <a:pt x="159" y="322"/>
                  </a:cubicBezTo>
                  <a:cubicBezTo>
                    <a:pt x="118" y="322"/>
                    <a:pt x="80" y="317"/>
                    <a:pt x="53" y="308"/>
                  </a:cubicBezTo>
                  <a:cubicBezTo>
                    <a:pt x="26" y="300"/>
                    <a:pt x="12" y="288"/>
                    <a:pt x="13" y="282"/>
                  </a:cubicBezTo>
                  <a:cubicBezTo>
                    <a:pt x="13" y="281"/>
                    <a:pt x="13" y="281"/>
                    <a:pt x="13" y="281"/>
                  </a:cubicBezTo>
                  <a:cubicBezTo>
                    <a:pt x="13" y="281"/>
                    <a:pt x="13" y="281"/>
                    <a:pt x="13" y="281"/>
                  </a:cubicBezTo>
                  <a:cubicBezTo>
                    <a:pt x="13" y="275"/>
                    <a:pt x="26" y="262"/>
                    <a:pt x="53" y="254"/>
                  </a:cubicBezTo>
                  <a:close/>
                  <a:moveTo>
                    <a:pt x="285" y="371"/>
                  </a:moveTo>
                  <a:cubicBezTo>
                    <a:pt x="266" y="408"/>
                    <a:pt x="231" y="443"/>
                    <a:pt x="159" y="443"/>
                  </a:cubicBezTo>
                  <a:cubicBezTo>
                    <a:pt x="159" y="443"/>
                    <a:pt x="159" y="443"/>
                    <a:pt x="159" y="443"/>
                  </a:cubicBezTo>
                  <a:cubicBezTo>
                    <a:pt x="88" y="443"/>
                    <a:pt x="53" y="408"/>
                    <a:pt x="34" y="371"/>
                  </a:cubicBezTo>
                  <a:cubicBezTo>
                    <a:pt x="22" y="347"/>
                    <a:pt x="17" y="323"/>
                    <a:pt x="15" y="306"/>
                  </a:cubicBezTo>
                  <a:cubicBezTo>
                    <a:pt x="24" y="312"/>
                    <a:pt x="36" y="317"/>
                    <a:pt x="49" y="321"/>
                  </a:cubicBezTo>
                  <a:cubicBezTo>
                    <a:pt x="78" y="330"/>
                    <a:pt x="117" y="336"/>
                    <a:pt x="159" y="336"/>
                  </a:cubicBezTo>
                  <a:cubicBezTo>
                    <a:pt x="202" y="336"/>
                    <a:pt x="241" y="330"/>
                    <a:pt x="269" y="321"/>
                  </a:cubicBezTo>
                  <a:cubicBezTo>
                    <a:pt x="283" y="317"/>
                    <a:pt x="295" y="312"/>
                    <a:pt x="303" y="306"/>
                  </a:cubicBezTo>
                  <a:cubicBezTo>
                    <a:pt x="301" y="323"/>
                    <a:pt x="297" y="347"/>
                    <a:pt x="285" y="371"/>
                  </a:cubicBezTo>
                  <a:close/>
                </a:path>
              </a:pathLst>
            </a:custGeom>
            <a:solidFill>
              <a:srgbClr val="090C0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490284" y="-48545"/>
            <a:ext cx="610935" cy="873572"/>
            <a:chOff x="5987045" y="-354037"/>
            <a:chExt cx="814580" cy="1164763"/>
          </a:xfrm>
        </p:grpSpPr>
        <p:sp>
          <p:nvSpPr>
            <p:cNvPr id="129" name="Freeform 5"/>
            <p:cNvSpPr>
              <a:spLocks/>
            </p:cNvSpPr>
            <p:nvPr/>
          </p:nvSpPr>
          <p:spPr bwMode="auto">
            <a:xfrm>
              <a:off x="5990276" y="362491"/>
              <a:ext cx="805960" cy="430995"/>
            </a:xfrm>
            <a:custGeom>
              <a:avLst/>
              <a:gdLst>
                <a:gd name="T0" fmla="*/ 311 w 316"/>
                <a:gd name="T1" fmla="*/ 0 h 169"/>
                <a:gd name="T2" fmla="*/ 158 w 316"/>
                <a:gd name="T3" fmla="*/ 0 h 169"/>
                <a:gd name="T4" fmla="*/ 158 w 316"/>
                <a:gd name="T5" fmla="*/ 0 h 169"/>
                <a:gd name="T6" fmla="*/ 6 w 316"/>
                <a:gd name="T7" fmla="*/ 0 h 169"/>
                <a:gd name="T8" fmla="*/ 158 w 316"/>
                <a:gd name="T9" fmla="*/ 169 h 169"/>
                <a:gd name="T10" fmla="*/ 158 w 316"/>
                <a:gd name="T11" fmla="*/ 169 h 169"/>
                <a:gd name="T12" fmla="*/ 158 w 316"/>
                <a:gd name="T13" fmla="*/ 169 h 169"/>
                <a:gd name="T14" fmla="*/ 158 w 316"/>
                <a:gd name="T15" fmla="*/ 169 h 169"/>
                <a:gd name="T16" fmla="*/ 158 w 316"/>
                <a:gd name="T17" fmla="*/ 169 h 169"/>
                <a:gd name="T18" fmla="*/ 311 w 316"/>
                <a:gd name="T1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6" h="169">
                  <a:moveTo>
                    <a:pt x="311" y="0"/>
                  </a:moveTo>
                  <a:cubicBezTo>
                    <a:pt x="158" y="0"/>
                    <a:pt x="158" y="0"/>
                    <a:pt x="1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0" y="169"/>
                    <a:pt x="158" y="169"/>
                  </a:cubicBezTo>
                  <a:cubicBezTo>
                    <a:pt x="158" y="169"/>
                    <a:pt x="158" y="169"/>
                    <a:pt x="158" y="169"/>
                  </a:cubicBezTo>
                  <a:cubicBezTo>
                    <a:pt x="158" y="169"/>
                    <a:pt x="158" y="169"/>
                    <a:pt x="158" y="169"/>
                  </a:cubicBezTo>
                  <a:cubicBezTo>
                    <a:pt x="158" y="169"/>
                    <a:pt x="158" y="169"/>
                    <a:pt x="158" y="169"/>
                  </a:cubicBezTo>
                  <a:cubicBezTo>
                    <a:pt x="158" y="169"/>
                    <a:pt x="158" y="169"/>
                    <a:pt x="158" y="169"/>
                  </a:cubicBezTo>
                  <a:cubicBezTo>
                    <a:pt x="316" y="169"/>
                    <a:pt x="311" y="0"/>
                    <a:pt x="311" y="0"/>
                  </a:cubicBezTo>
                  <a:close/>
                </a:path>
              </a:pathLst>
            </a:custGeom>
            <a:solidFill>
              <a:srgbClr val="DDBDA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0" name="Freeform 6"/>
            <p:cNvSpPr>
              <a:spLocks/>
            </p:cNvSpPr>
            <p:nvPr/>
          </p:nvSpPr>
          <p:spPr bwMode="auto">
            <a:xfrm>
              <a:off x="6005361" y="242891"/>
              <a:ext cx="777945" cy="177786"/>
            </a:xfrm>
            <a:custGeom>
              <a:avLst/>
              <a:gdLst>
                <a:gd name="T0" fmla="*/ 287 w 305"/>
                <a:gd name="T1" fmla="*/ 70 h 70"/>
                <a:gd name="T2" fmla="*/ 305 w 305"/>
                <a:gd name="T3" fmla="*/ 47 h 70"/>
                <a:gd name="T4" fmla="*/ 152 w 305"/>
                <a:gd name="T5" fmla="*/ 0 h 70"/>
                <a:gd name="T6" fmla="*/ 0 w 305"/>
                <a:gd name="T7" fmla="*/ 47 h 70"/>
                <a:gd name="T8" fmla="*/ 18 w 305"/>
                <a:gd name="T9" fmla="*/ 70 h 70"/>
                <a:gd name="T10" fmla="*/ 152 w 305"/>
                <a:gd name="T11" fmla="*/ 45 h 70"/>
                <a:gd name="T12" fmla="*/ 287 w 305"/>
                <a:gd name="T1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70">
                  <a:moveTo>
                    <a:pt x="287" y="70"/>
                  </a:moveTo>
                  <a:cubicBezTo>
                    <a:pt x="298" y="63"/>
                    <a:pt x="305" y="56"/>
                    <a:pt x="305" y="47"/>
                  </a:cubicBezTo>
                  <a:cubicBezTo>
                    <a:pt x="305" y="21"/>
                    <a:pt x="236" y="0"/>
                    <a:pt x="152" y="0"/>
                  </a:cubicBezTo>
                  <a:cubicBezTo>
                    <a:pt x="68" y="0"/>
                    <a:pt x="0" y="21"/>
                    <a:pt x="0" y="47"/>
                  </a:cubicBezTo>
                  <a:cubicBezTo>
                    <a:pt x="0" y="56"/>
                    <a:pt x="6" y="63"/>
                    <a:pt x="18" y="70"/>
                  </a:cubicBezTo>
                  <a:cubicBezTo>
                    <a:pt x="43" y="55"/>
                    <a:pt x="94" y="45"/>
                    <a:pt x="152" y="45"/>
                  </a:cubicBezTo>
                  <a:cubicBezTo>
                    <a:pt x="210" y="45"/>
                    <a:pt x="261" y="55"/>
                    <a:pt x="287" y="70"/>
                  </a:cubicBezTo>
                  <a:close/>
                </a:path>
              </a:pathLst>
            </a:custGeom>
            <a:solidFill>
              <a:srgbClr val="DDBDA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1" name="Freeform 7"/>
            <p:cNvSpPr>
              <a:spLocks/>
            </p:cNvSpPr>
            <p:nvPr/>
          </p:nvSpPr>
          <p:spPr bwMode="auto">
            <a:xfrm>
              <a:off x="6050616" y="357104"/>
              <a:ext cx="687436" cy="127144"/>
            </a:xfrm>
            <a:custGeom>
              <a:avLst/>
              <a:gdLst>
                <a:gd name="T0" fmla="*/ 269 w 269"/>
                <a:gd name="T1" fmla="*/ 25 h 50"/>
                <a:gd name="T2" fmla="*/ 134 w 269"/>
                <a:gd name="T3" fmla="*/ 0 h 50"/>
                <a:gd name="T4" fmla="*/ 0 w 269"/>
                <a:gd name="T5" fmla="*/ 25 h 50"/>
                <a:gd name="T6" fmla="*/ 134 w 269"/>
                <a:gd name="T7" fmla="*/ 50 h 50"/>
                <a:gd name="T8" fmla="*/ 269 w 269"/>
                <a:gd name="T9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50">
                  <a:moveTo>
                    <a:pt x="269" y="25"/>
                  </a:moveTo>
                  <a:cubicBezTo>
                    <a:pt x="243" y="10"/>
                    <a:pt x="192" y="0"/>
                    <a:pt x="134" y="0"/>
                  </a:cubicBezTo>
                  <a:cubicBezTo>
                    <a:pt x="76" y="0"/>
                    <a:pt x="25" y="10"/>
                    <a:pt x="0" y="25"/>
                  </a:cubicBezTo>
                  <a:cubicBezTo>
                    <a:pt x="25" y="40"/>
                    <a:pt x="76" y="50"/>
                    <a:pt x="134" y="50"/>
                  </a:cubicBezTo>
                  <a:cubicBezTo>
                    <a:pt x="192" y="50"/>
                    <a:pt x="243" y="40"/>
                    <a:pt x="269" y="25"/>
                  </a:cubicBezTo>
                  <a:close/>
                </a:path>
              </a:pathLst>
            </a:custGeom>
            <a:solidFill>
              <a:srgbClr val="8F5E3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8" name="Freeform 14"/>
            <p:cNvSpPr>
              <a:spLocks noEditPoints="1"/>
            </p:cNvSpPr>
            <p:nvPr/>
          </p:nvSpPr>
          <p:spPr bwMode="auto">
            <a:xfrm>
              <a:off x="5987045" y="-354037"/>
              <a:ext cx="814580" cy="1164763"/>
            </a:xfrm>
            <a:custGeom>
              <a:avLst/>
              <a:gdLst>
                <a:gd name="T0" fmla="*/ 319 w 319"/>
                <a:gd name="T1" fmla="*/ 6 h 457"/>
                <a:gd name="T2" fmla="*/ 305 w 319"/>
                <a:gd name="T3" fmla="*/ 0 h 457"/>
                <a:gd name="T4" fmla="*/ 305 w 319"/>
                <a:gd name="T5" fmla="*/ 1 h 457"/>
                <a:gd name="T6" fmla="*/ 305 w 319"/>
                <a:gd name="T7" fmla="*/ 258 h 457"/>
                <a:gd name="T8" fmla="*/ 269 w 319"/>
                <a:gd name="T9" fmla="*/ 241 h 457"/>
                <a:gd name="T10" fmla="*/ 159 w 319"/>
                <a:gd name="T11" fmla="*/ 227 h 457"/>
                <a:gd name="T12" fmla="*/ 49 w 319"/>
                <a:gd name="T13" fmla="*/ 241 h 457"/>
                <a:gd name="T14" fmla="*/ 13 w 319"/>
                <a:gd name="T15" fmla="*/ 258 h 457"/>
                <a:gd name="T16" fmla="*/ 13 w 319"/>
                <a:gd name="T17" fmla="*/ 1 h 457"/>
                <a:gd name="T18" fmla="*/ 13 w 319"/>
                <a:gd name="T19" fmla="*/ 0 h 457"/>
                <a:gd name="T20" fmla="*/ 0 w 319"/>
                <a:gd name="T21" fmla="*/ 6 h 457"/>
                <a:gd name="T22" fmla="*/ 0 w 319"/>
                <a:gd name="T23" fmla="*/ 281 h 457"/>
                <a:gd name="T24" fmla="*/ 0 w 319"/>
                <a:gd name="T25" fmla="*/ 283 h 457"/>
                <a:gd name="T26" fmla="*/ 21 w 319"/>
                <a:gd name="T27" fmla="*/ 377 h 457"/>
                <a:gd name="T28" fmla="*/ 159 w 319"/>
                <a:gd name="T29" fmla="*/ 457 h 457"/>
                <a:gd name="T30" fmla="*/ 160 w 319"/>
                <a:gd name="T31" fmla="*/ 457 h 457"/>
                <a:gd name="T32" fmla="*/ 297 w 319"/>
                <a:gd name="T33" fmla="*/ 377 h 457"/>
                <a:gd name="T34" fmla="*/ 319 w 319"/>
                <a:gd name="T35" fmla="*/ 283 h 457"/>
                <a:gd name="T36" fmla="*/ 319 w 319"/>
                <a:gd name="T37" fmla="*/ 282 h 457"/>
                <a:gd name="T38" fmla="*/ 319 w 319"/>
                <a:gd name="T39" fmla="*/ 281 h 457"/>
                <a:gd name="T40" fmla="*/ 319 w 319"/>
                <a:gd name="T41" fmla="*/ 6 h 457"/>
                <a:gd name="T42" fmla="*/ 53 w 319"/>
                <a:gd name="T43" fmla="*/ 254 h 457"/>
                <a:gd name="T44" fmla="*/ 159 w 319"/>
                <a:gd name="T45" fmla="*/ 241 h 457"/>
                <a:gd name="T46" fmla="*/ 265 w 319"/>
                <a:gd name="T47" fmla="*/ 254 h 457"/>
                <a:gd name="T48" fmla="*/ 305 w 319"/>
                <a:gd name="T49" fmla="*/ 281 h 457"/>
                <a:gd name="T50" fmla="*/ 265 w 319"/>
                <a:gd name="T51" fmla="*/ 308 h 457"/>
                <a:gd name="T52" fmla="*/ 159 w 319"/>
                <a:gd name="T53" fmla="*/ 322 h 457"/>
                <a:gd name="T54" fmla="*/ 53 w 319"/>
                <a:gd name="T55" fmla="*/ 308 h 457"/>
                <a:gd name="T56" fmla="*/ 13 w 319"/>
                <a:gd name="T57" fmla="*/ 282 h 457"/>
                <a:gd name="T58" fmla="*/ 13 w 319"/>
                <a:gd name="T59" fmla="*/ 281 h 457"/>
                <a:gd name="T60" fmla="*/ 13 w 319"/>
                <a:gd name="T61" fmla="*/ 281 h 457"/>
                <a:gd name="T62" fmla="*/ 53 w 319"/>
                <a:gd name="T63" fmla="*/ 254 h 457"/>
                <a:gd name="T64" fmla="*/ 285 w 319"/>
                <a:gd name="T65" fmla="*/ 371 h 457"/>
                <a:gd name="T66" fmla="*/ 159 w 319"/>
                <a:gd name="T67" fmla="*/ 443 h 457"/>
                <a:gd name="T68" fmla="*/ 159 w 319"/>
                <a:gd name="T69" fmla="*/ 443 h 457"/>
                <a:gd name="T70" fmla="*/ 34 w 319"/>
                <a:gd name="T71" fmla="*/ 371 h 457"/>
                <a:gd name="T72" fmla="*/ 15 w 319"/>
                <a:gd name="T73" fmla="*/ 306 h 457"/>
                <a:gd name="T74" fmla="*/ 49 w 319"/>
                <a:gd name="T75" fmla="*/ 321 h 457"/>
                <a:gd name="T76" fmla="*/ 159 w 319"/>
                <a:gd name="T77" fmla="*/ 336 h 457"/>
                <a:gd name="T78" fmla="*/ 269 w 319"/>
                <a:gd name="T79" fmla="*/ 321 h 457"/>
                <a:gd name="T80" fmla="*/ 303 w 319"/>
                <a:gd name="T81" fmla="*/ 306 h 457"/>
                <a:gd name="T82" fmla="*/ 285 w 319"/>
                <a:gd name="T83" fmla="*/ 37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9" h="457">
                  <a:moveTo>
                    <a:pt x="319" y="6"/>
                  </a:moveTo>
                  <a:cubicBezTo>
                    <a:pt x="315" y="4"/>
                    <a:pt x="311" y="2"/>
                    <a:pt x="305" y="0"/>
                  </a:cubicBezTo>
                  <a:cubicBezTo>
                    <a:pt x="305" y="0"/>
                    <a:pt x="305" y="0"/>
                    <a:pt x="305" y="1"/>
                  </a:cubicBezTo>
                  <a:cubicBezTo>
                    <a:pt x="305" y="258"/>
                    <a:pt x="305" y="258"/>
                    <a:pt x="305" y="258"/>
                  </a:cubicBezTo>
                  <a:cubicBezTo>
                    <a:pt x="296" y="252"/>
                    <a:pt x="284" y="246"/>
                    <a:pt x="269" y="241"/>
                  </a:cubicBezTo>
                  <a:cubicBezTo>
                    <a:pt x="241" y="233"/>
                    <a:pt x="202" y="227"/>
                    <a:pt x="159" y="227"/>
                  </a:cubicBezTo>
                  <a:cubicBezTo>
                    <a:pt x="117" y="227"/>
                    <a:pt x="78" y="233"/>
                    <a:pt x="49" y="241"/>
                  </a:cubicBezTo>
                  <a:cubicBezTo>
                    <a:pt x="35" y="246"/>
                    <a:pt x="22" y="251"/>
                    <a:pt x="13" y="258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8" y="2"/>
                    <a:pt x="4" y="4"/>
                    <a:pt x="0" y="6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0" y="281"/>
                    <a:pt x="0" y="282"/>
                    <a:pt x="0" y="283"/>
                  </a:cubicBezTo>
                  <a:cubicBezTo>
                    <a:pt x="0" y="294"/>
                    <a:pt x="1" y="336"/>
                    <a:pt x="21" y="377"/>
                  </a:cubicBezTo>
                  <a:cubicBezTo>
                    <a:pt x="42" y="418"/>
                    <a:pt x="83" y="457"/>
                    <a:pt x="159" y="457"/>
                  </a:cubicBezTo>
                  <a:cubicBezTo>
                    <a:pt x="160" y="457"/>
                    <a:pt x="160" y="457"/>
                    <a:pt x="160" y="457"/>
                  </a:cubicBezTo>
                  <a:cubicBezTo>
                    <a:pt x="236" y="457"/>
                    <a:pt x="277" y="418"/>
                    <a:pt x="297" y="377"/>
                  </a:cubicBezTo>
                  <a:cubicBezTo>
                    <a:pt x="317" y="336"/>
                    <a:pt x="319" y="294"/>
                    <a:pt x="319" y="283"/>
                  </a:cubicBezTo>
                  <a:cubicBezTo>
                    <a:pt x="319" y="282"/>
                    <a:pt x="319" y="282"/>
                    <a:pt x="319" y="282"/>
                  </a:cubicBezTo>
                  <a:cubicBezTo>
                    <a:pt x="319" y="282"/>
                    <a:pt x="319" y="281"/>
                    <a:pt x="319" y="281"/>
                  </a:cubicBezTo>
                  <a:lnTo>
                    <a:pt x="319" y="6"/>
                  </a:lnTo>
                  <a:close/>
                  <a:moveTo>
                    <a:pt x="53" y="254"/>
                  </a:moveTo>
                  <a:cubicBezTo>
                    <a:pt x="80" y="246"/>
                    <a:pt x="118" y="241"/>
                    <a:pt x="159" y="241"/>
                  </a:cubicBezTo>
                  <a:cubicBezTo>
                    <a:pt x="201" y="241"/>
                    <a:pt x="238" y="246"/>
                    <a:pt x="265" y="254"/>
                  </a:cubicBezTo>
                  <a:cubicBezTo>
                    <a:pt x="292" y="262"/>
                    <a:pt x="306" y="275"/>
                    <a:pt x="305" y="281"/>
                  </a:cubicBezTo>
                  <a:cubicBezTo>
                    <a:pt x="306" y="288"/>
                    <a:pt x="292" y="300"/>
                    <a:pt x="265" y="308"/>
                  </a:cubicBezTo>
                  <a:cubicBezTo>
                    <a:pt x="238" y="317"/>
                    <a:pt x="201" y="322"/>
                    <a:pt x="159" y="322"/>
                  </a:cubicBezTo>
                  <a:cubicBezTo>
                    <a:pt x="118" y="322"/>
                    <a:pt x="80" y="317"/>
                    <a:pt x="53" y="308"/>
                  </a:cubicBezTo>
                  <a:cubicBezTo>
                    <a:pt x="26" y="300"/>
                    <a:pt x="12" y="288"/>
                    <a:pt x="13" y="282"/>
                  </a:cubicBezTo>
                  <a:cubicBezTo>
                    <a:pt x="13" y="281"/>
                    <a:pt x="13" y="281"/>
                    <a:pt x="13" y="281"/>
                  </a:cubicBezTo>
                  <a:cubicBezTo>
                    <a:pt x="13" y="281"/>
                    <a:pt x="13" y="281"/>
                    <a:pt x="13" y="281"/>
                  </a:cubicBezTo>
                  <a:cubicBezTo>
                    <a:pt x="13" y="275"/>
                    <a:pt x="26" y="262"/>
                    <a:pt x="53" y="254"/>
                  </a:cubicBezTo>
                  <a:close/>
                  <a:moveTo>
                    <a:pt x="285" y="371"/>
                  </a:moveTo>
                  <a:cubicBezTo>
                    <a:pt x="266" y="408"/>
                    <a:pt x="231" y="443"/>
                    <a:pt x="159" y="443"/>
                  </a:cubicBezTo>
                  <a:cubicBezTo>
                    <a:pt x="159" y="443"/>
                    <a:pt x="159" y="443"/>
                    <a:pt x="159" y="443"/>
                  </a:cubicBezTo>
                  <a:cubicBezTo>
                    <a:pt x="88" y="443"/>
                    <a:pt x="53" y="408"/>
                    <a:pt x="34" y="371"/>
                  </a:cubicBezTo>
                  <a:cubicBezTo>
                    <a:pt x="22" y="347"/>
                    <a:pt x="17" y="323"/>
                    <a:pt x="15" y="306"/>
                  </a:cubicBezTo>
                  <a:cubicBezTo>
                    <a:pt x="24" y="312"/>
                    <a:pt x="36" y="317"/>
                    <a:pt x="49" y="321"/>
                  </a:cubicBezTo>
                  <a:cubicBezTo>
                    <a:pt x="78" y="330"/>
                    <a:pt x="117" y="336"/>
                    <a:pt x="159" y="336"/>
                  </a:cubicBezTo>
                  <a:cubicBezTo>
                    <a:pt x="202" y="336"/>
                    <a:pt x="241" y="330"/>
                    <a:pt x="269" y="321"/>
                  </a:cubicBezTo>
                  <a:cubicBezTo>
                    <a:pt x="283" y="317"/>
                    <a:pt x="295" y="312"/>
                    <a:pt x="303" y="306"/>
                  </a:cubicBezTo>
                  <a:cubicBezTo>
                    <a:pt x="301" y="323"/>
                    <a:pt x="297" y="347"/>
                    <a:pt x="285" y="371"/>
                  </a:cubicBezTo>
                  <a:close/>
                </a:path>
              </a:pathLst>
            </a:custGeom>
            <a:solidFill>
              <a:srgbClr val="090C0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5599950" y="1218828"/>
            <a:ext cx="2362950" cy="730605"/>
            <a:chOff x="8198838" y="2976912"/>
            <a:chExt cx="2694701" cy="974141"/>
          </a:xfrm>
        </p:grpSpPr>
        <p:sp>
          <p:nvSpPr>
            <p:cNvPr id="251" name="TextBox 250"/>
            <p:cNvSpPr txBox="1"/>
            <p:nvPr/>
          </p:nvSpPr>
          <p:spPr>
            <a:xfrm>
              <a:off x="8198838" y="2976912"/>
              <a:ext cx="1806476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14,313</a:t>
              </a:r>
              <a:r>
                <a:rPr lang="en-US" sz="2000" b="1" dirty="0">
                  <a:solidFill>
                    <a:schemeClr val="bg1"/>
                  </a:solidFill>
                </a:rPr>
                <a:t>,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961</a:t>
              </a:r>
              <a:endParaRPr lang="id-ID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8198838" y="3362258"/>
              <a:ext cx="2694701" cy="588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800" dirty="0" smtClean="0">
                  <a:solidFill>
                    <a:schemeClr val="bg1"/>
                  </a:solidFill>
                </a:rPr>
                <a:t>2018</a:t>
              </a:r>
              <a:r>
                <a:rPr lang="ko-KR" altLang="en-US" sz="800" dirty="0" smtClean="0">
                  <a:solidFill>
                    <a:schemeClr val="bg1"/>
                  </a:solidFill>
                </a:rPr>
                <a:t>년 한 해간 제주를 찾아간 관광객의 수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56" name="TextBox 255"/>
          <p:cNvSpPr txBox="1"/>
          <p:nvPr/>
        </p:nvSpPr>
        <p:spPr>
          <a:xfrm>
            <a:off x="5574192" y="2027431"/>
            <a:ext cx="3105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/>
                </a:solidFill>
                <a:latin typeface="+mj-lt"/>
              </a:rPr>
              <a:t>이 많은 사람들에게 더 좋은 경험을 제공하고 싶습니다</a:t>
            </a:r>
            <a:r>
              <a:rPr lang="en-US" altLang="ko-KR" sz="1000" dirty="0" smtClean="0">
                <a:solidFill>
                  <a:schemeClr val="bg1"/>
                </a:solidFill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/>
                </a:solidFill>
                <a:latin typeface="+mj-lt"/>
              </a:rPr>
              <a:t>제주만큼 </a:t>
            </a:r>
            <a:r>
              <a:rPr lang="ko-KR" altLang="en-US" sz="1000" dirty="0" smtClean="0">
                <a:solidFill>
                  <a:schemeClr val="bg1"/>
                </a:solidFill>
                <a:latin typeface="+mj-lt"/>
              </a:rPr>
              <a:t>아름다운 경치는 제주만의 특별한 선물입니다</a:t>
            </a:r>
            <a:r>
              <a:rPr lang="en-US" altLang="ko-KR" sz="1000" dirty="0" smtClean="0">
                <a:solidFill>
                  <a:schemeClr val="bg1"/>
                </a:solidFill>
                <a:latin typeface="+mj-lt"/>
              </a:rPr>
              <a:t>.  </a:t>
            </a:r>
            <a:r>
              <a:rPr lang="ko-KR" altLang="en-US" sz="1000" dirty="0" smtClean="0">
                <a:solidFill>
                  <a:schemeClr val="bg1"/>
                </a:solidFill>
                <a:latin typeface="+mj-lt"/>
              </a:rPr>
              <a:t>한순간의 불편함이 더 아름다운 추억으로 남을 수 있는 순간을 가져갈 수 있습니다</a:t>
            </a:r>
            <a:r>
              <a:rPr lang="en-US" altLang="ko-KR" sz="1000" dirty="0" smtClean="0">
                <a:solidFill>
                  <a:schemeClr val="bg1"/>
                </a:solidFill>
                <a:latin typeface="+mj-lt"/>
              </a:rPr>
              <a:t>.</a:t>
            </a:r>
            <a:endParaRPr lang="en-US" altLang="ko-KR" sz="1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922214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1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1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1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45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7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5" grpId="0" animBg="1"/>
      <p:bldP spid="16" grpId="0" animBg="1"/>
      <p:bldP spid="25" grpId="0" animBg="1"/>
      <p:bldP spid="98" grpId="0" animBg="1"/>
      <p:bldP spid="92" grpId="0" animBg="1"/>
      <p:bldP spid="91" grpId="0" animBg="1"/>
      <p:bldP spid="99" grpId="0" animBg="1"/>
      <p:bldP spid="2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71A33"/>
            </a:gs>
            <a:gs pos="50000">
              <a:srgbClr val="071A33"/>
            </a:gs>
            <a:gs pos="100000">
              <a:srgbClr val="0B295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43"/>
          <p:cNvGrpSpPr/>
          <p:nvPr/>
        </p:nvGrpSpPr>
        <p:grpSpPr>
          <a:xfrm>
            <a:off x="11812" y="854869"/>
            <a:ext cx="9132188" cy="5145881"/>
            <a:chOff x="15750" y="-3176"/>
            <a:chExt cx="12176250" cy="6861175"/>
          </a:xfrm>
          <a:solidFill>
            <a:schemeClr val="bg1">
              <a:alpha val="40000"/>
            </a:schemeClr>
          </a:solidFill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9076350" y="681916"/>
              <a:ext cx="127615" cy="84675"/>
            </a:xfrm>
            <a:custGeom>
              <a:avLst/>
              <a:gdLst>
                <a:gd name="T0" fmla="*/ 17 w 17"/>
                <a:gd name="T1" fmla="*/ 7 h 14"/>
                <a:gd name="T2" fmla="*/ 9 w 17"/>
                <a:gd name="T3" fmla="*/ 0 h 14"/>
                <a:gd name="T4" fmla="*/ 0 w 17"/>
                <a:gd name="T5" fmla="*/ 7 h 14"/>
                <a:gd name="T6" fmla="*/ 9 w 17"/>
                <a:gd name="T7" fmla="*/ 14 h 14"/>
                <a:gd name="T8" fmla="*/ 17 w 17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7"/>
                  </a:moveTo>
                  <a:cubicBezTo>
                    <a:pt x="13" y="7"/>
                    <a:pt x="9" y="4"/>
                    <a:pt x="9" y="0"/>
                  </a:cubicBezTo>
                  <a:cubicBezTo>
                    <a:pt x="9" y="4"/>
                    <a:pt x="5" y="7"/>
                    <a:pt x="0" y="7"/>
                  </a:cubicBezTo>
                  <a:cubicBezTo>
                    <a:pt x="5" y="7"/>
                    <a:pt x="9" y="10"/>
                    <a:pt x="9" y="14"/>
                  </a:cubicBezTo>
                  <a:cubicBezTo>
                    <a:pt x="9" y="10"/>
                    <a:pt x="13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0284015" y="2711529"/>
              <a:ext cx="161852" cy="135993"/>
            </a:xfrm>
            <a:custGeom>
              <a:avLst/>
              <a:gdLst>
                <a:gd name="T0" fmla="*/ 22 w 22"/>
                <a:gd name="T1" fmla="*/ 11 h 22"/>
                <a:gd name="T2" fmla="*/ 11 w 22"/>
                <a:gd name="T3" fmla="*/ 0 h 22"/>
                <a:gd name="T4" fmla="*/ 0 w 22"/>
                <a:gd name="T5" fmla="*/ 11 h 22"/>
                <a:gd name="T6" fmla="*/ 11 w 22"/>
                <a:gd name="T7" fmla="*/ 22 h 22"/>
                <a:gd name="T8" fmla="*/ 22 w 2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cubicBezTo>
                    <a:pt x="16" y="11"/>
                    <a:pt x="11" y="6"/>
                    <a:pt x="11" y="0"/>
                  </a:cubicBezTo>
                  <a:cubicBezTo>
                    <a:pt x="11" y="6"/>
                    <a:pt x="6" y="11"/>
                    <a:pt x="0" y="11"/>
                  </a:cubicBezTo>
                  <a:cubicBezTo>
                    <a:pt x="6" y="11"/>
                    <a:pt x="11" y="16"/>
                    <a:pt x="11" y="22"/>
                  </a:cubicBezTo>
                  <a:cubicBezTo>
                    <a:pt x="11" y="16"/>
                    <a:pt x="16" y="11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4840184" y="2826995"/>
              <a:ext cx="214766" cy="184744"/>
            </a:xfrm>
            <a:custGeom>
              <a:avLst/>
              <a:gdLst>
                <a:gd name="T0" fmla="*/ 29 w 29"/>
                <a:gd name="T1" fmla="*/ 15 h 30"/>
                <a:gd name="T2" fmla="*/ 14 w 29"/>
                <a:gd name="T3" fmla="*/ 0 h 30"/>
                <a:gd name="T4" fmla="*/ 0 w 29"/>
                <a:gd name="T5" fmla="*/ 15 h 30"/>
                <a:gd name="T6" fmla="*/ 14 w 29"/>
                <a:gd name="T7" fmla="*/ 30 h 30"/>
                <a:gd name="T8" fmla="*/ 29 w 2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0">
                  <a:moveTo>
                    <a:pt x="29" y="15"/>
                  </a:moveTo>
                  <a:cubicBezTo>
                    <a:pt x="21" y="15"/>
                    <a:pt x="14" y="8"/>
                    <a:pt x="14" y="0"/>
                  </a:cubicBezTo>
                  <a:cubicBezTo>
                    <a:pt x="14" y="8"/>
                    <a:pt x="8" y="15"/>
                    <a:pt x="0" y="15"/>
                  </a:cubicBezTo>
                  <a:cubicBezTo>
                    <a:pt x="8" y="15"/>
                    <a:pt x="14" y="21"/>
                    <a:pt x="14" y="30"/>
                  </a:cubicBezTo>
                  <a:cubicBezTo>
                    <a:pt x="14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529807" y="1467076"/>
              <a:ext cx="133840" cy="110334"/>
            </a:xfrm>
            <a:custGeom>
              <a:avLst/>
              <a:gdLst>
                <a:gd name="T0" fmla="*/ 18 w 18"/>
                <a:gd name="T1" fmla="*/ 9 h 18"/>
                <a:gd name="T2" fmla="*/ 9 w 18"/>
                <a:gd name="T3" fmla="*/ 0 h 18"/>
                <a:gd name="T4" fmla="*/ 0 w 18"/>
                <a:gd name="T5" fmla="*/ 9 h 18"/>
                <a:gd name="T6" fmla="*/ 9 w 18"/>
                <a:gd name="T7" fmla="*/ 18 h 18"/>
                <a:gd name="T8" fmla="*/ 18 w 18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9"/>
                  </a:moveTo>
                  <a:cubicBezTo>
                    <a:pt x="13" y="9"/>
                    <a:pt x="9" y="5"/>
                    <a:pt x="9" y="0"/>
                  </a:cubicBezTo>
                  <a:cubicBezTo>
                    <a:pt x="9" y="5"/>
                    <a:pt x="5" y="9"/>
                    <a:pt x="0" y="9"/>
                  </a:cubicBezTo>
                  <a:cubicBezTo>
                    <a:pt x="5" y="9"/>
                    <a:pt x="9" y="13"/>
                    <a:pt x="9" y="18"/>
                  </a:cubicBezTo>
                  <a:cubicBezTo>
                    <a:pt x="9" y="13"/>
                    <a:pt x="13" y="9"/>
                    <a:pt x="1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5291504" y="640862"/>
              <a:ext cx="220991" cy="174480"/>
            </a:xfrm>
            <a:custGeom>
              <a:avLst/>
              <a:gdLst>
                <a:gd name="T0" fmla="*/ 30 w 30"/>
                <a:gd name="T1" fmla="*/ 15 h 29"/>
                <a:gd name="T2" fmla="*/ 15 w 30"/>
                <a:gd name="T3" fmla="*/ 0 h 29"/>
                <a:gd name="T4" fmla="*/ 0 w 30"/>
                <a:gd name="T5" fmla="*/ 15 h 29"/>
                <a:gd name="T6" fmla="*/ 15 w 30"/>
                <a:gd name="T7" fmla="*/ 29 h 29"/>
                <a:gd name="T8" fmla="*/ 30 w 30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9">
                  <a:moveTo>
                    <a:pt x="30" y="15"/>
                  </a:moveTo>
                  <a:cubicBezTo>
                    <a:pt x="22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2" y="15"/>
                    <a:pt x="3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11980347" y="663954"/>
              <a:ext cx="211653" cy="177047"/>
            </a:xfrm>
            <a:custGeom>
              <a:avLst/>
              <a:gdLst>
                <a:gd name="T0" fmla="*/ 29 w 29"/>
                <a:gd name="T1" fmla="*/ 15 h 29"/>
                <a:gd name="T2" fmla="*/ 15 w 29"/>
                <a:gd name="T3" fmla="*/ 0 h 29"/>
                <a:gd name="T4" fmla="*/ 0 w 29"/>
                <a:gd name="T5" fmla="*/ 15 h 29"/>
                <a:gd name="T6" fmla="*/ 15 w 29"/>
                <a:gd name="T7" fmla="*/ 29 h 29"/>
                <a:gd name="T8" fmla="*/ 29 w 29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29" y="15"/>
                  </a:moveTo>
                  <a:cubicBezTo>
                    <a:pt x="21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8709071" y="1490168"/>
              <a:ext cx="52914" cy="436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4849523" y="1472208"/>
              <a:ext cx="49801" cy="436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Oval 13"/>
            <p:cNvSpPr>
              <a:spLocks noChangeArrowheads="1"/>
            </p:cNvSpPr>
            <p:nvPr/>
          </p:nvSpPr>
          <p:spPr bwMode="auto">
            <a:xfrm>
              <a:off x="11037249" y="-3176"/>
              <a:ext cx="49801" cy="410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Oval 14"/>
            <p:cNvSpPr>
              <a:spLocks noChangeArrowheads="1"/>
            </p:cNvSpPr>
            <p:nvPr/>
          </p:nvSpPr>
          <p:spPr bwMode="auto">
            <a:xfrm>
              <a:off x="9424954" y="25050"/>
              <a:ext cx="34239" cy="2565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Oval 15"/>
            <p:cNvSpPr>
              <a:spLocks noChangeArrowheads="1"/>
            </p:cNvSpPr>
            <p:nvPr/>
          </p:nvSpPr>
          <p:spPr bwMode="auto">
            <a:xfrm>
              <a:off x="996201" y="1174565"/>
              <a:ext cx="31125" cy="2565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Oval 16"/>
            <p:cNvSpPr>
              <a:spLocks noChangeArrowheads="1"/>
            </p:cNvSpPr>
            <p:nvPr/>
          </p:nvSpPr>
          <p:spPr bwMode="auto">
            <a:xfrm>
              <a:off x="7971398" y="2280461"/>
              <a:ext cx="31125" cy="3079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Oval 17"/>
            <p:cNvSpPr>
              <a:spLocks noChangeArrowheads="1"/>
            </p:cNvSpPr>
            <p:nvPr/>
          </p:nvSpPr>
          <p:spPr bwMode="auto">
            <a:xfrm>
              <a:off x="11936772" y="2875746"/>
              <a:ext cx="34239" cy="3079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Oval 18"/>
            <p:cNvSpPr>
              <a:spLocks noChangeArrowheads="1"/>
            </p:cNvSpPr>
            <p:nvPr/>
          </p:nvSpPr>
          <p:spPr bwMode="auto">
            <a:xfrm>
              <a:off x="10719770" y="5380048"/>
              <a:ext cx="37350" cy="2565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Oval 19"/>
            <p:cNvSpPr>
              <a:spLocks noChangeArrowheads="1"/>
            </p:cNvSpPr>
            <p:nvPr/>
          </p:nvSpPr>
          <p:spPr bwMode="auto">
            <a:xfrm>
              <a:off x="6433804" y="930806"/>
              <a:ext cx="28014" cy="2565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Oval 20"/>
            <p:cNvSpPr>
              <a:spLocks noChangeArrowheads="1"/>
            </p:cNvSpPr>
            <p:nvPr/>
          </p:nvSpPr>
          <p:spPr bwMode="auto">
            <a:xfrm>
              <a:off x="7457830" y="325257"/>
              <a:ext cx="28014" cy="230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Oval 21"/>
            <p:cNvSpPr>
              <a:spLocks noChangeArrowheads="1"/>
            </p:cNvSpPr>
            <p:nvPr/>
          </p:nvSpPr>
          <p:spPr bwMode="auto">
            <a:xfrm>
              <a:off x="15750" y="1325952"/>
              <a:ext cx="31125" cy="2565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Oval 22"/>
            <p:cNvSpPr>
              <a:spLocks noChangeArrowheads="1"/>
            </p:cNvSpPr>
            <p:nvPr/>
          </p:nvSpPr>
          <p:spPr bwMode="auto">
            <a:xfrm>
              <a:off x="3626295" y="2896273"/>
              <a:ext cx="28014" cy="230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Oval 23"/>
            <p:cNvSpPr>
              <a:spLocks noChangeArrowheads="1"/>
            </p:cNvSpPr>
            <p:nvPr/>
          </p:nvSpPr>
          <p:spPr bwMode="auto">
            <a:xfrm>
              <a:off x="768984" y="3386357"/>
              <a:ext cx="28014" cy="2565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Oval 24"/>
            <p:cNvSpPr>
              <a:spLocks noChangeArrowheads="1"/>
            </p:cNvSpPr>
            <p:nvPr/>
          </p:nvSpPr>
          <p:spPr bwMode="auto">
            <a:xfrm>
              <a:off x="10433417" y="6834905"/>
              <a:ext cx="28014" cy="230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Oval 25"/>
            <p:cNvSpPr>
              <a:spLocks noChangeArrowheads="1"/>
            </p:cNvSpPr>
            <p:nvPr/>
          </p:nvSpPr>
          <p:spPr bwMode="auto">
            <a:xfrm>
              <a:off x="5836197" y="5667427"/>
              <a:ext cx="28014" cy="230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2" name="Oval 26"/>
            <p:cNvSpPr>
              <a:spLocks noChangeArrowheads="1"/>
            </p:cNvSpPr>
            <p:nvPr/>
          </p:nvSpPr>
          <p:spPr bwMode="auto">
            <a:xfrm>
              <a:off x="202502" y="5970202"/>
              <a:ext cx="28014" cy="2565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3" name="Oval 27"/>
            <p:cNvSpPr>
              <a:spLocks noChangeArrowheads="1"/>
            </p:cNvSpPr>
            <p:nvPr/>
          </p:nvSpPr>
          <p:spPr bwMode="auto">
            <a:xfrm>
              <a:off x="4563170" y="3514652"/>
              <a:ext cx="34239" cy="2565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4" name="Oval 28"/>
            <p:cNvSpPr>
              <a:spLocks noChangeArrowheads="1"/>
            </p:cNvSpPr>
            <p:nvPr/>
          </p:nvSpPr>
          <p:spPr bwMode="auto">
            <a:xfrm>
              <a:off x="2536906" y="805078"/>
              <a:ext cx="28014" cy="230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5" name="Oval 29"/>
            <p:cNvSpPr>
              <a:spLocks noChangeArrowheads="1"/>
            </p:cNvSpPr>
            <p:nvPr/>
          </p:nvSpPr>
          <p:spPr bwMode="auto">
            <a:xfrm>
              <a:off x="8201726" y="37878"/>
              <a:ext cx="34239" cy="2565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6" name="Oval 30"/>
            <p:cNvSpPr>
              <a:spLocks noChangeArrowheads="1"/>
            </p:cNvSpPr>
            <p:nvPr/>
          </p:nvSpPr>
          <p:spPr bwMode="auto">
            <a:xfrm>
              <a:off x="9658394" y="1631293"/>
              <a:ext cx="37350" cy="230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7" name="Oval 31"/>
            <p:cNvSpPr>
              <a:spLocks noChangeArrowheads="1"/>
            </p:cNvSpPr>
            <p:nvPr/>
          </p:nvSpPr>
          <p:spPr bwMode="auto">
            <a:xfrm>
              <a:off x="3906423" y="25050"/>
              <a:ext cx="28014" cy="2565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8" name="Oval 32"/>
            <p:cNvSpPr>
              <a:spLocks noChangeArrowheads="1"/>
            </p:cNvSpPr>
            <p:nvPr/>
          </p:nvSpPr>
          <p:spPr bwMode="auto">
            <a:xfrm>
              <a:off x="11958561" y="1515827"/>
              <a:ext cx="49801" cy="410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9" name="Oval 33"/>
            <p:cNvSpPr>
              <a:spLocks noChangeArrowheads="1"/>
            </p:cNvSpPr>
            <p:nvPr/>
          </p:nvSpPr>
          <p:spPr bwMode="auto">
            <a:xfrm>
              <a:off x="10262226" y="628031"/>
              <a:ext cx="52914" cy="436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0" name="Oval 34"/>
            <p:cNvSpPr>
              <a:spLocks noChangeArrowheads="1"/>
            </p:cNvSpPr>
            <p:nvPr/>
          </p:nvSpPr>
          <p:spPr bwMode="auto">
            <a:xfrm>
              <a:off x="9393829" y="1982818"/>
              <a:ext cx="43576" cy="436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1" name="Oval 35"/>
            <p:cNvSpPr>
              <a:spLocks noChangeArrowheads="1"/>
            </p:cNvSpPr>
            <p:nvPr/>
          </p:nvSpPr>
          <p:spPr bwMode="auto">
            <a:xfrm>
              <a:off x="9054561" y="3958549"/>
              <a:ext cx="52914" cy="436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2" name="Oval 36"/>
            <p:cNvSpPr>
              <a:spLocks noChangeArrowheads="1"/>
            </p:cNvSpPr>
            <p:nvPr/>
          </p:nvSpPr>
          <p:spPr bwMode="auto">
            <a:xfrm>
              <a:off x="6888235" y="1964858"/>
              <a:ext cx="52914" cy="436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736312" y="4034206"/>
            <a:ext cx="2117261" cy="3287411"/>
            <a:chOff x="-224084" y="1474544"/>
            <a:chExt cx="4161260" cy="6461071"/>
          </a:xfrm>
        </p:grpSpPr>
        <p:sp>
          <p:nvSpPr>
            <p:cNvPr id="82" name="Freeform 5"/>
            <p:cNvSpPr>
              <a:spLocks/>
            </p:cNvSpPr>
            <p:nvPr/>
          </p:nvSpPr>
          <p:spPr bwMode="auto">
            <a:xfrm>
              <a:off x="1262534" y="7274895"/>
              <a:ext cx="1188024" cy="635307"/>
            </a:xfrm>
            <a:custGeom>
              <a:avLst/>
              <a:gdLst>
                <a:gd name="T0" fmla="*/ 311 w 316"/>
                <a:gd name="T1" fmla="*/ 0 h 169"/>
                <a:gd name="T2" fmla="*/ 158 w 316"/>
                <a:gd name="T3" fmla="*/ 0 h 169"/>
                <a:gd name="T4" fmla="*/ 158 w 316"/>
                <a:gd name="T5" fmla="*/ 0 h 169"/>
                <a:gd name="T6" fmla="*/ 6 w 316"/>
                <a:gd name="T7" fmla="*/ 0 h 169"/>
                <a:gd name="T8" fmla="*/ 158 w 316"/>
                <a:gd name="T9" fmla="*/ 169 h 169"/>
                <a:gd name="T10" fmla="*/ 158 w 316"/>
                <a:gd name="T11" fmla="*/ 169 h 169"/>
                <a:gd name="T12" fmla="*/ 158 w 316"/>
                <a:gd name="T13" fmla="*/ 169 h 169"/>
                <a:gd name="T14" fmla="*/ 158 w 316"/>
                <a:gd name="T15" fmla="*/ 169 h 169"/>
                <a:gd name="T16" fmla="*/ 158 w 316"/>
                <a:gd name="T17" fmla="*/ 169 h 169"/>
                <a:gd name="T18" fmla="*/ 311 w 316"/>
                <a:gd name="T1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6" h="169">
                  <a:moveTo>
                    <a:pt x="311" y="0"/>
                  </a:moveTo>
                  <a:cubicBezTo>
                    <a:pt x="158" y="0"/>
                    <a:pt x="158" y="0"/>
                    <a:pt x="1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0" y="169"/>
                    <a:pt x="158" y="169"/>
                  </a:cubicBezTo>
                  <a:cubicBezTo>
                    <a:pt x="158" y="169"/>
                    <a:pt x="158" y="169"/>
                    <a:pt x="158" y="169"/>
                  </a:cubicBezTo>
                  <a:cubicBezTo>
                    <a:pt x="158" y="169"/>
                    <a:pt x="158" y="169"/>
                    <a:pt x="158" y="169"/>
                  </a:cubicBezTo>
                  <a:cubicBezTo>
                    <a:pt x="158" y="169"/>
                    <a:pt x="158" y="169"/>
                    <a:pt x="158" y="169"/>
                  </a:cubicBezTo>
                  <a:cubicBezTo>
                    <a:pt x="158" y="169"/>
                    <a:pt x="158" y="169"/>
                    <a:pt x="158" y="169"/>
                  </a:cubicBezTo>
                  <a:cubicBezTo>
                    <a:pt x="316" y="169"/>
                    <a:pt x="311" y="0"/>
                    <a:pt x="311" y="0"/>
                  </a:cubicBezTo>
                  <a:close/>
                </a:path>
              </a:pathLst>
            </a:custGeom>
            <a:solidFill>
              <a:srgbClr val="DDBDA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Freeform 6"/>
            <p:cNvSpPr>
              <a:spLocks/>
            </p:cNvSpPr>
            <p:nvPr/>
          </p:nvSpPr>
          <p:spPr bwMode="auto">
            <a:xfrm>
              <a:off x="1284770" y="7098598"/>
              <a:ext cx="1146729" cy="262065"/>
            </a:xfrm>
            <a:custGeom>
              <a:avLst/>
              <a:gdLst>
                <a:gd name="T0" fmla="*/ 287 w 305"/>
                <a:gd name="T1" fmla="*/ 70 h 70"/>
                <a:gd name="T2" fmla="*/ 305 w 305"/>
                <a:gd name="T3" fmla="*/ 47 h 70"/>
                <a:gd name="T4" fmla="*/ 152 w 305"/>
                <a:gd name="T5" fmla="*/ 0 h 70"/>
                <a:gd name="T6" fmla="*/ 0 w 305"/>
                <a:gd name="T7" fmla="*/ 47 h 70"/>
                <a:gd name="T8" fmla="*/ 18 w 305"/>
                <a:gd name="T9" fmla="*/ 70 h 70"/>
                <a:gd name="T10" fmla="*/ 152 w 305"/>
                <a:gd name="T11" fmla="*/ 45 h 70"/>
                <a:gd name="T12" fmla="*/ 287 w 305"/>
                <a:gd name="T1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70">
                  <a:moveTo>
                    <a:pt x="287" y="70"/>
                  </a:moveTo>
                  <a:cubicBezTo>
                    <a:pt x="298" y="63"/>
                    <a:pt x="305" y="56"/>
                    <a:pt x="305" y="47"/>
                  </a:cubicBezTo>
                  <a:cubicBezTo>
                    <a:pt x="305" y="21"/>
                    <a:pt x="236" y="0"/>
                    <a:pt x="152" y="0"/>
                  </a:cubicBezTo>
                  <a:cubicBezTo>
                    <a:pt x="68" y="0"/>
                    <a:pt x="0" y="21"/>
                    <a:pt x="0" y="47"/>
                  </a:cubicBezTo>
                  <a:cubicBezTo>
                    <a:pt x="0" y="56"/>
                    <a:pt x="6" y="63"/>
                    <a:pt x="18" y="70"/>
                  </a:cubicBezTo>
                  <a:cubicBezTo>
                    <a:pt x="43" y="55"/>
                    <a:pt x="94" y="45"/>
                    <a:pt x="152" y="45"/>
                  </a:cubicBezTo>
                  <a:cubicBezTo>
                    <a:pt x="210" y="45"/>
                    <a:pt x="261" y="55"/>
                    <a:pt x="287" y="70"/>
                  </a:cubicBezTo>
                  <a:close/>
                </a:path>
              </a:pathLst>
            </a:custGeom>
            <a:solidFill>
              <a:srgbClr val="DDBDA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Freeform 7"/>
            <p:cNvSpPr>
              <a:spLocks/>
            </p:cNvSpPr>
            <p:nvPr/>
          </p:nvSpPr>
          <p:spPr bwMode="auto">
            <a:xfrm>
              <a:off x="1351477" y="7266954"/>
              <a:ext cx="1013314" cy="187416"/>
            </a:xfrm>
            <a:custGeom>
              <a:avLst/>
              <a:gdLst>
                <a:gd name="T0" fmla="*/ 269 w 269"/>
                <a:gd name="T1" fmla="*/ 25 h 50"/>
                <a:gd name="T2" fmla="*/ 134 w 269"/>
                <a:gd name="T3" fmla="*/ 0 h 50"/>
                <a:gd name="T4" fmla="*/ 0 w 269"/>
                <a:gd name="T5" fmla="*/ 25 h 50"/>
                <a:gd name="T6" fmla="*/ 134 w 269"/>
                <a:gd name="T7" fmla="*/ 50 h 50"/>
                <a:gd name="T8" fmla="*/ 269 w 269"/>
                <a:gd name="T9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50">
                  <a:moveTo>
                    <a:pt x="269" y="25"/>
                  </a:moveTo>
                  <a:cubicBezTo>
                    <a:pt x="243" y="10"/>
                    <a:pt x="192" y="0"/>
                    <a:pt x="134" y="0"/>
                  </a:cubicBezTo>
                  <a:cubicBezTo>
                    <a:pt x="76" y="0"/>
                    <a:pt x="25" y="10"/>
                    <a:pt x="0" y="25"/>
                  </a:cubicBezTo>
                  <a:cubicBezTo>
                    <a:pt x="25" y="40"/>
                    <a:pt x="76" y="50"/>
                    <a:pt x="134" y="50"/>
                  </a:cubicBezTo>
                  <a:cubicBezTo>
                    <a:pt x="192" y="50"/>
                    <a:pt x="243" y="40"/>
                    <a:pt x="269" y="25"/>
                  </a:cubicBezTo>
                  <a:close/>
                </a:path>
              </a:pathLst>
            </a:custGeom>
            <a:solidFill>
              <a:srgbClr val="8F5E3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Freeform 8"/>
            <p:cNvSpPr>
              <a:spLocks/>
            </p:cNvSpPr>
            <p:nvPr/>
          </p:nvSpPr>
          <p:spPr bwMode="auto">
            <a:xfrm>
              <a:off x="42745" y="1474544"/>
              <a:ext cx="3626014" cy="1060962"/>
            </a:xfrm>
            <a:custGeom>
              <a:avLst/>
              <a:gdLst>
                <a:gd name="T0" fmla="*/ 964 w 964"/>
                <a:gd name="T1" fmla="*/ 282 h 282"/>
                <a:gd name="T2" fmla="*/ 482 w 964"/>
                <a:gd name="T3" fmla="*/ 0 h 282"/>
                <a:gd name="T4" fmla="*/ 0 w 964"/>
                <a:gd name="T5" fmla="*/ 282 h 282"/>
                <a:gd name="T6" fmla="*/ 482 w 964"/>
                <a:gd name="T7" fmla="*/ 185 h 282"/>
                <a:gd name="T8" fmla="*/ 964 w 964"/>
                <a:gd name="T9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4" h="282">
                  <a:moveTo>
                    <a:pt x="964" y="282"/>
                  </a:moveTo>
                  <a:cubicBezTo>
                    <a:pt x="869" y="114"/>
                    <a:pt x="689" y="0"/>
                    <a:pt x="482" y="0"/>
                  </a:cubicBezTo>
                  <a:cubicBezTo>
                    <a:pt x="275" y="0"/>
                    <a:pt x="95" y="114"/>
                    <a:pt x="0" y="282"/>
                  </a:cubicBezTo>
                  <a:cubicBezTo>
                    <a:pt x="141" y="221"/>
                    <a:pt x="306" y="185"/>
                    <a:pt x="482" y="185"/>
                  </a:cubicBezTo>
                  <a:cubicBezTo>
                    <a:pt x="659" y="185"/>
                    <a:pt x="824" y="221"/>
                    <a:pt x="964" y="2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6" name="Freeform 9"/>
            <p:cNvSpPr>
              <a:spLocks/>
            </p:cNvSpPr>
            <p:nvPr/>
          </p:nvSpPr>
          <p:spPr bwMode="auto">
            <a:xfrm>
              <a:off x="-224084" y="2170205"/>
              <a:ext cx="4161260" cy="1504089"/>
            </a:xfrm>
            <a:custGeom>
              <a:avLst/>
              <a:gdLst>
                <a:gd name="T0" fmla="*/ 1 w 1106"/>
                <a:gd name="T1" fmla="*/ 400 h 400"/>
                <a:gd name="T2" fmla="*/ 553 w 1106"/>
                <a:gd name="T3" fmla="*/ 269 h 400"/>
                <a:gd name="T4" fmla="*/ 1105 w 1106"/>
                <a:gd name="T5" fmla="*/ 400 h 400"/>
                <a:gd name="T6" fmla="*/ 1106 w 1106"/>
                <a:gd name="T7" fmla="*/ 368 h 400"/>
                <a:gd name="T8" fmla="*/ 1035 w 1106"/>
                <a:gd name="T9" fmla="*/ 97 h 400"/>
                <a:gd name="T10" fmla="*/ 553 w 1106"/>
                <a:gd name="T11" fmla="*/ 0 h 400"/>
                <a:gd name="T12" fmla="*/ 71 w 1106"/>
                <a:gd name="T13" fmla="*/ 97 h 400"/>
                <a:gd name="T14" fmla="*/ 0 w 1106"/>
                <a:gd name="T15" fmla="*/ 368 h 400"/>
                <a:gd name="T16" fmla="*/ 1 w 1106"/>
                <a:gd name="T17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6" h="400">
                  <a:moveTo>
                    <a:pt x="1" y="400"/>
                  </a:moveTo>
                  <a:cubicBezTo>
                    <a:pt x="155" y="318"/>
                    <a:pt x="346" y="269"/>
                    <a:pt x="553" y="269"/>
                  </a:cubicBezTo>
                  <a:cubicBezTo>
                    <a:pt x="760" y="269"/>
                    <a:pt x="951" y="318"/>
                    <a:pt x="1105" y="400"/>
                  </a:cubicBezTo>
                  <a:cubicBezTo>
                    <a:pt x="1106" y="390"/>
                    <a:pt x="1106" y="379"/>
                    <a:pt x="1106" y="368"/>
                  </a:cubicBezTo>
                  <a:cubicBezTo>
                    <a:pt x="1106" y="270"/>
                    <a:pt x="1080" y="177"/>
                    <a:pt x="1035" y="97"/>
                  </a:cubicBezTo>
                  <a:cubicBezTo>
                    <a:pt x="895" y="36"/>
                    <a:pt x="730" y="0"/>
                    <a:pt x="553" y="0"/>
                  </a:cubicBezTo>
                  <a:cubicBezTo>
                    <a:pt x="377" y="0"/>
                    <a:pt x="212" y="36"/>
                    <a:pt x="71" y="97"/>
                  </a:cubicBezTo>
                  <a:cubicBezTo>
                    <a:pt x="26" y="177"/>
                    <a:pt x="0" y="270"/>
                    <a:pt x="0" y="368"/>
                  </a:cubicBezTo>
                  <a:cubicBezTo>
                    <a:pt x="0" y="379"/>
                    <a:pt x="1" y="390"/>
                    <a:pt x="1" y="4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7" name="Freeform 10"/>
            <p:cNvSpPr>
              <a:spLocks/>
            </p:cNvSpPr>
            <p:nvPr/>
          </p:nvSpPr>
          <p:spPr bwMode="auto">
            <a:xfrm>
              <a:off x="-220907" y="3181931"/>
              <a:ext cx="4153319" cy="1389734"/>
            </a:xfrm>
            <a:custGeom>
              <a:avLst/>
              <a:gdLst>
                <a:gd name="T0" fmla="*/ 1034 w 1104"/>
                <a:gd name="T1" fmla="*/ 370 h 370"/>
                <a:gd name="T2" fmla="*/ 1104 w 1104"/>
                <a:gd name="T3" fmla="*/ 131 h 370"/>
                <a:gd name="T4" fmla="*/ 552 w 1104"/>
                <a:gd name="T5" fmla="*/ 0 h 370"/>
                <a:gd name="T6" fmla="*/ 0 w 1104"/>
                <a:gd name="T7" fmla="*/ 131 h 370"/>
                <a:gd name="T8" fmla="*/ 70 w 1104"/>
                <a:gd name="T9" fmla="*/ 370 h 370"/>
                <a:gd name="T10" fmla="*/ 552 w 1104"/>
                <a:gd name="T11" fmla="*/ 273 h 370"/>
                <a:gd name="T12" fmla="*/ 1034 w 1104"/>
                <a:gd name="T13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4" h="370">
                  <a:moveTo>
                    <a:pt x="1034" y="370"/>
                  </a:moveTo>
                  <a:cubicBezTo>
                    <a:pt x="1074" y="299"/>
                    <a:pt x="1099" y="218"/>
                    <a:pt x="1104" y="131"/>
                  </a:cubicBezTo>
                  <a:cubicBezTo>
                    <a:pt x="950" y="49"/>
                    <a:pt x="759" y="0"/>
                    <a:pt x="552" y="0"/>
                  </a:cubicBezTo>
                  <a:cubicBezTo>
                    <a:pt x="345" y="0"/>
                    <a:pt x="154" y="49"/>
                    <a:pt x="0" y="131"/>
                  </a:cubicBezTo>
                  <a:cubicBezTo>
                    <a:pt x="5" y="218"/>
                    <a:pt x="30" y="299"/>
                    <a:pt x="70" y="370"/>
                  </a:cubicBezTo>
                  <a:cubicBezTo>
                    <a:pt x="211" y="308"/>
                    <a:pt x="376" y="273"/>
                    <a:pt x="552" y="273"/>
                  </a:cubicBezTo>
                  <a:cubicBezTo>
                    <a:pt x="729" y="273"/>
                    <a:pt x="894" y="308"/>
                    <a:pt x="1034" y="3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8" name="Freeform 11"/>
            <p:cNvSpPr>
              <a:spLocks/>
            </p:cNvSpPr>
            <p:nvPr/>
          </p:nvSpPr>
          <p:spPr bwMode="auto">
            <a:xfrm>
              <a:off x="42745" y="4207952"/>
              <a:ext cx="3626014" cy="1130846"/>
            </a:xfrm>
            <a:custGeom>
              <a:avLst/>
              <a:gdLst>
                <a:gd name="T0" fmla="*/ 134 w 964"/>
                <a:gd name="T1" fmla="*/ 255 h 301"/>
                <a:gd name="T2" fmla="*/ 181 w 964"/>
                <a:gd name="T3" fmla="*/ 301 h 301"/>
                <a:gd name="T4" fmla="*/ 482 w 964"/>
                <a:gd name="T5" fmla="*/ 265 h 301"/>
                <a:gd name="T6" fmla="*/ 783 w 964"/>
                <a:gd name="T7" fmla="*/ 301 h 301"/>
                <a:gd name="T8" fmla="*/ 830 w 964"/>
                <a:gd name="T9" fmla="*/ 255 h 301"/>
                <a:gd name="T10" fmla="*/ 964 w 964"/>
                <a:gd name="T11" fmla="*/ 97 h 301"/>
                <a:gd name="T12" fmla="*/ 482 w 964"/>
                <a:gd name="T13" fmla="*/ 0 h 301"/>
                <a:gd name="T14" fmla="*/ 0 w 964"/>
                <a:gd name="T15" fmla="*/ 97 h 301"/>
                <a:gd name="T16" fmla="*/ 134 w 964"/>
                <a:gd name="T17" fmla="*/ 255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4" h="301">
                  <a:moveTo>
                    <a:pt x="134" y="255"/>
                  </a:moveTo>
                  <a:cubicBezTo>
                    <a:pt x="152" y="272"/>
                    <a:pt x="168" y="288"/>
                    <a:pt x="181" y="301"/>
                  </a:cubicBezTo>
                  <a:cubicBezTo>
                    <a:pt x="275" y="278"/>
                    <a:pt x="377" y="265"/>
                    <a:pt x="482" y="265"/>
                  </a:cubicBezTo>
                  <a:cubicBezTo>
                    <a:pt x="588" y="265"/>
                    <a:pt x="689" y="278"/>
                    <a:pt x="783" y="301"/>
                  </a:cubicBezTo>
                  <a:cubicBezTo>
                    <a:pt x="796" y="288"/>
                    <a:pt x="813" y="272"/>
                    <a:pt x="830" y="255"/>
                  </a:cubicBezTo>
                  <a:cubicBezTo>
                    <a:pt x="884" y="212"/>
                    <a:pt x="930" y="158"/>
                    <a:pt x="964" y="97"/>
                  </a:cubicBezTo>
                  <a:cubicBezTo>
                    <a:pt x="824" y="35"/>
                    <a:pt x="659" y="0"/>
                    <a:pt x="482" y="0"/>
                  </a:cubicBezTo>
                  <a:cubicBezTo>
                    <a:pt x="306" y="0"/>
                    <a:pt x="141" y="35"/>
                    <a:pt x="0" y="97"/>
                  </a:cubicBezTo>
                  <a:cubicBezTo>
                    <a:pt x="35" y="158"/>
                    <a:pt x="80" y="212"/>
                    <a:pt x="134" y="2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9" name="Freeform 12"/>
            <p:cNvSpPr>
              <a:spLocks/>
            </p:cNvSpPr>
            <p:nvPr/>
          </p:nvSpPr>
          <p:spPr bwMode="auto">
            <a:xfrm>
              <a:off x="724112" y="5203795"/>
              <a:ext cx="2264869" cy="1153082"/>
            </a:xfrm>
            <a:custGeom>
              <a:avLst/>
              <a:gdLst>
                <a:gd name="T0" fmla="*/ 0 w 602"/>
                <a:gd name="T1" fmla="*/ 36 h 307"/>
                <a:gd name="T2" fmla="*/ 19 w 602"/>
                <a:gd name="T3" fmla="*/ 58 h 307"/>
                <a:gd name="T4" fmla="*/ 113 w 602"/>
                <a:gd name="T5" fmla="*/ 307 h 307"/>
                <a:gd name="T6" fmla="*/ 301 w 602"/>
                <a:gd name="T7" fmla="*/ 307 h 307"/>
                <a:gd name="T8" fmla="*/ 490 w 602"/>
                <a:gd name="T9" fmla="*/ 307 h 307"/>
                <a:gd name="T10" fmla="*/ 583 w 602"/>
                <a:gd name="T11" fmla="*/ 58 h 307"/>
                <a:gd name="T12" fmla="*/ 602 w 602"/>
                <a:gd name="T13" fmla="*/ 36 h 307"/>
                <a:gd name="T14" fmla="*/ 301 w 602"/>
                <a:gd name="T15" fmla="*/ 0 h 307"/>
                <a:gd name="T16" fmla="*/ 0 w 602"/>
                <a:gd name="T17" fmla="*/ 36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2" h="307">
                  <a:moveTo>
                    <a:pt x="0" y="36"/>
                  </a:moveTo>
                  <a:cubicBezTo>
                    <a:pt x="8" y="45"/>
                    <a:pt x="15" y="52"/>
                    <a:pt x="19" y="58"/>
                  </a:cubicBezTo>
                  <a:cubicBezTo>
                    <a:pt x="59" y="110"/>
                    <a:pt x="113" y="201"/>
                    <a:pt x="113" y="307"/>
                  </a:cubicBezTo>
                  <a:cubicBezTo>
                    <a:pt x="301" y="307"/>
                    <a:pt x="301" y="307"/>
                    <a:pt x="301" y="307"/>
                  </a:cubicBezTo>
                  <a:cubicBezTo>
                    <a:pt x="490" y="307"/>
                    <a:pt x="490" y="307"/>
                    <a:pt x="490" y="307"/>
                  </a:cubicBezTo>
                  <a:cubicBezTo>
                    <a:pt x="490" y="201"/>
                    <a:pt x="544" y="110"/>
                    <a:pt x="583" y="58"/>
                  </a:cubicBezTo>
                  <a:cubicBezTo>
                    <a:pt x="587" y="52"/>
                    <a:pt x="594" y="45"/>
                    <a:pt x="602" y="36"/>
                  </a:cubicBezTo>
                  <a:cubicBezTo>
                    <a:pt x="508" y="13"/>
                    <a:pt x="407" y="0"/>
                    <a:pt x="301" y="0"/>
                  </a:cubicBezTo>
                  <a:cubicBezTo>
                    <a:pt x="196" y="0"/>
                    <a:pt x="94" y="13"/>
                    <a:pt x="0" y="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0" name="Oval 13"/>
            <p:cNvSpPr>
              <a:spLocks noChangeArrowheads="1"/>
            </p:cNvSpPr>
            <p:nvPr/>
          </p:nvSpPr>
          <p:spPr bwMode="auto">
            <a:xfrm>
              <a:off x="1149768" y="6139285"/>
              <a:ext cx="1416734" cy="43200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1" name="Freeform 14"/>
            <p:cNvSpPr>
              <a:spLocks noEditPoints="1"/>
            </p:cNvSpPr>
            <p:nvPr/>
          </p:nvSpPr>
          <p:spPr bwMode="auto">
            <a:xfrm>
              <a:off x="1257770" y="6218698"/>
              <a:ext cx="1200730" cy="1716917"/>
            </a:xfrm>
            <a:custGeom>
              <a:avLst/>
              <a:gdLst>
                <a:gd name="T0" fmla="*/ 319 w 319"/>
                <a:gd name="T1" fmla="*/ 6 h 457"/>
                <a:gd name="T2" fmla="*/ 305 w 319"/>
                <a:gd name="T3" fmla="*/ 0 h 457"/>
                <a:gd name="T4" fmla="*/ 305 w 319"/>
                <a:gd name="T5" fmla="*/ 1 h 457"/>
                <a:gd name="T6" fmla="*/ 305 w 319"/>
                <a:gd name="T7" fmla="*/ 258 h 457"/>
                <a:gd name="T8" fmla="*/ 269 w 319"/>
                <a:gd name="T9" fmla="*/ 241 h 457"/>
                <a:gd name="T10" fmla="*/ 159 w 319"/>
                <a:gd name="T11" fmla="*/ 227 h 457"/>
                <a:gd name="T12" fmla="*/ 49 w 319"/>
                <a:gd name="T13" fmla="*/ 241 h 457"/>
                <a:gd name="T14" fmla="*/ 13 w 319"/>
                <a:gd name="T15" fmla="*/ 258 h 457"/>
                <a:gd name="T16" fmla="*/ 13 w 319"/>
                <a:gd name="T17" fmla="*/ 1 h 457"/>
                <a:gd name="T18" fmla="*/ 13 w 319"/>
                <a:gd name="T19" fmla="*/ 0 h 457"/>
                <a:gd name="T20" fmla="*/ 0 w 319"/>
                <a:gd name="T21" fmla="*/ 6 h 457"/>
                <a:gd name="T22" fmla="*/ 0 w 319"/>
                <a:gd name="T23" fmla="*/ 281 h 457"/>
                <a:gd name="T24" fmla="*/ 0 w 319"/>
                <a:gd name="T25" fmla="*/ 283 h 457"/>
                <a:gd name="T26" fmla="*/ 21 w 319"/>
                <a:gd name="T27" fmla="*/ 377 h 457"/>
                <a:gd name="T28" fmla="*/ 159 w 319"/>
                <a:gd name="T29" fmla="*/ 457 h 457"/>
                <a:gd name="T30" fmla="*/ 160 w 319"/>
                <a:gd name="T31" fmla="*/ 457 h 457"/>
                <a:gd name="T32" fmla="*/ 297 w 319"/>
                <a:gd name="T33" fmla="*/ 377 h 457"/>
                <a:gd name="T34" fmla="*/ 319 w 319"/>
                <a:gd name="T35" fmla="*/ 283 h 457"/>
                <a:gd name="T36" fmla="*/ 319 w 319"/>
                <a:gd name="T37" fmla="*/ 282 h 457"/>
                <a:gd name="T38" fmla="*/ 319 w 319"/>
                <a:gd name="T39" fmla="*/ 281 h 457"/>
                <a:gd name="T40" fmla="*/ 319 w 319"/>
                <a:gd name="T41" fmla="*/ 6 h 457"/>
                <a:gd name="T42" fmla="*/ 53 w 319"/>
                <a:gd name="T43" fmla="*/ 254 h 457"/>
                <a:gd name="T44" fmla="*/ 159 w 319"/>
                <a:gd name="T45" fmla="*/ 241 h 457"/>
                <a:gd name="T46" fmla="*/ 265 w 319"/>
                <a:gd name="T47" fmla="*/ 254 h 457"/>
                <a:gd name="T48" fmla="*/ 305 w 319"/>
                <a:gd name="T49" fmla="*/ 281 h 457"/>
                <a:gd name="T50" fmla="*/ 265 w 319"/>
                <a:gd name="T51" fmla="*/ 308 h 457"/>
                <a:gd name="T52" fmla="*/ 159 w 319"/>
                <a:gd name="T53" fmla="*/ 322 h 457"/>
                <a:gd name="T54" fmla="*/ 53 w 319"/>
                <a:gd name="T55" fmla="*/ 308 h 457"/>
                <a:gd name="T56" fmla="*/ 13 w 319"/>
                <a:gd name="T57" fmla="*/ 282 h 457"/>
                <a:gd name="T58" fmla="*/ 13 w 319"/>
                <a:gd name="T59" fmla="*/ 281 h 457"/>
                <a:gd name="T60" fmla="*/ 13 w 319"/>
                <a:gd name="T61" fmla="*/ 281 h 457"/>
                <a:gd name="T62" fmla="*/ 53 w 319"/>
                <a:gd name="T63" fmla="*/ 254 h 457"/>
                <a:gd name="T64" fmla="*/ 285 w 319"/>
                <a:gd name="T65" fmla="*/ 371 h 457"/>
                <a:gd name="T66" fmla="*/ 159 w 319"/>
                <a:gd name="T67" fmla="*/ 443 h 457"/>
                <a:gd name="T68" fmla="*/ 159 w 319"/>
                <a:gd name="T69" fmla="*/ 443 h 457"/>
                <a:gd name="T70" fmla="*/ 34 w 319"/>
                <a:gd name="T71" fmla="*/ 371 h 457"/>
                <a:gd name="T72" fmla="*/ 15 w 319"/>
                <a:gd name="T73" fmla="*/ 306 h 457"/>
                <a:gd name="T74" fmla="*/ 49 w 319"/>
                <a:gd name="T75" fmla="*/ 321 h 457"/>
                <a:gd name="T76" fmla="*/ 159 w 319"/>
                <a:gd name="T77" fmla="*/ 336 h 457"/>
                <a:gd name="T78" fmla="*/ 269 w 319"/>
                <a:gd name="T79" fmla="*/ 321 h 457"/>
                <a:gd name="T80" fmla="*/ 303 w 319"/>
                <a:gd name="T81" fmla="*/ 306 h 457"/>
                <a:gd name="T82" fmla="*/ 285 w 319"/>
                <a:gd name="T83" fmla="*/ 37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9" h="457">
                  <a:moveTo>
                    <a:pt x="319" y="6"/>
                  </a:moveTo>
                  <a:cubicBezTo>
                    <a:pt x="315" y="4"/>
                    <a:pt x="311" y="2"/>
                    <a:pt x="305" y="0"/>
                  </a:cubicBezTo>
                  <a:cubicBezTo>
                    <a:pt x="305" y="0"/>
                    <a:pt x="305" y="0"/>
                    <a:pt x="305" y="1"/>
                  </a:cubicBezTo>
                  <a:cubicBezTo>
                    <a:pt x="305" y="258"/>
                    <a:pt x="305" y="258"/>
                    <a:pt x="305" y="258"/>
                  </a:cubicBezTo>
                  <a:cubicBezTo>
                    <a:pt x="296" y="252"/>
                    <a:pt x="284" y="246"/>
                    <a:pt x="269" y="241"/>
                  </a:cubicBezTo>
                  <a:cubicBezTo>
                    <a:pt x="241" y="233"/>
                    <a:pt x="202" y="227"/>
                    <a:pt x="159" y="227"/>
                  </a:cubicBezTo>
                  <a:cubicBezTo>
                    <a:pt x="117" y="227"/>
                    <a:pt x="78" y="233"/>
                    <a:pt x="49" y="241"/>
                  </a:cubicBezTo>
                  <a:cubicBezTo>
                    <a:pt x="35" y="246"/>
                    <a:pt x="22" y="251"/>
                    <a:pt x="13" y="258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8" y="2"/>
                    <a:pt x="4" y="4"/>
                    <a:pt x="0" y="6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0" y="281"/>
                    <a:pt x="0" y="282"/>
                    <a:pt x="0" y="283"/>
                  </a:cubicBezTo>
                  <a:cubicBezTo>
                    <a:pt x="0" y="294"/>
                    <a:pt x="1" y="336"/>
                    <a:pt x="21" y="377"/>
                  </a:cubicBezTo>
                  <a:cubicBezTo>
                    <a:pt x="42" y="418"/>
                    <a:pt x="83" y="457"/>
                    <a:pt x="159" y="457"/>
                  </a:cubicBezTo>
                  <a:cubicBezTo>
                    <a:pt x="160" y="457"/>
                    <a:pt x="160" y="457"/>
                    <a:pt x="160" y="457"/>
                  </a:cubicBezTo>
                  <a:cubicBezTo>
                    <a:pt x="236" y="457"/>
                    <a:pt x="277" y="418"/>
                    <a:pt x="297" y="377"/>
                  </a:cubicBezTo>
                  <a:cubicBezTo>
                    <a:pt x="317" y="336"/>
                    <a:pt x="319" y="294"/>
                    <a:pt x="319" y="283"/>
                  </a:cubicBezTo>
                  <a:cubicBezTo>
                    <a:pt x="319" y="282"/>
                    <a:pt x="319" y="282"/>
                    <a:pt x="319" y="282"/>
                  </a:cubicBezTo>
                  <a:cubicBezTo>
                    <a:pt x="319" y="282"/>
                    <a:pt x="319" y="281"/>
                    <a:pt x="319" y="281"/>
                  </a:cubicBezTo>
                  <a:lnTo>
                    <a:pt x="319" y="6"/>
                  </a:lnTo>
                  <a:close/>
                  <a:moveTo>
                    <a:pt x="53" y="254"/>
                  </a:moveTo>
                  <a:cubicBezTo>
                    <a:pt x="80" y="246"/>
                    <a:pt x="118" y="241"/>
                    <a:pt x="159" y="241"/>
                  </a:cubicBezTo>
                  <a:cubicBezTo>
                    <a:pt x="201" y="241"/>
                    <a:pt x="238" y="246"/>
                    <a:pt x="265" y="254"/>
                  </a:cubicBezTo>
                  <a:cubicBezTo>
                    <a:pt x="292" y="262"/>
                    <a:pt x="306" y="275"/>
                    <a:pt x="305" y="281"/>
                  </a:cubicBezTo>
                  <a:cubicBezTo>
                    <a:pt x="306" y="288"/>
                    <a:pt x="292" y="300"/>
                    <a:pt x="265" y="308"/>
                  </a:cubicBezTo>
                  <a:cubicBezTo>
                    <a:pt x="238" y="317"/>
                    <a:pt x="201" y="322"/>
                    <a:pt x="159" y="322"/>
                  </a:cubicBezTo>
                  <a:cubicBezTo>
                    <a:pt x="118" y="322"/>
                    <a:pt x="80" y="317"/>
                    <a:pt x="53" y="308"/>
                  </a:cubicBezTo>
                  <a:cubicBezTo>
                    <a:pt x="26" y="300"/>
                    <a:pt x="12" y="288"/>
                    <a:pt x="13" y="282"/>
                  </a:cubicBezTo>
                  <a:cubicBezTo>
                    <a:pt x="13" y="281"/>
                    <a:pt x="13" y="281"/>
                    <a:pt x="13" y="281"/>
                  </a:cubicBezTo>
                  <a:cubicBezTo>
                    <a:pt x="13" y="281"/>
                    <a:pt x="13" y="281"/>
                    <a:pt x="13" y="281"/>
                  </a:cubicBezTo>
                  <a:cubicBezTo>
                    <a:pt x="13" y="275"/>
                    <a:pt x="26" y="262"/>
                    <a:pt x="53" y="254"/>
                  </a:cubicBezTo>
                  <a:close/>
                  <a:moveTo>
                    <a:pt x="285" y="371"/>
                  </a:moveTo>
                  <a:cubicBezTo>
                    <a:pt x="266" y="408"/>
                    <a:pt x="231" y="443"/>
                    <a:pt x="159" y="443"/>
                  </a:cubicBezTo>
                  <a:cubicBezTo>
                    <a:pt x="159" y="443"/>
                    <a:pt x="159" y="443"/>
                    <a:pt x="159" y="443"/>
                  </a:cubicBezTo>
                  <a:cubicBezTo>
                    <a:pt x="88" y="443"/>
                    <a:pt x="53" y="408"/>
                    <a:pt x="34" y="371"/>
                  </a:cubicBezTo>
                  <a:cubicBezTo>
                    <a:pt x="22" y="347"/>
                    <a:pt x="17" y="323"/>
                    <a:pt x="15" y="306"/>
                  </a:cubicBezTo>
                  <a:cubicBezTo>
                    <a:pt x="24" y="312"/>
                    <a:pt x="36" y="317"/>
                    <a:pt x="49" y="321"/>
                  </a:cubicBezTo>
                  <a:cubicBezTo>
                    <a:pt x="78" y="330"/>
                    <a:pt x="117" y="336"/>
                    <a:pt x="159" y="336"/>
                  </a:cubicBezTo>
                  <a:cubicBezTo>
                    <a:pt x="202" y="336"/>
                    <a:pt x="241" y="330"/>
                    <a:pt x="269" y="321"/>
                  </a:cubicBezTo>
                  <a:cubicBezTo>
                    <a:pt x="283" y="317"/>
                    <a:pt x="295" y="312"/>
                    <a:pt x="303" y="306"/>
                  </a:cubicBezTo>
                  <a:cubicBezTo>
                    <a:pt x="301" y="323"/>
                    <a:pt x="297" y="347"/>
                    <a:pt x="285" y="371"/>
                  </a:cubicBezTo>
                  <a:close/>
                </a:path>
              </a:pathLst>
            </a:custGeom>
            <a:solidFill>
              <a:srgbClr val="090C0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6862120" y="2114054"/>
            <a:ext cx="990298" cy="1537607"/>
            <a:chOff x="-224084" y="1474544"/>
            <a:chExt cx="4161260" cy="6461071"/>
          </a:xfrm>
        </p:grpSpPr>
        <p:sp>
          <p:nvSpPr>
            <p:cNvPr id="105" name="Freeform 5"/>
            <p:cNvSpPr>
              <a:spLocks/>
            </p:cNvSpPr>
            <p:nvPr/>
          </p:nvSpPr>
          <p:spPr bwMode="auto">
            <a:xfrm>
              <a:off x="1262534" y="7274895"/>
              <a:ext cx="1188024" cy="635307"/>
            </a:xfrm>
            <a:custGeom>
              <a:avLst/>
              <a:gdLst>
                <a:gd name="T0" fmla="*/ 311 w 316"/>
                <a:gd name="T1" fmla="*/ 0 h 169"/>
                <a:gd name="T2" fmla="*/ 158 w 316"/>
                <a:gd name="T3" fmla="*/ 0 h 169"/>
                <a:gd name="T4" fmla="*/ 158 w 316"/>
                <a:gd name="T5" fmla="*/ 0 h 169"/>
                <a:gd name="T6" fmla="*/ 6 w 316"/>
                <a:gd name="T7" fmla="*/ 0 h 169"/>
                <a:gd name="T8" fmla="*/ 158 w 316"/>
                <a:gd name="T9" fmla="*/ 169 h 169"/>
                <a:gd name="T10" fmla="*/ 158 w 316"/>
                <a:gd name="T11" fmla="*/ 169 h 169"/>
                <a:gd name="T12" fmla="*/ 158 w 316"/>
                <a:gd name="T13" fmla="*/ 169 h 169"/>
                <a:gd name="T14" fmla="*/ 158 w 316"/>
                <a:gd name="T15" fmla="*/ 169 h 169"/>
                <a:gd name="T16" fmla="*/ 158 w 316"/>
                <a:gd name="T17" fmla="*/ 169 h 169"/>
                <a:gd name="T18" fmla="*/ 311 w 316"/>
                <a:gd name="T1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6" h="169">
                  <a:moveTo>
                    <a:pt x="311" y="0"/>
                  </a:moveTo>
                  <a:cubicBezTo>
                    <a:pt x="158" y="0"/>
                    <a:pt x="158" y="0"/>
                    <a:pt x="1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0" y="169"/>
                    <a:pt x="158" y="169"/>
                  </a:cubicBezTo>
                  <a:cubicBezTo>
                    <a:pt x="158" y="169"/>
                    <a:pt x="158" y="169"/>
                    <a:pt x="158" y="169"/>
                  </a:cubicBezTo>
                  <a:cubicBezTo>
                    <a:pt x="158" y="169"/>
                    <a:pt x="158" y="169"/>
                    <a:pt x="158" y="169"/>
                  </a:cubicBezTo>
                  <a:cubicBezTo>
                    <a:pt x="158" y="169"/>
                    <a:pt x="158" y="169"/>
                    <a:pt x="158" y="169"/>
                  </a:cubicBezTo>
                  <a:cubicBezTo>
                    <a:pt x="158" y="169"/>
                    <a:pt x="158" y="169"/>
                    <a:pt x="158" y="169"/>
                  </a:cubicBezTo>
                  <a:cubicBezTo>
                    <a:pt x="316" y="169"/>
                    <a:pt x="311" y="0"/>
                    <a:pt x="311" y="0"/>
                  </a:cubicBezTo>
                  <a:close/>
                </a:path>
              </a:pathLst>
            </a:custGeom>
            <a:solidFill>
              <a:srgbClr val="DDBDA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6" name="Freeform 6"/>
            <p:cNvSpPr>
              <a:spLocks/>
            </p:cNvSpPr>
            <p:nvPr/>
          </p:nvSpPr>
          <p:spPr bwMode="auto">
            <a:xfrm>
              <a:off x="1284770" y="7098598"/>
              <a:ext cx="1146729" cy="262065"/>
            </a:xfrm>
            <a:custGeom>
              <a:avLst/>
              <a:gdLst>
                <a:gd name="T0" fmla="*/ 287 w 305"/>
                <a:gd name="T1" fmla="*/ 70 h 70"/>
                <a:gd name="T2" fmla="*/ 305 w 305"/>
                <a:gd name="T3" fmla="*/ 47 h 70"/>
                <a:gd name="T4" fmla="*/ 152 w 305"/>
                <a:gd name="T5" fmla="*/ 0 h 70"/>
                <a:gd name="T6" fmla="*/ 0 w 305"/>
                <a:gd name="T7" fmla="*/ 47 h 70"/>
                <a:gd name="T8" fmla="*/ 18 w 305"/>
                <a:gd name="T9" fmla="*/ 70 h 70"/>
                <a:gd name="T10" fmla="*/ 152 w 305"/>
                <a:gd name="T11" fmla="*/ 45 h 70"/>
                <a:gd name="T12" fmla="*/ 287 w 305"/>
                <a:gd name="T1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70">
                  <a:moveTo>
                    <a:pt x="287" y="70"/>
                  </a:moveTo>
                  <a:cubicBezTo>
                    <a:pt x="298" y="63"/>
                    <a:pt x="305" y="56"/>
                    <a:pt x="305" y="47"/>
                  </a:cubicBezTo>
                  <a:cubicBezTo>
                    <a:pt x="305" y="21"/>
                    <a:pt x="236" y="0"/>
                    <a:pt x="152" y="0"/>
                  </a:cubicBezTo>
                  <a:cubicBezTo>
                    <a:pt x="68" y="0"/>
                    <a:pt x="0" y="21"/>
                    <a:pt x="0" y="47"/>
                  </a:cubicBezTo>
                  <a:cubicBezTo>
                    <a:pt x="0" y="56"/>
                    <a:pt x="6" y="63"/>
                    <a:pt x="18" y="70"/>
                  </a:cubicBezTo>
                  <a:cubicBezTo>
                    <a:pt x="43" y="55"/>
                    <a:pt x="94" y="45"/>
                    <a:pt x="152" y="45"/>
                  </a:cubicBezTo>
                  <a:cubicBezTo>
                    <a:pt x="210" y="45"/>
                    <a:pt x="261" y="55"/>
                    <a:pt x="287" y="70"/>
                  </a:cubicBezTo>
                  <a:close/>
                </a:path>
              </a:pathLst>
            </a:custGeom>
            <a:solidFill>
              <a:srgbClr val="DDBDA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7" name="Freeform 7"/>
            <p:cNvSpPr>
              <a:spLocks/>
            </p:cNvSpPr>
            <p:nvPr/>
          </p:nvSpPr>
          <p:spPr bwMode="auto">
            <a:xfrm>
              <a:off x="1351477" y="7266954"/>
              <a:ext cx="1013314" cy="187416"/>
            </a:xfrm>
            <a:custGeom>
              <a:avLst/>
              <a:gdLst>
                <a:gd name="T0" fmla="*/ 269 w 269"/>
                <a:gd name="T1" fmla="*/ 25 h 50"/>
                <a:gd name="T2" fmla="*/ 134 w 269"/>
                <a:gd name="T3" fmla="*/ 0 h 50"/>
                <a:gd name="T4" fmla="*/ 0 w 269"/>
                <a:gd name="T5" fmla="*/ 25 h 50"/>
                <a:gd name="T6" fmla="*/ 134 w 269"/>
                <a:gd name="T7" fmla="*/ 50 h 50"/>
                <a:gd name="T8" fmla="*/ 269 w 269"/>
                <a:gd name="T9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50">
                  <a:moveTo>
                    <a:pt x="269" y="25"/>
                  </a:moveTo>
                  <a:cubicBezTo>
                    <a:pt x="243" y="10"/>
                    <a:pt x="192" y="0"/>
                    <a:pt x="134" y="0"/>
                  </a:cubicBezTo>
                  <a:cubicBezTo>
                    <a:pt x="76" y="0"/>
                    <a:pt x="25" y="10"/>
                    <a:pt x="0" y="25"/>
                  </a:cubicBezTo>
                  <a:cubicBezTo>
                    <a:pt x="25" y="40"/>
                    <a:pt x="76" y="50"/>
                    <a:pt x="134" y="50"/>
                  </a:cubicBezTo>
                  <a:cubicBezTo>
                    <a:pt x="192" y="50"/>
                    <a:pt x="243" y="40"/>
                    <a:pt x="269" y="25"/>
                  </a:cubicBezTo>
                  <a:close/>
                </a:path>
              </a:pathLst>
            </a:custGeom>
            <a:solidFill>
              <a:srgbClr val="8F5E3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8" name="Freeform 8"/>
            <p:cNvSpPr>
              <a:spLocks/>
            </p:cNvSpPr>
            <p:nvPr/>
          </p:nvSpPr>
          <p:spPr bwMode="auto">
            <a:xfrm>
              <a:off x="42745" y="1474544"/>
              <a:ext cx="3626014" cy="1060962"/>
            </a:xfrm>
            <a:custGeom>
              <a:avLst/>
              <a:gdLst>
                <a:gd name="T0" fmla="*/ 964 w 964"/>
                <a:gd name="T1" fmla="*/ 282 h 282"/>
                <a:gd name="T2" fmla="*/ 482 w 964"/>
                <a:gd name="T3" fmla="*/ 0 h 282"/>
                <a:gd name="T4" fmla="*/ 0 w 964"/>
                <a:gd name="T5" fmla="*/ 282 h 282"/>
                <a:gd name="T6" fmla="*/ 482 w 964"/>
                <a:gd name="T7" fmla="*/ 185 h 282"/>
                <a:gd name="T8" fmla="*/ 964 w 964"/>
                <a:gd name="T9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4" h="282">
                  <a:moveTo>
                    <a:pt x="964" y="282"/>
                  </a:moveTo>
                  <a:cubicBezTo>
                    <a:pt x="869" y="114"/>
                    <a:pt x="689" y="0"/>
                    <a:pt x="482" y="0"/>
                  </a:cubicBezTo>
                  <a:cubicBezTo>
                    <a:pt x="275" y="0"/>
                    <a:pt x="95" y="114"/>
                    <a:pt x="0" y="282"/>
                  </a:cubicBezTo>
                  <a:cubicBezTo>
                    <a:pt x="141" y="221"/>
                    <a:pt x="306" y="185"/>
                    <a:pt x="482" y="185"/>
                  </a:cubicBezTo>
                  <a:cubicBezTo>
                    <a:pt x="659" y="185"/>
                    <a:pt x="824" y="221"/>
                    <a:pt x="964" y="2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9" name="Freeform 9"/>
            <p:cNvSpPr>
              <a:spLocks/>
            </p:cNvSpPr>
            <p:nvPr/>
          </p:nvSpPr>
          <p:spPr bwMode="auto">
            <a:xfrm>
              <a:off x="-224084" y="2170205"/>
              <a:ext cx="4161260" cy="1504089"/>
            </a:xfrm>
            <a:custGeom>
              <a:avLst/>
              <a:gdLst>
                <a:gd name="T0" fmla="*/ 1 w 1106"/>
                <a:gd name="T1" fmla="*/ 400 h 400"/>
                <a:gd name="T2" fmla="*/ 553 w 1106"/>
                <a:gd name="T3" fmla="*/ 269 h 400"/>
                <a:gd name="T4" fmla="*/ 1105 w 1106"/>
                <a:gd name="T5" fmla="*/ 400 h 400"/>
                <a:gd name="T6" fmla="*/ 1106 w 1106"/>
                <a:gd name="T7" fmla="*/ 368 h 400"/>
                <a:gd name="T8" fmla="*/ 1035 w 1106"/>
                <a:gd name="T9" fmla="*/ 97 h 400"/>
                <a:gd name="T10" fmla="*/ 553 w 1106"/>
                <a:gd name="T11" fmla="*/ 0 h 400"/>
                <a:gd name="T12" fmla="*/ 71 w 1106"/>
                <a:gd name="T13" fmla="*/ 97 h 400"/>
                <a:gd name="T14" fmla="*/ 0 w 1106"/>
                <a:gd name="T15" fmla="*/ 368 h 400"/>
                <a:gd name="T16" fmla="*/ 1 w 1106"/>
                <a:gd name="T17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6" h="400">
                  <a:moveTo>
                    <a:pt x="1" y="400"/>
                  </a:moveTo>
                  <a:cubicBezTo>
                    <a:pt x="155" y="318"/>
                    <a:pt x="346" y="269"/>
                    <a:pt x="553" y="269"/>
                  </a:cubicBezTo>
                  <a:cubicBezTo>
                    <a:pt x="760" y="269"/>
                    <a:pt x="951" y="318"/>
                    <a:pt x="1105" y="400"/>
                  </a:cubicBezTo>
                  <a:cubicBezTo>
                    <a:pt x="1106" y="390"/>
                    <a:pt x="1106" y="379"/>
                    <a:pt x="1106" y="368"/>
                  </a:cubicBezTo>
                  <a:cubicBezTo>
                    <a:pt x="1106" y="270"/>
                    <a:pt x="1080" y="177"/>
                    <a:pt x="1035" y="97"/>
                  </a:cubicBezTo>
                  <a:cubicBezTo>
                    <a:pt x="895" y="36"/>
                    <a:pt x="730" y="0"/>
                    <a:pt x="553" y="0"/>
                  </a:cubicBezTo>
                  <a:cubicBezTo>
                    <a:pt x="377" y="0"/>
                    <a:pt x="212" y="36"/>
                    <a:pt x="71" y="97"/>
                  </a:cubicBezTo>
                  <a:cubicBezTo>
                    <a:pt x="26" y="177"/>
                    <a:pt x="0" y="270"/>
                    <a:pt x="0" y="368"/>
                  </a:cubicBezTo>
                  <a:cubicBezTo>
                    <a:pt x="0" y="379"/>
                    <a:pt x="1" y="390"/>
                    <a:pt x="1" y="4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0" name="Freeform 10"/>
            <p:cNvSpPr>
              <a:spLocks/>
            </p:cNvSpPr>
            <p:nvPr/>
          </p:nvSpPr>
          <p:spPr bwMode="auto">
            <a:xfrm>
              <a:off x="-220907" y="3181931"/>
              <a:ext cx="4153319" cy="1389734"/>
            </a:xfrm>
            <a:custGeom>
              <a:avLst/>
              <a:gdLst>
                <a:gd name="T0" fmla="*/ 1034 w 1104"/>
                <a:gd name="T1" fmla="*/ 370 h 370"/>
                <a:gd name="T2" fmla="*/ 1104 w 1104"/>
                <a:gd name="T3" fmla="*/ 131 h 370"/>
                <a:gd name="T4" fmla="*/ 552 w 1104"/>
                <a:gd name="T5" fmla="*/ 0 h 370"/>
                <a:gd name="T6" fmla="*/ 0 w 1104"/>
                <a:gd name="T7" fmla="*/ 131 h 370"/>
                <a:gd name="T8" fmla="*/ 70 w 1104"/>
                <a:gd name="T9" fmla="*/ 370 h 370"/>
                <a:gd name="T10" fmla="*/ 552 w 1104"/>
                <a:gd name="T11" fmla="*/ 273 h 370"/>
                <a:gd name="T12" fmla="*/ 1034 w 1104"/>
                <a:gd name="T13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4" h="370">
                  <a:moveTo>
                    <a:pt x="1034" y="370"/>
                  </a:moveTo>
                  <a:cubicBezTo>
                    <a:pt x="1074" y="299"/>
                    <a:pt x="1099" y="218"/>
                    <a:pt x="1104" y="131"/>
                  </a:cubicBezTo>
                  <a:cubicBezTo>
                    <a:pt x="950" y="49"/>
                    <a:pt x="759" y="0"/>
                    <a:pt x="552" y="0"/>
                  </a:cubicBezTo>
                  <a:cubicBezTo>
                    <a:pt x="345" y="0"/>
                    <a:pt x="154" y="49"/>
                    <a:pt x="0" y="131"/>
                  </a:cubicBezTo>
                  <a:cubicBezTo>
                    <a:pt x="5" y="218"/>
                    <a:pt x="30" y="299"/>
                    <a:pt x="70" y="370"/>
                  </a:cubicBezTo>
                  <a:cubicBezTo>
                    <a:pt x="211" y="308"/>
                    <a:pt x="376" y="273"/>
                    <a:pt x="552" y="273"/>
                  </a:cubicBezTo>
                  <a:cubicBezTo>
                    <a:pt x="729" y="273"/>
                    <a:pt x="894" y="308"/>
                    <a:pt x="1034" y="3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1" name="Freeform 11"/>
            <p:cNvSpPr>
              <a:spLocks/>
            </p:cNvSpPr>
            <p:nvPr/>
          </p:nvSpPr>
          <p:spPr bwMode="auto">
            <a:xfrm>
              <a:off x="42745" y="4207952"/>
              <a:ext cx="3626014" cy="1130846"/>
            </a:xfrm>
            <a:custGeom>
              <a:avLst/>
              <a:gdLst>
                <a:gd name="T0" fmla="*/ 134 w 964"/>
                <a:gd name="T1" fmla="*/ 255 h 301"/>
                <a:gd name="T2" fmla="*/ 181 w 964"/>
                <a:gd name="T3" fmla="*/ 301 h 301"/>
                <a:gd name="T4" fmla="*/ 482 w 964"/>
                <a:gd name="T5" fmla="*/ 265 h 301"/>
                <a:gd name="T6" fmla="*/ 783 w 964"/>
                <a:gd name="T7" fmla="*/ 301 h 301"/>
                <a:gd name="T8" fmla="*/ 830 w 964"/>
                <a:gd name="T9" fmla="*/ 255 h 301"/>
                <a:gd name="T10" fmla="*/ 964 w 964"/>
                <a:gd name="T11" fmla="*/ 97 h 301"/>
                <a:gd name="T12" fmla="*/ 482 w 964"/>
                <a:gd name="T13" fmla="*/ 0 h 301"/>
                <a:gd name="T14" fmla="*/ 0 w 964"/>
                <a:gd name="T15" fmla="*/ 97 h 301"/>
                <a:gd name="T16" fmla="*/ 134 w 964"/>
                <a:gd name="T17" fmla="*/ 255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4" h="301">
                  <a:moveTo>
                    <a:pt x="134" y="255"/>
                  </a:moveTo>
                  <a:cubicBezTo>
                    <a:pt x="152" y="272"/>
                    <a:pt x="168" y="288"/>
                    <a:pt x="181" y="301"/>
                  </a:cubicBezTo>
                  <a:cubicBezTo>
                    <a:pt x="275" y="278"/>
                    <a:pt x="377" y="265"/>
                    <a:pt x="482" y="265"/>
                  </a:cubicBezTo>
                  <a:cubicBezTo>
                    <a:pt x="588" y="265"/>
                    <a:pt x="689" y="278"/>
                    <a:pt x="783" y="301"/>
                  </a:cubicBezTo>
                  <a:cubicBezTo>
                    <a:pt x="796" y="288"/>
                    <a:pt x="813" y="272"/>
                    <a:pt x="830" y="255"/>
                  </a:cubicBezTo>
                  <a:cubicBezTo>
                    <a:pt x="884" y="212"/>
                    <a:pt x="930" y="158"/>
                    <a:pt x="964" y="97"/>
                  </a:cubicBezTo>
                  <a:cubicBezTo>
                    <a:pt x="824" y="35"/>
                    <a:pt x="659" y="0"/>
                    <a:pt x="482" y="0"/>
                  </a:cubicBezTo>
                  <a:cubicBezTo>
                    <a:pt x="306" y="0"/>
                    <a:pt x="141" y="35"/>
                    <a:pt x="0" y="97"/>
                  </a:cubicBezTo>
                  <a:cubicBezTo>
                    <a:pt x="35" y="158"/>
                    <a:pt x="80" y="212"/>
                    <a:pt x="134" y="2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2" name="Freeform 12"/>
            <p:cNvSpPr>
              <a:spLocks/>
            </p:cNvSpPr>
            <p:nvPr/>
          </p:nvSpPr>
          <p:spPr bwMode="auto">
            <a:xfrm>
              <a:off x="724112" y="5203795"/>
              <a:ext cx="2264869" cy="1153082"/>
            </a:xfrm>
            <a:custGeom>
              <a:avLst/>
              <a:gdLst>
                <a:gd name="T0" fmla="*/ 0 w 602"/>
                <a:gd name="T1" fmla="*/ 36 h 307"/>
                <a:gd name="T2" fmla="*/ 19 w 602"/>
                <a:gd name="T3" fmla="*/ 58 h 307"/>
                <a:gd name="T4" fmla="*/ 113 w 602"/>
                <a:gd name="T5" fmla="*/ 307 h 307"/>
                <a:gd name="T6" fmla="*/ 301 w 602"/>
                <a:gd name="T7" fmla="*/ 307 h 307"/>
                <a:gd name="T8" fmla="*/ 490 w 602"/>
                <a:gd name="T9" fmla="*/ 307 h 307"/>
                <a:gd name="T10" fmla="*/ 583 w 602"/>
                <a:gd name="T11" fmla="*/ 58 h 307"/>
                <a:gd name="T12" fmla="*/ 602 w 602"/>
                <a:gd name="T13" fmla="*/ 36 h 307"/>
                <a:gd name="T14" fmla="*/ 301 w 602"/>
                <a:gd name="T15" fmla="*/ 0 h 307"/>
                <a:gd name="T16" fmla="*/ 0 w 602"/>
                <a:gd name="T17" fmla="*/ 36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2" h="307">
                  <a:moveTo>
                    <a:pt x="0" y="36"/>
                  </a:moveTo>
                  <a:cubicBezTo>
                    <a:pt x="8" y="45"/>
                    <a:pt x="15" y="52"/>
                    <a:pt x="19" y="58"/>
                  </a:cubicBezTo>
                  <a:cubicBezTo>
                    <a:pt x="59" y="110"/>
                    <a:pt x="113" y="201"/>
                    <a:pt x="113" y="307"/>
                  </a:cubicBezTo>
                  <a:cubicBezTo>
                    <a:pt x="301" y="307"/>
                    <a:pt x="301" y="307"/>
                    <a:pt x="301" y="307"/>
                  </a:cubicBezTo>
                  <a:cubicBezTo>
                    <a:pt x="490" y="307"/>
                    <a:pt x="490" y="307"/>
                    <a:pt x="490" y="307"/>
                  </a:cubicBezTo>
                  <a:cubicBezTo>
                    <a:pt x="490" y="201"/>
                    <a:pt x="544" y="110"/>
                    <a:pt x="583" y="58"/>
                  </a:cubicBezTo>
                  <a:cubicBezTo>
                    <a:pt x="587" y="52"/>
                    <a:pt x="594" y="45"/>
                    <a:pt x="602" y="36"/>
                  </a:cubicBezTo>
                  <a:cubicBezTo>
                    <a:pt x="508" y="13"/>
                    <a:pt x="407" y="0"/>
                    <a:pt x="301" y="0"/>
                  </a:cubicBezTo>
                  <a:cubicBezTo>
                    <a:pt x="196" y="0"/>
                    <a:pt x="94" y="13"/>
                    <a:pt x="0" y="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3" name="Oval 13"/>
            <p:cNvSpPr>
              <a:spLocks noChangeArrowheads="1"/>
            </p:cNvSpPr>
            <p:nvPr/>
          </p:nvSpPr>
          <p:spPr bwMode="auto">
            <a:xfrm>
              <a:off x="1149768" y="6139285"/>
              <a:ext cx="1416734" cy="43200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4" name="Freeform 14"/>
            <p:cNvSpPr>
              <a:spLocks noEditPoints="1"/>
            </p:cNvSpPr>
            <p:nvPr/>
          </p:nvSpPr>
          <p:spPr bwMode="auto">
            <a:xfrm>
              <a:off x="1257770" y="6218698"/>
              <a:ext cx="1200730" cy="1716917"/>
            </a:xfrm>
            <a:custGeom>
              <a:avLst/>
              <a:gdLst>
                <a:gd name="T0" fmla="*/ 319 w 319"/>
                <a:gd name="T1" fmla="*/ 6 h 457"/>
                <a:gd name="T2" fmla="*/ 305 w 319"/>
                <a:gd name="T3" fmla="*/ 0 h 457"/>
                <a:gd name="T4" fmla="*/ 305 w 319"/>
                <a:gd name="T5" fmla="*/ 1 h 457"/>
                <a:gd name="T6" fmla="*/ 305 w 319"/>
                <a:gd name="T7" fmla="*/ 258 h 457"/>
                <a:gd name="T8" fmla="*/ 269 w 319"/>
                <a:gd name="T9" fmla="*/ 241 h 457"/>
                <a:gd name="T10" fmla="*/ 159 w 319"/>
                <a:gd name="T11" fmla="*/ 227 h 457"/>
                <a:gd name="T12" fmla="*/ 49 w 319"/>
                <a:gd name="T13" fmla="*/ 241 h 457"/>
                <a:gd name="T14" fmla="*/ 13 w 319"/>
                <a:gd name="T15" fmla="*/ 258 h 457"/>
                <a:gd name="T16" fmla="*/ 13 w 319"/>
                <a:gd name="T17" fmla="*/ 1 h 457"/>
                <a:gd name="T18" fmla="*/ 13 w 319"/>
                <a:gd name="T19" fmla="*/ 0 h 457"/>
                <a:gd name="T20" fmla="*/ 0 w 319"/>
                <a:gd name="T21" fmla="*/ 6 h 457"/>
                <a:gd name="T22" fmla="*/ 0 w 319"/>
                <a:gd name="T23" fmla="*/ 281 h 457"/>
                <a:gd name="T24" fmla="*/ 0 w 319"/>
                <a:gd name="T25" fmla="*/ 283 h 457"/>
                <a:gd name="T26" fmla="*/ 21 w 319"/>
                <a:gd name="T27" fmla="*/ 377 h 457"/>
                <a:gd name="T28" fmla="*/ 159 w 319"/>
                <a:gd name="T29" fmla="*/ 457 h 457"/>
                <a:gd name="T30" fmla="*/ 160 w 319"/>
                <a:gd name="T31" fmla="*/ 457 h 457"/>
                <a:gd name="T32" fmla="*/ 297 w 319"/>
                <a:gd name="T33" fmla="*/ 377 h 457"/>
                <a:gd name="T34" fmla="*/ 319 w 319"/>
                <a:gd name="T35" fmla="*/ 283 h 457"/>
                <a:gd name="T36" fmla="*/ 319 w 319"/>
                <a:gd name="T37" fmla="*/ 282 h 457"/>
                <a:gd name="T38" fmla="*/ 319 w 319"/>
                <a:gd name="T39" fmla="*/ 281 h 457"/>
                <a:gd name="T40" fmla="*/ 319 w 319"/>
                <a:gd name="T41" fmla="*/ 6 h 457"/>
                <a:gd name="T42" fmla="*/ 53 w 319"/>
                <a:gd name="T43" fmla="*/ 254 h 457"/>
                <a:gd name="T44" fmla="*/ 159 w 319"/>
                <a:gd name="T45" fmla="*/ 241 h 457"/>
                <a:gd name="T46" fmla="*/ 265 w 319"/>
                <a:gd name="T47" fmla="*/ 254 h 457"/>
                <a:gd name="T48" fmla="*/ 305 w 319"/>
                <a:gd name="T49" fmla="*/ 281 h 457"/>
                <a:gd name="T50" fmla="*/ 265 w 319"/>
                <a:gd name="T51" fmla="*/ 308 h 457"/>
                <a:gd name="T52" fmla="*/ 159 w 319"/>
                <a:gd name="T53" fmla="*/ 322 h 457"/>
                <a:gd name="T54" fmla="*/ 53 w 319"/>
                <a:gd name="T55" fmla="*/ 308 h 457"/>
                <a:gd name="T56" fmla="*/ 13 w 319"/>
                <a:gd name="T57" fmla="*/ 282 h 457"/>
                <a:gd name="T58" fmla="*/ 13 w 319"/>
                <a:gd name="T59" fmla="*/ 281 h 457"/>
                <a:gd name="T60" fmla="*/ 13 w 319"/>
                <a:gd name="T61" fmla="*/ 281 h 457"/>
                <a:gd name="T62" fmla="*/ 53 w 319"/>
                <a:gd name="T63" fmla="*/ 254 h 457"/>
                <a:gd name="T64" fmla="*/ 285 w 319"/>
                <a:gd name="T65" fmla="*/ 371 h 457"/>
                <a:gd name="T66" fmla="*/ 159 w 319"/>
                <a:gd name="T67" fmla="*/ 443 h 457"/>
                <a:gd name="T68" fmla="*/ 159 w 319"/>
                <a:gd name="T69" fmla="*/ 443 h 457"/>
                <a:gd name="T70" fmla="*/ 34 w 319"/>
                <a:gd name="T71" fmla="*/ 371 h 457"/>
                <a:gd name="T72" fmla="*/ 15 w 319"/>
                <a:gd name="T73" fmla="*/ 306 h 457"/>
                <a:gd name="T74" fmla="*/ 49 w 319"/>
                <a:gd name="T75" fmla="*/ 321 h 457"/>
                <a:gd name="T76" fmla="*/ 159 w 319"/>
                <a:gd name="T77" fmla="*/ 336 h 457"/>
                <a:gd name="T78" fmla="*/ 269 w 319"/>
                <a:gd name="T79" fmla="*/ 321 h 457"/>
                <a:gd name="T80" fmla="*/ 303 w 319"/>
                <a:gd name="T81" fmla="*/ 306 h 457"/>
                <a:gd name="T82" fmla="*/ 285 w 319"/>
                <a:gd name="T83" fmla="*/ 37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9" h="457">
                  <a:moveTo>
                    <a:pt x="319" y="6"/>
                  </a:moveTo>
                  <a:cubicBezTo>
                    <a:pt x="315" y="4"/>
                    <a:pt x="311" y="2"/>
                    <a:pt x="305" y="0"/>
                  </a:cubicBezTo>
                  <a:cubicBezTo>
                    <a:pt x="305" y="0"/>
                    <a:pt x="305" y="0"/>
                    <a:pt x="305" y="1"/>
                  </a:cubicBezTo>
                  <a:cubicBezTo>
                    <a:pt x="305" y="258"/>
                    <a:pt x="305" y="258"/>
                    <a:pt x="305" y="258"/>
                  </a:cubicBezTo>
                  <a:cubicBezTo>
                    <a:pt x="296" y="252"/>
                    <a:pt x="284" y="246"/>
                    <a:pt x="269" y="241"/>
                  </a:cubicBezTo>
                  <a:cubicBezTo>
                    <a:pt x="241" y="233"/>
                    <a:pt x="202" y="227"/>
                    <a:pt x="159" y="227"/>
                  </a:cubicBezTo>
                  <a:cubicBezTo>
                    <a:pt x="117" y="227"/>
                    <a:pt x="78" y="233"/>
                    <a:pt x="49" y="241"/>
                  </a:cubicBezTo>
                  <a:cubicBezTo>
                    <a:pt x="35" y="246"/>
                    <a:pt x="22" y="251"/>
                    <a:pt x="13" y="258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8" y="2"/>
                    <a:pt x="4" y="4"/>
                    <a:pt x="0" y="6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0" y="281"/>
                    <a:pt x="0" y="282"/>
                    <a:pt x="0" y="283"/>
                  </a:cubicBezTo>
                  <a:cubicBezTo>
                    <a:pt x="0" y="294"/>
                    <a:pt x="1" y="336"/>
                    <a:pt x="21" y="377"/>
                  </a:cubicBezTo>
                  <a:cubicBezTo>
                    <a:pt x="42" y="418"/>
                    <a:pt x="83" y="457"/>
                    <a:pt x="159" y="457"/>
                  </a:cubicBezTo>
                  <a:cubicBezTo>
                    <a:pt x="160" y="457"/>
                    <a:pt x="160" y="457"/>
                    <a:pt x="160" y="457"/>
                  </a:cubicBezTo>
                  <a:cubicBezTo>
                    <a:pt x="236" y="457"/>
                    <a:pt x="277" y="418"/>
                    <a:pt x="297" y="377"/>
                  </a:cubicBezTo>
                  <a:cubicBezTo>
                    <a:pt x="317" y="336"/>
                    <a:pt x="319" y="294"/>
                    <a:pt x="319" y="283"/>
                  </a:cubicBezTo>
                  <a:cubicBezTo>
                    <a:pt x="319" y="282"/>
                    <a:pt x="319" y="282"/>
                    <a:pt x="319" y="282"/>
                  </a:cubicBezTo>
                  <a:cubicBezTo>
                    <a:pt x="319" y="282"/>
                    <a:pt x="319" y="281"/>
                    <a:pt x="319" y="281"/>
                  </a:cubicBezTo>
                  <a:lnTo>
                    <a:pt x="319" y="6"/>
                  </a:lnTo>
                  <a:close/>
                  <a:moveTo>
                    <a:pt x="53" y="254"/>
                  </a:moveTo>
                  <a:cubicBezTo>
                    <a:pt x="80" y="246"/>
                    <a:pt x="118" y="241"/>
                    <a:pt x="159" y="241"/>
                  </a:cubicBezTo>
                  <a:cubicBezTo>
                    <a:pt x="201" y="241"/>
                    <a:pt x="238" y="246"/>
                    <a:pt x="265" y="254"/>
                  </a:cubicBezTo>
                  <a:cubicBezTo>
                    <a:pt x="292" y="262"/>
                    <a:pt x="306" y="275"/>
                    <a:pt x="305" y="281"/>
                  </a:cubicBezTo>
                  <a:cubicBezTo>
                    <a:pt x="306" y="288"/>
                    <a:pt x="292" y="300"/>
                    <a:pt x="265" y="308"/>
                  </a:cubicBezTo>
                  <a:cubicBezTo>
                    <a:pt x="238" y="317"/>
                    <a:pt x="201" y="322"/>
                    <a:pt x="159" y="322"/>
                  </a:cubicBezTo>
                  <a:cubicBezTo>
                    <a:pt x="118" y="322"/>
                    <a:pt x="80" y="317"/>
                    <a:pt x="53" y="308"/>
                  </a:cubicBezTo>
                  <a:cubicBezTo>
                    <a:pt x="26" y="300"/>
                    <a:pt x="12" y="288"/>
                    <a:pt x="13" y="282"/>
                  </a:cubicBezTo>
                  <a:cubicBezTo>
                    <a:pt x="13" y="281"/>
                    <a:pt x="13" y="281"/>
                    <a:pt x="13" y="281"/>
                  </a:cubicBezTo>
                  <a:cubicBezTo>
                    <a:pt x="13" y="281"/>
                    <a:pt x="13" y="281"/>
                    <a:pt x="13" y="281"/>
                  </a:cubicBezTo>
                  <a:cubicBezTo>
                    <a:pt x="13" y="275"/>
                    <a:pt x="26" y="262"/>
                    <a:pt x="53" y="254"/>
                  </a:cubicBezTo>
                  <a:close/>
                  <a:moveTo>
                    <a:pt x="285" y="371"/>
                  </a:moveTo>
                  <a:cubicBezTo>
                    <a:pt x="266" y="408"/>
                    <a:pt x="231" y="443"/>
                    <a:pt x="159" y="443"/>
                  </a:cubicBezTo>
                  <a:cubicBezTo>
                    <a:pt x="159" y="443"/>
                    <a:pt x="159" y="443"/>
                    <a:pt x="159" y="443"/>
                  </a:cubicBezTo>
                  <a:cubicBezTo>
                    <a:pt x="88" y="443"/>
                    <a:pt x="53" y="408"/>
                    <a:pt x="34" y="371"/>
                  </a:cubicBezTo>
                  <a:cubicBezTo>
                    <a:pt x="22" y="347"/>
                    <a:pt x="17" y="323"/>
                    <a:pt x="15" y="306"/>
                  </a:cubicBezTo>
                  <a:cubicBezTo>
                    <a:pt x="24" y="312"/>
                    <a:pt x="36" y="317"/>
                    <a:pt x="49" y="321"/>
                  </a:cubicBezTo>
                  <a:cubicBezTo>
                    <a:pt x="78" y="330"/>
                    <a:pt x="117" y="336"/>
                    <a:pt x="159" y="336"/>
                  </a:cubicBezTo>
                  <a:cubicBezTo>
                    <a:pt x="202" y="336"/>
                    <a:pt x="241" y="330"/>
                    <a:pt x="269" y="321"/>
                  </a:cubicBezTo>
                  <a:cubicBezTo>
                    <a:pt x="283" y="317"/>
                    <a:pt x="295" y="312"/>
                    <a:pt x="303" y="306"/>
                  </a:cubicBezTo>
                  <a:cubicBezTo>
                    <a:pt x="301" y="323"/>
                    <a:pt x="297" y="347"/>
                    <a:pt x="285" y="371"/>
                  </a:cubicBezTo>
                  <a:close/>
                </a:path>
              </a:pathLst>
            </a:custGeom>
            <a:solidFill>
              <a:srgbClr val="090C0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437857" y="1113209"/>
            <a:ext cx="1499244" cy="1545960"/>
            <a:chOff x="669925" y="2208213"/>
            <a:chExt cx="4941888" cy="5095875"/>
          </a:xfrm>
        </p:grpSpPr>
        <p:sp>
          <p:nvSpPr>
            <p:cNvPr id="116" name="Freeform 5"/>
            <p:cNvSpPr>
              <a:spLocks/>
            </p:cNvSpPr>
            <p:nvPr/>
          </p:nvSpPr>
          <p:spPr bwMode="auto">
            <a:xfrm>
              <a:off x="1905000" y="6357938"/>
              <a:ext cx="2390775" cy="923925"/>
            </a:xfrm>
            <a:custGeom>
              <a:avLst/>
              <a:gdLst>
                <a:gd name="T0" fmla="*/ 599 w 636"/>
                <a:gd name="T1" fmla="*/ 0 h 246"/>
                <a:gd name="T2" fmla="*/ 318 w 636"/>
                <a:gd name="T3" fmla="*/ 0 h 246"/>
                <a:gd name="T4" fmla="*/ 38 w 636"/>
                <a:gd name="T5" fmla="*/ 0 h 246"/>
                <a:gd name="T6" fmla="*/ 318 w 636"/>
                <a:gd name="T7" fmla="*/ 246 h 246"/>
                <a:gd name="T8" fmla="*/ 599 w 636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6" h="246">
                  <a:moveTo>
                    <a:pt x="599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0" y="246"/>
                    <a:pt x="318" y="246"/>
                  </a:cubicBezTo>
                  <a:cubicBezTo>
                    <a:pt x="636" y="246"/>
                    <a:pt x="599" y="0"/>
                    <a:pt x="599" y="0"/>
                  </a:cubicBezTo>
                  <a:close/>
                </a:path>
              </a:pathLst>
            </a:custGeom>
            <a:solidFill>
              <a:srgbClr val="DDBDA3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7" name="Freeform 6"/>
            <p:cNvSpPr>
              <a:spLocks noEditPoints="1"/>
            </p:cNvSpPr>
            <p:nvPr/>
          </p:nvSpPr>
          <p:spPr bwMode="auto">
            <a:xfrm>
              <a:off x="2022475" y="5233988"/>
              <a:ext cx="2160588" cy="2070100"/>
            </a:xfrm>
            <a:custGeom>
              <a:avLst/>
              <a:gdLst>
                <a:gd name="T0" fmla="*/ 573 w 575"/>
                <a:gd name="T1" fmla="*/ 299 h 551"/>
                <a:gd name="T2" fmla="*/ 568 w 575"/>
                <a:gd name="T3" fmla="*/ 294 h 551"/>
                <a:gd name="T4" fmla="*/ 557 w 575"/>
                <a:gd name="T5" fmla="*/ 294 h 551"/>
                <a:gd name="T6" fmla="*/ 557 w 575"/>
                <a:gd name="T7" fmla="*/ 6 h 551"/>
                <a:gd name="T8" fmla="*/ 552 w 575"/>
                <a:gd name="T9" fmla="*/ 0 h 551"/>
                <a:gd name="T10" fmla="*/ 547 w 575"/>
                <a:gd name="T11" fmla="*/ 6 h 551"/>
                <a:gd name="T12" fmla="*/ 547 w 575"/>
                <a:gd name="T13" fmla="*/ 294 h 551"/>
                <a:gd name="T14" fmla="*/ 421 w 575"/>
                <a:gd name="T15" fmla="*/ 294 h 551"/>
                <a:gd name="T16" fmla="*/ 421 w 575"/>
                <a:gd name="T17" fmla="*/ 40 h 551"/>
                <a:gd name="T18" fmla="*/ 416 w 575"/>
                <a:gd name="T19" fmla="*/ 35 h 551"/>
                <a:gd name="T20" fmla="*/ 410 w 575"/>
                <a:gd name="T21" fmla="*/ 40 h 551"/>
                <a:gd name="T22" fmla="*/ 410 w 575"/>
                <a:gd name="T23" fmla="*/ 294 h 551"/>
                <a:gd name="T24" fmla="*/ 287 w 575"/>
                <a:gd name="T25" fmla="*/ 294 h 551"/>
                <a:gd name="T26" fmla="*/ 167 w 575"/>
                <a:gd name="T27" fmla="*/ 294 h 551"/>
                <a:gd name="T28" fmla="*/ 167 w 575"/>
                <a:gd name="T29" fmla="*/ 40 h 551"/>
                <a:gd name="T30" fmla="*/ 162 w 575"/>
                <a:gd name="T31" fmla="*/ 35 h 551"/>
                <a:gd name="T32" fmla="*/ 156 w 575"/>
                <a:gd name="T33" fmla="*/ 40 h 551"/>
                <a:gd name="T34" fmla="*/ 156 w 575"/>
                <a:gd name="T35" fmla="*/ 294 h 551"/>
                <a:gd name="T36" fmla="*/ 30 w 575"/>
                <a:gd name="T37" fmla="*/ 294 h 551"/>
                <a:gd name="T38" fmla="*/ 30 w 575"/>
                <a:gd name="T39" fmla="*/ 40 h 551"/>
                <a:gd name="T40" fmla="*/ 25 w 575"/>
                <a:gd name="T41" fmla="*/ 35 h 551"/>
                <a:gd name="T42" fmla="*/ 20 w 575"/>
                <a:gd name="T43" fmla="*/ 40 h 551"/>
                <a:gd name="T44" fmla="*/ 20 w 575"/>
                <a:gd name="T45" fmla="*/ 294 h 551"/>
                <a:gd name="T46" fmla="*/ 7 w 575"/>
                <a:gd name="T47" fmla="*/ 294 h 551"/>
                <a:gd name="T48" fmla="*/ 1 w 575"/>
                <a:gd name="T49" fmla="*/ 299 h 551"/>
                <a:gd name="T50" fmla="*/ 0 w 575"/>
                <a:gd name="T51" fmla="*/ 323 h 551"/>
                <a:gd name="T52" fmla="*/ 45 w 575"/>
                <a:gd name="T53" fmla="*/ 460 h 551"/>
                <a:gd name="T54" fmla="*/ 287 w 575"/>
                <a:gd name="T55" fmla="*/ 551 h 551"/>
                <a:gd name="T56" fmla="*/ 288 w 575"/>
                <a:gd name="T57" fmla="*/ 551 h 551"/>
                <a:gd name="T58" fmla="*/ 529 w 575"/>
                <a:gd name="T59" fmla="*/ 460 h 551"/>
                <a:gd name="T60" fmla="*/ 575 w 575"/>
                <a:gd name="T61" fmla="*/ 323 h 551"/>
                <a:gd name="T62" fmla="*/ 573 w 575"/>
                <a:gd name="T63" fmla="*/ 299 h 551"/>
                <a:gd name="T64" fmla="*/ 287 w 575"/>
                <a:gd name="T65" fmla="*/ 540 h 551"/>
                <a:gd name="T66" fmla="*/ 10 w 575"/>
                <a:gd name="T67" fmla="*/ 323 h 551"/>
                <a:gd name="T68" fmla="*/ 11 w 575"/>
                <a:gd name="T69" fmla="*/ 305 h 551"/>
                <a:gd name="T70" fmla="*/ 287 w 575"/>
                <a:gd name="T71" fmla="*/ 305 h 551"/>
                <a:gd name="T72" fmla="*/ 563 w 575"/>
                <a:gd name="T73" fmla="*/ 305 h 551"/>
                <a:gd name="T74" fmla="*/ 564 w 575"/>
                <a:gd name="T75" fmla="*/ 323 h 551"/>
                <a:gd name="T76" fmla="*/ 287 w 575"/>
                <a:gd name="T77" fmla="*/ 54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75" h="551">
                  <a:moveTo>
                    <a:pt x="573" y="299"/>
                  </a:moveTo>
                  <a:cubicBezTo>
                    <a:pt x="573" y="296"/>
                    <a:pt x="570" y="294"/>
                    <a:pt x="568" y="294"/>
                  </a:cubicBezTo>
                  <a:cubicBezTo>
                    <a:pt x="557" y="294"/>
                    <a:pt x="557" y="294"/>
                    <a:pt x="557" y="294"/>
                  </a:cubicBezTo>
                  <a:cubicBezTo>
                    <a:pt x="557" y="6"/>
                    <a:pt x="557" y="6"/>
                    <a:pt x="557" y="6"/>
                  </a:cubicBezTo>
                  <a:cubicBezTo>
                    <a:pt x="557" y="3"/>
                    <a:pt x="555" y="0"/>
                    <a:pt x="552" y="0"/>
                  </a:cubicBezTo>
                  <a:cubicBezTo>
                    <a:pt x="549" y="0"/>
                    <a:pt x="547" y="3"/>
                    <a:pt x="547" y="6"/>
                  </a:cubicBezTo>
                  <a:cubicBezTo>
                    <a:pt x="547" y="294"/>
                    <a:pt x="547" y="294"/>
                    <a:pt x="547" y="294"/>
                  </a:cubicBezTo>
                  <a:cubicBezTo>
                    <a:pt x="421" y="294"/>
                    <a:pt x="421" y="294"/>
                    <a:pt x="421" y="294"/>
                  </a:cubicBezTo>
                  <a:cubicBezTo>
                    <a:pt x="421" y="40"/>
                    <a:pt x="421" y="40"/>
                    <a:pt x="421" y="40"/>
                  </a:cubicBezTo>
                  <a:cubicBezTo>
                    <a:pt x="421" y="37"/>
                    <a:pt x="418" y="35"/>
                    <a:pt x="416" y="35"/>
                  </a:cubicBezTo>
                  <a:cubicBezTo>
                    <a:pt x="413" y="35"/>
                    <a:pt x="410" y="37"/>
                    <a:pt x="410" y="40"/>
                  </a:cubicBezTo>
                  <a:cubicBezTo>
                    <a:pt x="410" y="294"/>
                    <a:pt x="410" y="294"/>
                    <a:pt x="410" y="294"/>
                  </a:cubicBezTo>
                  <a:cubicBezTo>
                    <a:pt x="287" y="294"/>
                    <a:pt x="287" y="294"/>
                    <a:pt x="287" y="294"/>
                  </a:cubicBezTo>
                  <a:cubicBezTo>
                    <a:pt x="167" y="294"/>
                    <a:pt x="167" y="294"/>
                    <a:pt x="167" y="294"/>
                  </a:cubicBezTo>
                  <a:cubicBezTo>
                    <a:pt x="167" y="40"/>
                    <a:pt x="167" y="40"/>
                    <a:pt x="167" y="40"/>
                  </a:cubicBezTo>
                  <a:cubicBezTo>
                    <a:pt x="167" y="37"/>
                    <a:pt x="164" y="35"/>
                    <a:pt x="162" y="35"/>
                  </a:cubicBezTo>
                  <a:cubicBezTo>
                    <a:pt x="159" y="35"/>
                    <a:pt x="156" y="37"/>
                    <a:pt x="156" y="40"/>
                  </a:cubicBezTo>
                  <a:cubicBezTo>
                    <a:pt x="156" y="294"/>
                    <a:pt x="156" y="294"/>
                    <a:pt x="156" y="294"/>
                  </a:cubicBezTo>
                  <a:cubicBezTo>
                    <a:pt x="30" y="294"/>
                    <a:pt x="30" y="294"/>
                    <a:pt x="30" y="294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37"/>
                    <a:pt x="28" y="35"/>
                    <a:pt x="25" y="35"/>
                  </a:cubicBezTo>
                  <a:cubicBezTo>
                    <a:pt x="22" y="35"/>
                    <a:pt x="20" y="37"/>
                    <a:pt x="20" y="40"/>
                  </a:cubicBezTo>
                  <a:cubicBezTo>
                    <a:pt x="20" y="294"/>
                    <a:pt x="20" y="294"/>
                    <a:pt x="20" y="294"/>
                  </a:cubicBezTo>
                  <a:cubicBezTo>
                    <a:pt x="7" y="294"/>
                    <a:pt x="7" y="294"/>
                    <a:pt x="7" y="294"/>
                  </a:cubicBezTo>
                  <a:cubicBezTo>
                    <a:pt x="4" y="294"/>
                    <a:pt x="2" y="296"/>
                    <a:pt x="1" y="299"/>
                  </a:cubicBezTo>
                  <a:cubicBezTo>
                    <a:pt x="1" y="299"/>
                    <a:pt x="0" y="308"/>
                    <a:pt x="0" y="323"/>
                  </a:cubicBezTo>
                  <a:cubicBezTo>
                    <a:pt x="0" y="354"/>
                    <a:pt x="6" y="411"/>
                    <a:pt x="45" y="460"/>
                  </a:cubicBezTo>
                  <a:cubicBezTo>
                    <a:pt x="85" y="510"/>
                    <a:pt x="157" y="551"/>
                    <a:pt x="287" y="551"/>
                  </a:cubicBezTo>
                  <a:cubicBezTo>
                    <a:pt x="287" y="551"/>
                    <a:pt x="287" y="551"/>
                    <a:pt x="288" y="551"/>
                  </a:cubicBezTo>
                  <a:cubicBezTo>
                    <a:pt x="417" y="551"/>
                    <a:pt x="490" y="510"/>
                    <a:pt x="529" y="460"/>
                  </a:cubicBezTo>
                  <a:cubicBezTo>
                    <a:pt x="568" y="411"/>
                    <a:pt x="574" y="354"/>
                    <a:pt x="575" y="323"/>
                  </a:cubicBezTo>
                  <a:cubicBezTo>
                    <a:pt x="574" y="308"/>
                    <a:pt x="573" y="299"/>
                    <a:pt x="573" y="299"/>
                  </a:cubicBezTo>
                  <a:close/>
                  <a:moveTo>
                    <a:pt x="287" y="540"/>
                  </a:moveTo>
                  <a:cubicBezTo>
                    <a:pt x="32" y="540"/>
                    <a:pt x="11" y="383"/>
                    <a:pt x="10" y="323"/>
                  </a:cubicBezTo>
                  <a:cubicBezTo>
                    <a:pt x="10" y="315"/>
                    <a:pt x="11" y="309"/>
                    <a:pt x="11" y="305"/>
                  </a:cubicBezTo>
                  <a:cubicBezTo>
                    <a:pt x="287" y="305"/>
                    <a:pt x="287" y="305"/>
                    <a:pt x="287" y="305"/>
                  </a:cubicBezTo>
                  <a:cubicBezTo>
                    <a:pt x="563" y="305"/>
                    <a:pt x="563" y="305"/>
                    <a:pt x="563" y="305"/>
                  </a:cubicBezTo>
                  <a:cubicBezTo>
                    <a:pt x="564" y="309"/>
                    <a:pt x="564" y="315"/>
                    <a:pt x="564" y="323"/>
                  </a:cubicBezTo>
                  <a:cubicBezTo>
                    <a:pt x="563" y="383"/>
                    <a:pt x="542" y="540"/>
                    <a:pt x="287" y="5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8" name="Freeform 7"/>
            <p:cNvSpPr>
              <a:spLocks/>
            </p:cNvSpPr>
            <p:nvPr/>
          </p:nvSpPr>
          <p:spPr bwMode="auto">
            <a:xfrm>
              <a:off x="4765675" y="3967163"/>
              <a:ext cx="841375" cy="865188"/>
            </a:xfrm>
            <a:custGeom>
              <a:avLst/>
              <a:gdLst>
                <a:gd name="T0" fmla="*/ 141 w 224"/>
                <a:gd name="T1" fmla="*/ 37 h 230"/>
                <a:gd name="T2" fmla="*/ 0 w 224"/>
                <a:gd name="T3" fmla="*/ 204 h 230"/>
                <a:gd name="T4" fmla="*/ 187 w 224"/>
                <a:gd name="T5" fmla="*/ 204 h 230"/>
                <a:gd name="T6" fmla="*/ 191 w 224"/>
                <a:gd name="T7" fmla="*/ 0 h 230"/>
                <a:gd name="T8" fmla="*/ 141 w 224"/>
                <a:gd name="T9" fmla="*/ 3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230">
                  <a:moveTo>
                    <a:pt x="141" y="37"/>
                  </a:moveTo>
                  <a:cubicBezTo>
                    <a:pt x="0" y="204"/>
                    <a:pt x="0" y="204"/>
                    <a:pt x="0" y="204"/>
                  </a:cubicBezTo>
                  <a:cubicBezTo>
                    <a:pt x="0" y="204"/>
                    <a:pt x="142" y="230"/>
                    <a:pt x="187" y="204"/>
                  </a:cubicBezTo>
                  <a:cubicBezTo>
                    <a:pt x="224" y="183"/>
                    <a:pt x="201" y="50"/>
                    <a:pt x="191" y="0"/>
                  </a:cubicBezTo>
                  <a:cubicBezTo>
                    <a:pt x="175" y="13"/>
                    <a:pt x="158" y="25"/>
                    <a:pt x="141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9" name="Freeform 8"/>
            <p:cNvSpPr>
              <a:spLocks/>
            </p:cNvSpPr>
            <p:nvPr/>
          </p:nvSpPr>
          <p:spPr bwMode="auto">
            <a:xfrm>
              <a:off x="4765675" y="2968626"/>
              <a:ext cx="846138" cy="874713"/>
            </a:xfrm>
            <a:custGeom>
              <a:avLst/>
              <a:gdLst>
                <a:gd name="T0" fmla="*/ 191 w 225"/>
                <a:gd name="T1" fmla="*/ 233 h 233"/>
                <a:gd name="T2" fmla="*/ 187 w 225"/>
                <a:gd name="T3" fmla="*/ 26 h 233"/>
                <a:gd name="T4" fmla="*/ 0 w 225"/>
                <a:gd name="T5" fmla="*/ 26 h 233"/>
                <a:gd name="T6" fmla="*/ 159 w 225"/>
                <a:gd name="T7" fmla="*/ 215 h 233"/>
                <a:gd name="T8" fmla="*/ 191 w 225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233">
                  <a:moveTo>
                    <a:pt x="191" y="233"/>
                  </a:moveTo>
                  <a:cubicBezTo>
                    <a:pt x="200" y="187"/>
                    <a:pt x="225" y="48"/>
                    <a:pt x="187" y="26"/>
                  </a:cubicBezTo>
                  <a:cubicBezTo>
                    <a:pt x="142" y="0"/>
                    <a:pt x="0" y="26"/>
                    <a:pt x="0" y="26"/>
                  </a:cubicBezTo>
                  <a:cubicBezTo>
                    <a:pt x="159" y="215"/>
                    <a:pt x="159" y="215"/>
                    <a:pt x="159" y="215"/>
                  </a:cubicBezTo>
                  <a:cubicBezTo>
                    <a:pt x="170" y="221"/>
                    <a:pt x="180" y="227"/>
                    <a:pt x="191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0" name="Freeform 9"/>
            <p:cNvSpPr>
              <a:spLocks/>
            </p:cNvSpPr>
            <p:nvPr/>
          </p:nvSpPr>
          <p:spPr bwMode="auto">
            <a:xfrm>
              <a:off x="717550" y="3941763"/>
              <a:ext cx="1162050" cy="717550"/>
            </a:xfrm>
            <a:custGeom>
              <a:avLst/>
              <a:gdLst>
                <a:gd name="T0" fmla="*/ 281 w 309"/>
                <a:gd name="T1" fmla="*/ 191 h 191"/>
                <a:gd name="T2" fmla="*/ 309 w 309"/>
                <a:gd name="T3" fmla="*/ 46 h 191"/>
                <a:gd name="T4" fmla="*/ 0 w 309"/>
                <a:gd name="T5" fmla="*/ 0 h 191"/>
                <a:gd name="T6" fmla="*/ 281 w 309"/>
                <a:gd name="T7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9" h="191">
                  <a:moveTo>
                    <a:pt x="281" y="191"/>
                  </a:moveTo>
                  <a:cubicBezTo>
                    <a:pt x="293" y="146"/>
                    <a:pt x="303" y="97"/>
                    <a:pt x="309" y="46"/>
                  </a:cubicBezTo>
                  <a:cubicBezTo>
                    <a:pt x="187" y="37"/>
                    <a:pt x="78" y="23"/>
                    <a:pt x="0" y="0"/>
                  </a:cubicBezTo>
                  <a:cubicBezTo>
                    <a:pt x="73" y="82"/>
                    <a:pt x="169" y="148"/>
                    <a:pt x="281" y="1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1" name="Freeform 10"/>
            <p:cNvSpPr>
              <a:spLocks/>
            </p:cNvSpPr>
            <p:nvPr/>
          </p:nvSpPr>
          <p:spPr bwMode="auto">
            <a:xfrm>
              <a:off x="1811338" y="4087813"/>
              <a:ext cx="2679700" cy="781050"/>
            </a:xfrm>
            <a:custGeom>
              <a:avLst/>
              <a:gdLst>
                <a:gd name="T0" fmla="*/ 701 w 713"/>
                <a:gd name="T1" fmla="*/ 120 h 208"/>
                <a:gd name="T2" fmla="*/ 713 w 713"/>
                <a:gd name="T3" fmla="*/ 0 h 208"/>
                <a:gd name="T4" fmla="*/ 299 w 713"/>
                <a:gd name="T5" fmla="*/ 15 h 208"/>
                <a:gd name="T6" fmla="*/ 28 w 713"/>
                <a:gd name="T7" fmla="*/ 7 h 208"/>
                <a:gd name="T8" fmla="*/ 0 w 713"/>
                <a:gd name="T9" fmla="*/ 156 h 208"/>
                <a:gd name="T10" fmla="*/ 297 w 713"/>
                <a:gd name="T11" fmla="*/ 208 h 208"/>
                <a:gd name="T12" fmla="*/ 701 w 713"/>
                <a:gd name="T13" fmla="*/ 12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208">
                  <a:moveTo>
                    <a:pt x="701" y="120"/>
                  </a:moveTo>
                  <a:cubicBezTo>
                    <a:pt x="707" y="82"/>
                    <a:pt x="711" y="41"/>
                    <a:pt x="713" y="0"/>
                  </a:cubicBezTo>
                  <a:cubicBezTo>
                    <a:pt x="593" y="9"/>
                    <a:pt x="446" y="15"/>
                    <a:pt x="299" y="15"/>
                  </a:cubicBezTo>
                  <a:cubicBezTo>
                    <a:pt x="207" y="15"/>
                    <a:pt x="114" y="13"/>
                    <a:pt x="28" y="7"/>
                  </a:cubicBezTo>
                  <a:cubicBezTo>
                    <a:pt x="22" y="60"/>
                    <a:pt x="12" y="110"/>
                    <a:pt x="0" y="156"/>
                  </a:cubicBezTo>
                  <a:cubicBezTo>
                    <a:pt x="91" y="189"/>
                    <a:pt x="191" y="208"/>
                    <a:pt x="297" y="208"/>
                  </a:cubicBezTo>
                  <a:cubicBezTo>
                    <a:pt x="425" y="208"/>
                    <a:pt x="562" y="181"/>
                    <a:pt x="701" y="1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2" name="Freeform 11"/>
            <p:cNvSpPr>
              <a:spLocks/>
            </p:cNvSpPr>
            <p:nvPr/>
          </p:nvSpPr>
          <p:spPr bwMode="auto">
            <a:xfrm>
              <a:off x="4487863" y="3963988"/>
              <a:ext cx="935038" cy="555625"/>
            </a:xfrm>
            <a:custGeom>
              <a:avLst/>
              <a:gdLst>
                <a:gd name="T0" fmla="*/ 40 w 249"/>
                <a:gd name="T1" fmla="*/ 29 h 148"/>
                <a:gd name="T2" fmla="*/ 12 w 249"/>
                <a:gd name="T3" fmla="*/ 32 h 148"/>
                <a:gd name="T4" fmla="*/ 0 w 249"/>
                <a:gd name="T5" fmla="*/ 148 h 148"/>
                <a:gd name="T6" fmla="*/ 249 w 249"/>
                <a:gd name="T7" fmla="*/ 0 h 148"/>
                <a:gd name="T8" fmla="*/ 40 w 249"/>
                <a:gd name="T9" fmla="*/ 29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48">
                  <a:moveTo>
                    <a:pt x="40" y="29"/>
                  </a:moveTo>
                  <a:cubicBezTo>
                    <a:pt x="31" y="30"/>
                    <a:pt x="21" y="31"/>
                    <a:pt x="12" y="32"/>
                  </a:cubicBezTo>
                  <a:cubicBezTo>
                    <a:pt x="10" y="72"/>
                    <a:pt x="6" y="111"/>
                    <a:pt x="0" y="148"/>
                  </a:cubicBezTo>
                  <a:cubicBezTo>
                    <a:pt x="83" y="111"/>
                    <a:pt x="167" y="62"/>
                    <a:pt x="249" y="0"/>
                  </a:cubicBezTo>
                  <a:cubicBezTo>
                    <a:pt x="207" y="11"/>
                    <a:pt x="133" y="21"/>
                    <a:pt x="40" y="2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3" name="Freeform 12"/>
            <p:cNvSpPr>
              <a:spLocks/>
            </p:cNvSpPr>
            <p:nvPr/>
          </p:nvSpPr>
          <p:spPr bwMode="auto">
            <a:xfrm>
              <a:off x="692150" y="3170238"/>
              <a:ext cx="1209675" cy="903288"/>
            </a:xfrm>
            <a:custGeom>
              <a:avLst/>
              <a:gdLst>
                <a:gd name="T0" fmla="*/ 0 w 322"/>
                <a:gd name="T1" fmla="*/ 192 h 240"/>
                <a:gd name="T2" fmla="*/ 317 w 322"/>
                <a:gd name="T3" fmla="*/ 240 h 240"/>
                <a:gd name="T4" fmla="*/ 322 w 322"/>
                <a:gd name="T5" fmla="*/ 149 h 240"/>
                <a:gd name="T6" fmla="*/ 306 w 322"/>
                <a:gd name="T7" fmla="*/ 0 h 240"/>
                <a:gd name="T8" fmla="*/ 0 w 322"/>
                <a:gd name="T9" fmla="*/ 19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240">
                  <a:moveTo>
                    <a:pt x="0" y="192"/>
                  </a:moveTo>
                  <a:cubicBezTo>
                    <a:pt x="77" y="216"/>
                    <a:pt x="190" y="232"/>
                    <a:pt x="317" y="240"/>
                  </a:cubicBezTo>
                  <a:cubicBezTo>
                    <a:pt x="320" y="210"/>
                    <a:pt x="322" y="179"/>
                    <a:pt x="322" y="149"/>
                  </a:cubicBezTo>
                  <a:cubicBezTo>
                    <a:pt x="322" y="99"/>
                    <a:pt x="317" y="48"/>
                    <a:pt x="306" y="0"/>
                  </a:cubicBezTo>
                  <a:cubicBezTo>
                    <a:pt x="177" y="37"/>
                    <a:pt x="73" y="105"/>
                    <a:pt x="0" y="1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4" name="Freeform 13"/>
            <p:cNvSpPr>
              <a:spLocks/>
            </p:cNvSpPr>
            <p:nvPr/>
          </p:nvSpPr>
          <p:spPr bwMode="auto">
            <a:xfrm>
              <a:off x="4352925" y="2708276"/>
              <a:ext cx="1160463" cy="1154113"/>
            </a:xfrm>
            <a:custGeom>
              <a:avLst/>
              <a:gdLst>
                <a:gd name="T0" fmla="*/ 44 w 309"/>
                <a:gd name="T1" fmla="*/ 175 h 307"/>
                <a:gd name="T2" fmla="*/ 309 w 309"/>
                <a:gd name="T3" fmla="*/ 307 h 307"/>
                <a:gd name="T4" fmla="*/ 0 w 309"/>
                <a:gd name="T5" fmla="*/ 0 h 307"/>
                <a:gd name="T6" fmla="*/ 44 w 309"/>
                <a:gd name="T7" fmla="*/ 175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9" h="307">
                  <a:moveTo>
                    <a:pt x="44" y="175"/>
                  </a:moveTo>
                  <a:cubicBezTo>
                    <a:pt x="129" y="209"/>
                    <a:pt x="218" y="253"/>
                    <a:pt x="309" y="307"/>
                  </a:cubicBezTo>
                  <a:cubicBezTo>
                    <a:pt x="280" y="266"/>
                    <a:pt x="165" y="114"/>
                    <a:pt x="0" y="0"/>
                  </a:cubicBezTo>
                  <a:cubicBezTo>
                    <a:pt x="22" y="49"/>
                    <a:pt x="36" y="110"/>
                    <a:pt x="44" y="1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5" name="Freeform 14"/>
            <p:cNvSpPr>
              <a:spLocks/>
            </p:cNvSpPr>
            <p:nvPr/>
          </p:nvSpPr>
          <p:spPr bwMode="auto">
            <a:xfrm>
              <a:off x="1879600" y="3043238"/>
              <a:ext cx="2619375" cy="1063625"/>
            </a:xfrm>
            <a:custGeom>
              <a:avLst/>
              <a:gdLst>
                <a:gd name="T0" fmla="*/ 281 w 697"/>
                <a:gd name="T1" fmla="*/ 283 h 283"/>
                <a:gd name="T2" fmla="*/ 696 w 697"/>
                <a:gd name="T3" fmla="*/ 267 h 283"/>
                <a:gd name="T4" fmla="*/ 697 w 697"/>
                <a:gd name="T5" fmla="*/ 206 h 283"/>
                <a:gd name="T6" fmla="*/ 692 w 697"/>
                <a:gd name="T7" fmla="*/ 94 h 283"/>
                <a:gd name="T8" fmla="*/ 234 w 697"/>
                <a:gd name="T9" fmla="*/ 0 h 283"/>
                <a:gd name="T10" fmla="*/ 0 w 697"/>
                <a:gd name="T11" fmla="*/ 31 h 283"/>
                <a:gd name="T12" fmla="*/ 16 w 697"/>
                <a:gd name="T13" fmla="*/ 183 h 283"/>
                <a:gd name="T14" fmla="*/ 11 w 697"/>
                <a:gd name="T15" fmla="*/ 275 h 283"/>
                <a:gd name="T16" fmla="*/ 281 w 697"/>
                <a:gd name="T17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7" h="283">
                  <a:moveTo>
                    <a:pt x="281" y="283"/>
                  </a:moveTo>
                  <a:cubicBezTo>
                    <a:pt x="428" y="283"/>
                    <a:pt x="575" y="276"/>
                    <a:pt x="696" y="267"/>
                  </a:cubicBezTo>
                  <a:cubicBezTo>
                    <a:pt x="697" y="247"/>
                    <a:pt x="697" y="226"/>
                    <a:pt x="697" y="206"/>
                  </a:cubicBezTo>
                  <a:cubicBezTo>
                    <a:pt x="697" y="168"/>
                    <a:pt x="695" y="130"/>
                    <a:pt x="692" y="94"/>
                  </a:cubicBezTo>
                  <a:cubicBezTo>
                    <a:pt x="526" y="28"/>
                    <a:pt x="372" y="0"/>
                    <a:pt x="234" y="0"/>
                  </a:cubicBezTo>
                  <a:cubicBezTo>
                    <a:pt x="150" y="0"/>
                    <a:pt x="71" y="11"/>
                    <a:pt x="0" y="31"/>
                  </a:cubicBezTo>
                  <a:cubicBezTo>
                    <a:pt x="11" y="80"/>
                    <a:pt x="16" y="132"/>
                    <a:pt x="16" y="183"/>
                  </a:cubicBezTo>
                  <a:cubicBezTo>
                    <a:pt x="16" y="214"/>
                    <a:pt x="15" y="245"/>
                    <a:pt x="11" y="275"/>
                  </a:cubicBezTo>
                  <a:cubicBezTo>
                    <a:pt x="97" y="280"/>
                    <a:pt x="189" y="283"/>
                    <a:pt x="281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6" name="Freeform 15"/>
            <p:cNvSpPr>
              <a:spLocks/>
            </p:cNvSpPr>
            <p:nvPr/>
          </p:nvSpPr>
          <p:spPr bwMode="auto">
            <a:xfrm>
              <a:off x="4521200" y="3411538"/>
              <a:ext cx="977900" cy="631825"/>
            </a:xfrm>
            <a:custGeom>
              <a:avLst/>
              <a:gdLst>
                <a:gd name="T0" fmla="*/ 0 w 260"/>
                <a:gd name="T1" fmla="*/ 0 h 168"/>
                <a:gd name="T2" fmla="*/ 5 w 260"/>
                <a:gd name="T3" fmla="*/ 108 h 168"/>
                <a:gd name="T4" fmla="*/ 3 w 260"/>
                <a:gd name="T5" fmla="*/ 168 h 168"/>
                <a:gd name="T6" fmla="*/ 30 w 260"/>
                <a:gd name="T7" fmla="*/ 166 h 168"/>
                <a:gd name="T8" fmla="*/ 260 w 260"/>
                <a:gd name="T9" fmla="*/ 130 h 168"/>
                <a:gd name="T10" fmla="*/ 0 w 260"/>
                <a:gd name="T11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0" h="168">
                  <a:moveTo>
                    <a:pt x="0" y="0"/>
                  </a:moveTo>
                  <a:cubicBezTo>
                    <a:pt x="3" y="35"/>
                    <a:pt x="5" y="71"/>
                    <a:pt x="5" y="108"/>
                  </a:cubicBezTo>
                  <a:cubicBezTo>
                    <a:pt x="5" y="128"/>
                    <a:pt x="4" y="148"/>
                    <a:pt x="3" y="168"/>
                  </a:cubicBezTo>
                  <a:cubicBezTo>
                    <a:pt x="12" y="167"/>
                    <a:pt x="21" y="167"/>
                    <a:pt x="30" y="166"/>
                  </a:cubicBezTo>
                  <a:cubicBezTo>
                    <a:pt x="144" y="156"/>
                    <a:pt x="231" y="142"/>
                    <a:pt x="260" y="130"/>
                  </a:cubicBezTo>
                  <a:cubicBezTo>
                    <a:pt x="171" y="77"/>
                    <a:pt x="84" y="3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7" name="Freeform 16"/>
            <p:cNvSpPr>
              <a:spLocks/>
            </p:cNvSpPr>
            <p:nvPr/>
          </p:nvSpPr>
          <p:spPr bwMode="auto">
            <a:xfrm>
              <a:off x="669925" y="3944938"/>
              <a:ext cx="3768725" cy="1646238"/>
            </a:xfrm>
            <a:custGeom>
              <a:avLst/>
              <a:gdLst>
                <a:gd name="T0" fmla="*/ 971 w 1003"/>
                <a:gd name="T1" fmla="*/ 307 h 438"/>
                <a:gd name="T2" fmla="*/ 1003 w 1003"/>
                <a:gd name="T3" fmla="*/ 170 h 438"/>
                <a:gd name="T4" fmla="*/ 601 w 1003"/>
                <a:gd name="T5" fmla="*/ 256 h 438"/>
                <a:gd name="T6" fmla="*/ 302 w 1003"/>
                <a:gd name="T7" fmla="*/ 204 h 438"/>
                <a:gd name="T8" fmla="*/ 255 w 1003"/>
                <a:gd name="T9" fmla="*/ 338 h 438"/>
                <a:gd name="T10" fmla="*/ 251 w 1003"/>
                <a:gd name="T11" fmla="*/ 341 h 438"/>
                <a:gd name="T12" fmla="*/ 248 w 1003"/>
                <a:gd name="T13" fmla="*/ 341 h 438"/>
                <a:gd name="T14" fmla="*/ 246 w 1003"/>
                <a:gd name="T15" fmla="*/ 334 h 438"/>
                <a:gd name="T16" fmla="*/ 292 w 1003"/>
                <a:gd name="T17" fmla="*/ 200 h 438"/>
                <a:gd name="T18" fmla="*/ 0 w 1003"/>
                <a:gd name="T19" fmla="*/ 0 h 438"/>
                <a:gd name="T20" fmla="*/ 604 w 1003"/>
                <a:gd name="T21" fmla="*/ 438 h 438"/>
                <a:gd name="T22" fmla="*/ 971 w 1003"/>
                <a:gd name="T23" fmla="*/ 312 h 438"/>
                <a:gd name="T24" fmla="*/ 971 w 1003"/>
                <a:gd name="T25" fmla="*/ 307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3" h="438">
                  <a:moveTo>
                    <a:pt x="971" y="307"/>
                  </a:moveTo>
                  <a:cubicBezTo>
                    <a:pt x="983" y="271"/>
                    <a:pt x="995" y="224"/>
                    <a:pt x="1003" y="170"/>
                  </a:cubicBezTo>
                  <a:cubicBezTo>
                    <a:pt x="865" y="230"/>
                    <a:pt x="729" y="256"/>
                    <a:pt x="601" y="256"/>
                  </a:cubicBezTo>
                  <a:cubicBezTo>
                    <a:pt x="494" y="256"/>
                    <a:pt x="393" y="238"/>
                    <a:pt x="302" y="204"/>
                  </a:cubicBezTo>
                  <a:cubicBezTo>
                    <a:pt x="287" y="257"/>
                    <a:pt x="270" y="303"/>
                    <a:pt x="255" y="338"/>
                  </a:cubicBezTo>
                  <a:cubicBezTo>
                    <a:pt x="255" y="340"/>
                    <a:pt x="253" y="341"/>
                    <a:pt x="251" y="341"/>
                  </a:cubicBezTo>
                  <a:cubicBezTo>
                    <a:pt x="250" y="341"/>
                    <a:pt x="249" y="341"/>
                    <a:pt x="248" y="341"/>
                  </a:cubicBezTo>
                  <a:cubicBezTo>
                    <a:pt x="246" y="339"/>
                    <a:pt x="245" y="336"/>
                    <a:pt x="246" y="334"/>
                  </a:cubicBezTo>
                  <a:cubicBezTo>
                    <a:pt x="261" y="300"/>
                    <a:pt x="277" y="253"/>
                    <a:pt x="292" y="200"/>
                  </a:cubicBezTo>
                  <a:cubicBezTo>
                    <a:pt x="175" y="155"/>
                    <a:pt x="75" y="86"/>
                    <a:pt x="0" y="0"/>
                  </a:cubicBezTo>
                  <a:cubicBezTo>
                    <a:pt x="19" y="69"/>
                    <a:pt x="144" y="438"/>
                    <a:pt x="604" y="438"/>
                  </a:cubicBezTo>
                  <a:cubicBezTo>
                    <a:pt x="740" y="438"/>
                    <a:pt x="866" y="383"/>
                    <a:pt x="971" y="312"/>
                  </a:cubicBezTo>
                  <a:cubicBezTo>
                    <a:pt x="970" y="310"/>
                    <a:pt x="970" y="309"/>
                    <a:pt x="971" y="3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8" name="Freeform 17"/>
            <p:cNvSpPr>
              <a:spLocks/>
            </p:cNvSpPr>
            <p:nvPr/>
          </p:nvSpPr>
          <p:spPr bwMode="auto">
            <a:xfrm>
              <a:off x="1627188" y="2208213"/>
              <a:ext cx="2849563" cy="1143000"/>
            </a:xfrm>
            <a:custGeom>
              <a:avLst/>
              <a:gdLst>
                <a:gd name="T0" fmla="*/ 65 w 758"/>
                <a:gd name="T1" fmla="*/ 242 h 304"/>
                <a:gd name="T2" fmla="*/ 301 w 758"/>
                <a:gd name="T3" fmla="*/ 211 h 304"/>
                <a:gd name="T4" fmla="*/ 758 w 758"/>
                <a:gd name="T5" fmla="*/ 304 h 304"/>
                <a:gd name="T6" fmla="*/ 712 w 758"/>
                <a:gd name="T7" fmla="*/ 130 h 304"/>
                <a:gd name="T8" fmla="*/ 712 w 758"/>
                <a:gd name="T9" fmla="*/ 130 h 304"/>
                <a:gd name="T10" fmla="*/ 713 w 758"/>
                <a:gd name="T11" fmla="*/ 124 h 304"/>
                <a:gd name="T12" fmla="*/ 349 w 758"/>
                <a:gd name="T13" fmla="*/ 0 h 304"/>
                <a:gd name="T14" fmla="*/ 0 w 758"/>
                <a:gd name="T15" fmla="*/ 94 h 304"/>
                <a:gd name="T16" fmla="*/ 65 w 758"/>
                <a:gd name="T17" fmla="*/ 242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8" h="304">
                  <a:moveTo>
                    <a:pt x="65" y="242"/>
                  </a:moveTo>
                  <a:cubicBezTo>
                    <a:pt x="137" y="222"/>
                    <a:pt x="216" y="211"/>
                    <a:pt x="301" y="211"/>
                  </a:cubicBezTo>
                  <a:cubicBezTo>
                    <a:pt x="439" y="211"/>
                    <a:pt x="592" y="240"/>
                    <a:pt x="758" y="304"/>
                  </a:cubicBezTo>
                  <a:cubicBezTo>
                    <a:pt x="750" y="238"/>
                    <a:pt x="735" y="177"/>
                    <a:pt x="712" y="130"/>
                  </a:cubicBezTo>
                  <a:cubicBezTo>
                    <a:pt x="712" y="130"/>
                    <a:pt x="712" y="130"/>
                    <a:pt x="712" y="130"/>
                  </a:cubicBezTo>
                  <a:cubicBezTo>
                    <a:pt x="711" y="128"/>
                    <a:pt x="712" y="126"/>
                    <a:pt x="713" y="124"/>
                  </a:cubicBezTo>
                  <a:cubicBezTo>
                    <a:pt x="608" y="54"/>
                    <a:pt x="483" y="0"/>
                    <a:pt x="349" y="0"/>
                  </a:cubicBezTo>
                  <a:cubicBezTo>
                    <a:pt x="200" y="0"/>
                    <a:pt x="86" y="39"/>
                    <a:pt x="0" y="94"/>
                  </a:cubicBezTo>
                  <a:cubicBezTo>
                    <a:pt x="31" y="139"/>
                    <a:pt x="51" y="190"/>
                    <a:pt x="65" y="2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9" name="Freeform 18"/>
            <p:cNvSpPr>
              <a:spLocks/>
            </p:cNvSpPr>
            <p:nvPr/>
          </p:nvSpPr>
          <p:spPr bwMode="auto">
            <a:xfrm>
              <a:off x="4364038" y="3956051"/>
              <a:ext cx="1138238" cy="1131888"/>
            </a:xfrm>
            <a:custGeom>
              <a:avLst/>
              <a:gdLst>
                <a:gd name="T0" fmla="*/ 32 w 303"/>
                <a:gd name="T1" fmla="*/ 163 h 301"/>
                <a:gd name="T2" fmla="*/ 0 w 303"/>
                <a:gd name="T3" fmla="*/ 301 h 301"/>
                <a:gd name="T4" fmla="*/ 303 w 303"/>
                <a:gd name="T5" fmla="*/ 0 h 301"/>
                <a:gd name="T6" fmla="*/ 32 w 303"/>
                <a:gd name="T7" fmla="*/ 163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" h="301">
                  <a:moveTo>
                    <a:pt x="32" y="163"/>
                  </a:moveTo>
                  <a:cubicBezTo>
                    <a:pt x="23" y="216"/>
                    <a:pt x="12" y="263"/>
                    <a:pt x="0" y="301"/>
                  </a:cubicBezTo>
                  <a:cubicBezTo>
                    <a:pt x="158" y="191"/>
                    <a:pt x="269" y="46"/>
                    <a:pt x="303" y="0"/>
                  </a:cubicBezTo>
                  <a:cubicBezTo>
                    <a:pt x="213" y="69"/>
                    <a:pt x="122" y="123"/>
                    <a:pt x="32" y="16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0" name="Rectangle 19"/>
            <p:cNvSpPr>
              <a:spLocks noChangeArrowheads="1"/>
            </p:cNvSpPr>
            <p:nvPr/>
          </p:nvSpPr>
          <p:spPr bwMode="auto">
            <a:xfrm>
              <a:off x="1593850" y="2581276"/>
              <a:ext cx="1588" cy="1588"/>
            </a:xfrm>
            <a:prstGeom prst="rect">
              <a:avLst/>
            </a:prstGeom>
            <a:solidFill>
              <a:srgbClr val="00C0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1" name="Freeform 20"/>
            <p:cNvSpPr>
              <a:spLocks/>
            </p:cNvSpPr>
            <p:nvPr/>
          </p:nvSpPr>
          <p:spPr bwMode="auto">
            <a:xfrm>
              <a:off x="669925" y="2581276"/>
              <a:ext cx="1165225" cy="1277938"/>
            </a:xfrm>
            <a:custGeom>
              <a:avLst/>
              <a:gdLst>
                <a:gd name="T0" fmla="*/ 310 w 310"/>
                <a:gd name="T1" fmla="*/ 146 h 340"/>
                <a:gd name="T2" fmla="*/ 246 w 310"/>
                <a:gd name="T3" fmla="*/ 0 h 340"/>
                <a:gd name="T4" fmla="*/ 0 w 310"/>
                <a:gd name="T5" fmla="*/ 340 h 340"/>
                <a:gd name="T6" fmla="*/ 310 w 310"/>
                <a:gd name="T7" fmla="*/ 146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0" h="340">
                  <a:moveTo>
                    <a:pt x="310" y="146"/>
                  </a:moveTo>
                  <a:cubicBezTo>
                    <a:pt x="297" y="95"/>
                    <a:pt x="276" y="45"/>
                    <a:pt x="246" y="0"/>
                  </a:cubicBezTo>
                  <a:cubicBezTo>
                    <a:pt x="72" y="115"/>
                    <a:pt x="13" y="293"/>
                    <a:pt x="0" y="340"/>
                  </a:cubicBezTo>
                  <a:cubicBezTo>
                    <a:pt x="75" y="252"/>
                    <a:pt x="180" y="184"/>
                    <a:pt x="310" y="1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145" name="Straight Connector 144"/>
          <p:cNvCxnSpPr/>
          <p:nvPr/>
        </p:nvCxnSpPr>
        <p:spPr>
          <a:xfrm>
            <a:off x="3175084" y="1730147"/>
            <a:ext cx="696992" cy="0"/>
          </a:xfrm>
          <a:prstGeom prst="line">
            <a:avLst/>
          </a:prstGeom>
          <a:ln w="12700">
            <a:solidFill>
              <a:schemeClr val="bg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2552985" y="4488584"/>
            <a:ext cx="970594" cy="0"/>
          </a:xfrm>
          <a:prstGeom prst="line">
            <a:avLst/>
          </a:prstGeom>
          <a:ln w="12700">
            <a:solidFill>
              <a:schemeClr val="bg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/>
          <p:cNvGrpSpPr/>
          <p:nvPr/>
        </p:nvGrpSpPr>
        <p:grpSpPr>
          <a:xfrm>
            <a:off x="3934045" y="1369123"/>
            <a:ext cx="1782956" cy="1102547"/>
            <a:chOff x="1495400" y="2500212"/>
            <a:chExt cx="2377274" cy="1470063"/>
          </a:xfrm>
        </p:grpSpPr>
        <p:sp>
          <p:nvSpPr>
            <p:cNvPr id="148" name="TextBox 147"/>
            <p:cNvSpPr txBox="1"/>
            <p:nvPr/>
          </p:nvSpPr>
          <p:spPr>
            <a:xfrm>
              <a:off x="1495400" y="2500212"/>
              <a:ext cx="1629078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schemeClr val="bg1"/>
                  </a:solidFill>
                </a:rPr>
                <a:t>편리한 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UI/UX</a:t>
              </a:r>
              <a:endParaRPr lang="id-ID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495400" y="2876984"/>
              <a:ext cx="2377274" cy="1093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dirty="0" smtClean="0">
                  <a:solidFill>
                    <a:schemeClr val="bg1"/>
                  </a:solidFill>
                </a:rPr>
                <a:t>사용자가 이용함에 있어 불편함을 최소한으로 만들고 싶습니다</a:t>
              </a:r>
              <a:r>
                <a:rPr lang="en-US" altLang="ko-KR" sz="800" dirty="0" smtClean="0">
                  <a:solidFill>
                    <a:schemeClr val="bg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800" dirty="0" smtClean="0">
                  <a:solidFill>
                    <a:schemeClr val="bg1"/>
                  </a:solidFill>
                </a:rPr>
                <a:t>또한 시간이 된다면 </a:t>
              </a:r>
              <a:r>
                <a:rPr lang="en-US" altLang="ko-KR" sz="800" dirty="0" smtClean="0">
                  <a:solidFill>
                    <a:schemeClr val="bg1"/>
                  </a:solidFill>
                </a:rPr>
                <a:t>Web App</a:t>
              </a:r>
              <a:r>
                <a:rPr lang="ko-KR" altLang="en-US" sz="800" dirty="0" smtClean="0">
                  <a:solidFill>
                    <a:schemeClr val="bg1"/>
                  </a:solidFill>
                </a:rPr>
                <a:t>형태로</a:t>
              </a:r>
              <a:endParaRPr lang="en-US" altLang="ko-KR" sz="800" dirty="0" smtClean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 smtClean="0">
                  <a:solidFill>
                    <a:schemeClr val="bg1"/>
                  </a:solidFill>
                </a:rPr>
                <a:t>접근성을 더 높이고 싶습니다</a:t>
              </a:r>
              <a:r>
                <a:rPr lang="en-US" altLang="ko-KR" sz="800" dirty="0" smtClean="0">
                  <a:solidFill>
                    <a:schemeClr val="bg1"/>
                  </a:solidFill>
                </a:rPr>
                <a:t>.</a:t>
              </a:r>
              <a:r>
                <a:rPr lang="ko-KR" altLang="en-US" sz="800" dirty="0" smtClean="0">
                  <a:solidFill>
                    <a:schemeClr val="bg1"/>
                  </a:solidFill>
                </a:rPr>
                <a:t> 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432381" y="4125658"/>
            <a:ext cx="1994457" cy="1262590"/>
            <a:chOff x="155365" y="4387510"/>
            <a:chExt cx="2659275" cy="1683452"/>
          </a:xfrm>
        </p:grpSpPr>
        <p:sp>
          <p:nvSpPr>
            <p:cNvPr id="151" name="TextBox 150"/>
            <p:cNvSpPr txBox="1"/>
            <p:nvPr/>
          </p:nvSpPr>
          <p:spPr>
            <a:xfrm>
              <a:off x="155365" y="4387510"/>
              <a:ext cx="2659275" cy="50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schemeClr val="bg1"/>
                  </a:solidFill>
                </a:rPr>
                <a:t>지도 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API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와 예약 시스템</a:t>
              </a:r>
              <a:endParaRPr lang="id-ID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02985" y="4735127"/>
              <a:ext cx="2311655" cy="1335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800" dirty="0" smtClean="0">
                  <a:solidFill>
                    <a:schemeClr val="bg1"/>
                  </a:solidFill>
                </a:rPr>
                <a:t>실시간 위치 정보를 제공하기 위하여 지도 </a:t>
              </a:r>
              <a:r>
                <a:rPr lang="en-US" altLang="ko-KR" sz="800" dirty="0" smtClean="0">
                  <a:solidFill>
                    <a:schemeClr val="bg1"/>
                  </a:solidFill>
                </a:rPr>
                <a:t>API</a:t>
              </a:r>
              <a:r>
                <a:rPr lang="ko-KR" altLang="en-US" sz="800" dirty="0" smtClean="0">
                  <a:solidFill>
                    <a:schemeClr val="bg1"/>
                  </a:solidFill>
                </a:rPr>
                <a:t>를 사용하고</a:t>
              </a:r>
              <a:r>
                <a:rPr lang="en-US" altLang="ko-KR" sz="8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bg1"/>
                  </a:solidFill>
                </a:rPr>
                <a:t>더 나아가 사이트를 통해 미리 예약하고 정보를 볼 수 있게 만들고 싶습니다</a:t>
              </a:r>
              <a:r>
                <a:rPr lang="en-US" altLang="ko-KR" sz="800" dirty="0" smtClean="0">
                  <a:solidFill>
                    <a:schemeClr val="bg1"/>
                  </a:solidFill>
                </a:rPr>
                <a:t>.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6397462" y="4375743"/>
            <a:ext cx="1955985" cy="1111561"/>
            <a:chOff x="9404449" y="4532144"/>
            <a:chExt cx="2607979" cy="1482079"/>
          </a:xfrm>
        </p:grpSpPr>
        <p:sp>
          <p:nvSpPr>
            <p:cNvPr id="154" name="TextBox 153"/>
            <p:cNvSpPr txBox="1"/>
            <p:nvPr/>
          </p:nvSpPr>
          <p:spPr>
            <a:xfrm>
              <a:off x="9404449" y="4532144"/>
              <a:ext cx="2607979" cy="50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schemeClr val="bg1"/>
                  </a:solidFill>
                </a:rPr>
                <a:t>서비스를 위한 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DB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구축</a:t>
              </a:r>
              <a:endParaRPr lang="id-ID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9524960" y="4920934"/>
              <a:ext cx="2377977" cy="1093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b="1" dirty="0" smtClean="0">
                  <a:solidFill>
                    <a:schemeClr val="bg1"/>
                  </a:solidFill>
                </a:rPr>
                <a:t>가상의 트럭의 위치 정보와 예약 시스템을 구축하는데 있어 필요할 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관계형 데이터 베이스 모델을 설계하고 만들고 싶습니다</a:t>
              </a:r>
              <a:r>
                <a:rPr lang="en-US" altLang="ko-KR" sz="800" b="1" dirty="0" smtClean="0">
                  <a:solidFill>
                    <a:schemeClr val="bg1"/>
                  </a:solidFill>
                </a:rPr>
                <a:t>.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7" name="Straight Connector 156"/>
          <p:cNvCxnSpPr/>
          <p:nvPr/>
        </p:nvCxnSpPr>
        <p:spPr>
          <a:xfrm>
            <a:off x="7351056" y="3734562"/>
            <a:ext cx="0" cy="565420"/>
          </a:xfrm>
          <a:prstGeom prst="line">
            <a:avLst/>
          </a:prstGeom>
          <a:ln w="12700">
            <a:solidFill>
              <a:schemeClr val="bg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80539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5" decel="100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" accel="100000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25" decel="100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" accel="100000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1325"/>
            </a:gs>
            <a:gs pos="50000">
              <a:srgbClr val="051325"/>
            </a:gs>
            <a:gs pos="100000">
              <a:srgbClr val="071A3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/>
          <p:cNvGrpSpPr/>
          <p:nvPr/>
        </p:nvGrpSpPr>
        <p:grpSpPr>
          <a:xfrm>
            <a:off x="-85426" y="887580"/>
            <a:ext cx="9140429" cy="5155465"/>
            <a:chOff x="12701" y="-4763"/>
            <a:chExt cx="12187239" cy="6873953"/>
          </a:xfrm>
          <a:solidFill>
            <a:schemeClr val="bg1">
              <a:alpha val="50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 flipV="1">
              <a:off x="9080502" y="6096069"/>
              <a:ext cx="125413" cy="84138"/>
            </a:xfrm>
            <a:custGeom>
              <a:avLst/>
              <a:gdLst>
                <a:gd name="T0" fmla="*/ 17 w 17"/>
                <a:gd name="T1" fmla="*/ 7 h 14"/>
                <a:gd name="T2" fmla="*/ 9 w 17"/>
                <a:gd name="T3" fmla="*/ 0 h 14"/>
                <a:gd name="T4" fmla="*/ 0 w 17"/>
                <a:gd name="T5" fmla="*/ 7 h 14"/>
                <a:gd name="T6" fmla="*/ 9 w 17"/>
                <a:gd name="T7" fmla="*/ 14 h 14"/>
                <a:gd name="T8" fmla="*/ 17 w 17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7"/>
                  </a:moveTo>
                  <a:cubicBezTo>
                    <a:pt x="13" y="7"/>
                    <a:pt x="9" y="4"/>
                    <a:pt x="9" y="0"/>
                  </a:cubicBezTo>
                  <a:cubicBezTo>
                    <a:pt x="9" y="4"/>
                    <a:pt x="5" y="7"/>
                    <a:pt x="0" y="7"/>
                  </a:cubicBezTo>
                  <a:cubicBezTo>
                    <a:pt x="5" y="7"/>
                    <a:pt x="9" y="10"/>
                    <a:pt x="9" y="14"/>
                  </a:cubicBezTo>
                  <a:cubicBezTo>
                    <a:pt x="9" y="10"/>
                    <a:pt x="13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 flipV="1">
              <a:off x="10290177" y="4013245"/>
              <a:ext cx="161925" cy="134939"/>
            </a:xfrm>
            <a:custGeom>
              <a:avLst/>
              <a:gdLst>
                <a:gd name="T0" fmla="*/ 22 w 22"/>
                <a:gd name="T1" fmla="*/ 11 h 22"/>
                <a:gd name="T2" fmla="*/ 11 w 22"/>
                <a:gd name="T3" fmla="*/ 0 h 22"/>
                <a:gd name="T4" fmla="*/ 0 w 22"/>
                <a:gd name="T5" fmla="*/ 11 h 22"/>
                <a:gd name="T6" fmla="*/ 11 w 22"/>
                <a:gd name="T7" fmla="*/ 22 h 22"/>
                <a:gd name="T8" fmla="*/ 22 w 2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cubicBezTo>
                    <a:pt x="16" y="11"/>
                    <a:pt x="11" y="6"/>
                    <a:pt x="11" y="0"/>
                  </a:cubicBezTo>
                  <a:cubicBezTo>
                    <a:pt x="11" y="6"/>
                    <a:pt x="6" y="11"/>
                    <a:pt x="0" y="11"/>
                  </a:cubicBezTo>
                  <a:cubicBezTo>
                    <a:pt x="6" y="11"/>
                    <a:pt x="11" y="16"/>
                    <a:pt x="11" y="22"/>
                  </a:cubicBezTo>
                  <a:cubicBezTo>
                    <a:pt x="11" y="16"/>
                    <a:pt x="16" y="11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 flipV="1">
              <a:off x="4841876" y="3849730"/>
              <a:ext cx="212725" cy="182565"/>
            </a:xfrm>
            <a:custGeom>
              <a:avLst/>
              <a:gdLst>
                <a:gd name="T0" fmla="*/ 29 w 29"/>
                <a:gd name="T1" fmla="*/ 15 h 30"/>
                <a:gd name="T2" fmla="*/ 14 w 29"/>
                <a:gd name="T3" fmla="*/ 0 h 30"/>
                <a:gd name="T4" fmla="*/ 0 w 29"/>
                <a:gd name="T5" fmla="*/ 15 h 30"/>
                <a:gd name="T6" fmla="*/ 14 w 29"/>
                <a:gd name="T7" fmla="*/ 30 h 30"/>
                <a:gd name="T8" fmla="*/ 29 w 2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0">
                  <a:moveTo>
                    <a:pt x="29" y="15"/>
                  </a:moveTo>
                  <a:cubicBezTo>
                    <a:pt x="21" y="15"/>
                    <a:pt x="14" y="8"/>
                    <a:pt x="14" y="0"/>
                  </a:cubicBezTo>
                  <a:cubicBezTo>
                    <a:pt x="14" y="8"/>
                    <a:pt x="8" y="15"/>
                    <a:pt x="0" y="15"/>
                  </a:cubicBezTo>
                  <a:cubicBezTo>
                    <a:pt x="8" y="15"/>
                    <a:pt x="14" y="21"/>
                    <a:pt x="14" y="30"/>
                  </a:cubicBezTo>
                  <a:cubicBezTo>
                    <a:pt x="14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 flipV="1">
              <a:off x="3529014" y="5286434"/>
              <a:ext cx="133350" cy="109539"/>
            </a:xfrm>
            <a:custGeom>
              <a:avLst/>
              <a:gdLst>
                <a:gd name="T0" fmla="*/ 18 w 18"/>
                <a:gd name="T1" fmla="*/ 9 h 18"/>
                <a:gd name="T2" fmla="*/ 9 w 18"/>
                <a:gd name="T3" fmla="*/ 0 h 18"/>
                <a:gd name="T4" fmla="*/ 0 w 18"/>
                <a:gd name="T5" fmla="*/ 9 h 18"/>
                <a:gd name="T6" fmla="*/ 9 w 18"/>
                <a:gd name="T7" fmla="*/ 18 h 18"/>
                <a:gd name="T8" fmla="*/ 18 w 18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9"/>
                  </a:moveTo>
                  <a:cubicBezTo>
                    <a:pt x="13" y="9"/>
                    <a:pt x="9" y="5"/>
                    <a:pt x="9" y="0"/>
                  </a:cubicBezTo>
                  <a:cubicBezTo>
                    <a:pt x="9" y="5"/>
                    <a:pt x="5" y="9"/>
                    <a:pt x="0" y="9"/>
                  </a:cubicBezTo>
                  <a:cubicBezTo>
                    <a:pt x="5" y="9"/>
                    <a:pt x="9" y="13"/>
                    <a:pt x="9" y="18"/>
                  </a:cubicBezTo>
                  <a:cubicBezTo>
                    <a:pt x="9" y="13"/>
                    <a:pt x="13" y="9"/>
                    <a:pt x="1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 flipV="1">
              <a:off x="5291139" y="6046856"/>
              <a:ext cx="220663" cy="176214"/>
            </a:xfrm>
            <a:custGeom>
              <a:avLst/>
              <a:gdLst>
                <a:gd name="T0" fmla="*/ 30 w 30"/>
                <a:gd name="T1" fmla="*/ 15 h 29"/>
                <a:gd name="T2" fmla="*/ 15 w 30"/>
                <a:gd name="T3" fmla="*/ 0 h 29"/>
                <a:gd name="T4" fmla="*/ 0 w 30"/>
                <a:gd name="T5" fmla="*/ 15 h 29"/>
                <a:gd name="T6" fmla="*/ 15 w 30"/>
                <a:gd name="T7" fmla="*/ 29 h 29"/>
                <a:gd name="T8" fmla="*/ 30 w 30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9">
                  <a:moveTo>
                    <a:pt x="30" y="15"/>
                  </a:moveTo>
                  <a:cubicBezTo>
                    <a:pt x="22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2" y="15"/>
                    <a:pt x="3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flipV="1">
              <a:off x="11985627" y="6023043"/>
              <a:ext cx="214313" cy="176214"/>
            </a:xfrm>
            <a:custGeom>
              <a:avLst/>
              <a:gdLst>
                <a:gd name="T0" fmla="*/ 29 w 29"/>
                <a:gd name="T1" fmla="*/ 15 h 29"/>
                <a:gd name="T2" fmla="*/ 15 w 29"/>
                <a:gd name="T3" fmla="*/ 0 h 29"/>
                <a:gd name="T4" fmla="*/ 0 w 29"/>
                <a:gd name="T5" fmla="*/ 15 h 29"/>
                <a:gd name="T6" fmla="*/ 15 w 29"/>
                <a:gd name="T7" fmla="*/ 29 h 29"/>
                <a:gd name="T8" fmla="*/ 29 w 29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29" y="15"/>
                  </a:moveTo>
                  <a:cubicBezTo>
                    <a:pt x="21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 flipV="1">
              <a:off x="8712202" y="5329298"/>
              <a:ext cx="50800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 flipV="1">
              <a:off x="4848226" y="5346760"/>
              <a:ext cx="52388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 flipV="1">
              <a:off x="11041065" y="6826327"/>
              <a:ext cx="52388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 flipV="1">
              <a:off x="9426577" y="6813627"/>
              <a:ext cx="38100" cy="254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 flipV="1">
              <a:off x="992188" y="5662677"/>
              <a:ext cx="30163" cy="254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 flipV="1">
              <a:off x="7974014" y="4549826"/>
              <a:ext cx="30163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 flipV="1">
              <a:off x="11941177" y="3952919"/>
              <a:ext cx="36513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 flipV="1">
              <a:off x="10725152" y="1450991"/>
              <a:ext cx="36513" cy="23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 flipV="1">
              <a:off x="6434139" y="5907154"/>
              <a:ext cx="28575" cy="23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 flipV="1">
              <a:off x="7458077" y="6515174"/>
              <a:ext cx="30163" cy="254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 flipV="1">
              <a:off x="12701" y="5511862"/>
              <a:ext cx="28575" cy="23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 flipV="1">
              <a:off x="3624264" y="3940219"/>
              <a:ext cx="30163" cy="23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 flipV="1">
              <a:off x="763588" y="3446501"/>
              <a:ext cx="30163" cy="254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 flipV="1">
              <a:off x="10437815" y="-4763"/>
              <a:ext cx="28575" cy="23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 flipV="1">
              <a:off x="5837239" y="1163651"/>
              <a:ext cx="28575" cy="254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 flipV="1">
              <a:off x="196851" y="860434"/>
              <a:ext cx="28575" cy="23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flipV="1">
              <a:off x="4560889" y="3319499"/>
              <a:ext cx="36513" cy="23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 flipV="1">
              <a:off x="2533651" y="6034156"/>
              <a:ext cx="30163" cy="254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 flipV="1">
              <a:off x="8202614" y="6802514"/>
              <a:ext cx="38100" cy="23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 flipV="1">
              <a:off x="9663115" y="5207058"/>
              <a:ext cx="36513" cy="23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5" name="Oval 31"/>
            <p:cNvSpPr>
              <a:spLocks noChangeArrowheads="1"/>
            </p:cNvSpPr>
            <p:nvPr/>
          </p:nvSpPr>
          <p:spPr bwMode="auto">
            <a:xfrm flipV="1">
              <a:off x="3905251" y="6813627"/>
              <a:ext cx="28575" cy="254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6" name="Oval 32"/>
            <p:cNvSpPr>
              <a:spLocks noChangeArrowheads="1"/>
            </p:cNvSpPr>
            <p:nvPr/>
          </p:nvSpPr>
          <p:spPr bwMode="auto">
            <a:xfrm flipV="1">
              <a:off x="11963402" y="5303897"/>
              <a:ext cx="50800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7" name="Oval 33"/>
            <p:cNvSpPr>
              <a:spLocks noChangeArrowheads="1"/>
            </p:cNvSpPr>
            <p:nvPr/>
          </p:nvSpPr>
          <p:spPr bwMode="auto">
            <a:xfrm flipV="1">
              <a:off x="10267952" y="6192907"/>
              <a:ext cx="50800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8" name="Oval 34"/>
            <p:cNvSpPr>
              <a:spLocks noChangeArrowheads="1"/>
            </p:cNvSpPr>
            <p:nvPr/>
          </p:nvSpPr>
          <p:spPr bwMode="auto">
            <a:xfrm flipV="1">
              <a:off x="9398002" y="4835579"/>
              <a:ext cx="44450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9" name="Oval 35"/>
            <p:cNvSpPr>
              <a:spLocks noChangeArrowheads="1"/>
            </p:cNvSpPr>
            <p:nvPr/>
          </p:nvSpPr>
          <p:spPr bwMode="auto">
            <a:xfrm flipV="1">
              <a:off x="9058277" y="2855944"/>
              <a:ext cx="52388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0" name="Oval 36"/>
            <p:cNvSpPr>
              <a:spLocks noChangeArrowheads="1"/>
            </p:cNvSpPr>
            <p:nvPr/>
          </p:nvSpPr>
          <p:spPr bwMode="auto">
            <a:xfrm flipV="1">
              <a:off x="6891339" y="4853042"/>
              <a:ext cx="50800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197" name="TextBox 196"/>
          <p:cNvSpPr txBox="1"/>
          <p:nvPr/>
        </p:nvSpPr>
        <p:spPr>
          <a:xfrm>
            <a:off x="3446589" y="2762268"/>
            <a:ext cx="230063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300" b="1" dirty="0" smtClean="0">
                <a:solidFill>
                  <a:schemeClr val="bg1"/>
                </a:solidFill>
              </a:rPr>
              <a:t>감사합니다</a:t>
            </a:r>
            <a:endParaRPr lang="id-ID" sz="3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25073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21068" y="1975405"/>
            <a:ext cx="214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2019</a:t>
            </a:r>
            <a:r>
              <a:rPr lang="id-ID" sz="135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sz="1350" b="1" dirty="0" smtClean="0">
                <a:solidFill>
                  <a:schemeClr val="accent2"/>
                </a:solidFill>
                <a:latin typeface="+mj-lt"/>
              </a:rPr>
              <a:t>Java </a:t>
            </a:r>
            <a:r>
              <a:rPr lang="ko-KR" altLang="en-US" sz="1350" b="1" dirty="0" smtClean="0">
                <a:solidFill>
                  <a:schemeClr val="accent2"/>
                </a:solidFill>
                <a:latin typeface="+mj-lt"/>
              </a:rPr>
              <a:t>개발자</a:t>
            </a:r>
            <a:r>
              <a:rPr lang="id-ID" sz="135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ko-KR" altLang="en-US" sz="135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심화과정</a:t>
            </a:r>
            <a:endParaRPr lang="en-US" sz="135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41487" y="142285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목차</a:t>
            </a:r>
            <a:endParaRPr lang="en-US" sz="3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2433883"/>
            <a:ext cx="0" cy="93688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08911" y="302451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팀 소개</a:t>
            </a:r>
            <a:endParaRPr lang="id-ID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75469" y="3337396"/>
            <a:ext cx="1961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>
                <a:solidFill>
                  <a:schemeClr val="accent2"/>
                </a:solidFill>
              </a:rPr>
              <a:t>3</a:t>
            </a:r>
            <a:r>
              <a:rPr lang="ko-KR" altLang="en-US" sz="900" b="1" dirty="0" smtClean="0">
                <a:solidFill>
                  <a:schemeClr val="accent2"/>
                </a:solidFill>
              </a:rPr>
              <a:t>조 </a:t>
            </a:r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</a:rPr>
              <a:t>대한 설명</a:t>
            </a:r>
            <a:endParaRPr lang="en-US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Isosceles Triangle 1"/>
          <p:cNvSpPr/>
          <p:nvPr/>
        </p:nvSpPr>
        <p:spPr>
          <a:xfrm rot="10800000">
            <a:off x="4473019" y="2337356"/>
            <a:ext cx="197963" cy="116857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4" name="Oval 3"/>
          <p:cNvSpPr/>
          <p:nvPr/>
        </p:nvSpPr>
        <p:spPr>
          <a:xfrm>
            <a:off x="4529579" y="3382448"/>
            <a:ext cx="84842" cy="84842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cxnSp>
        <p:nvCxnSpPr>
          <p:cNvPr id="10" name="Straight Connector 9"/>
          <p:cNvCxnSpPr/>
          <p:nvPr/>
        </p:nvCxnSpPr>
        <p:spPr>
          <a:xfrm>
            <a:off x="4136011" y="3439010"/>
            <a:ext cx="39356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336350" y="3043623"/>
            <a:ext cx="790773" cy="790773"/>
          </a:xfrm>
          <a:prstGeom prst="rect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26" name="Group 25"/>
          <p:cNvGrpSpPr/>
          <p:nvPr/>
        </p:nvGrpSpPr>
        <p:grpSpPr>
          <a:xfrm>
            <a:off x="3565092" y="3275229"/>
            <a:ext cx="333289" cy="327561"/>
            <a:chOff x="-20638" y="1588"/>
            <a:chExt cx="2955925" cy="2905125"/>
          </a:xfrm>
          <a:solidFill>
            <a:schemeClr val="bg1"/>
          </a:solidFill>
        </p:grpSpPr>
        <p:sp>
          <p:nvSpPr>
            <p:cNvPr id="22" name="Freeform 5"/>
            <p:cNvSpPr>
              <a:spLocks/>
            </p:cNvSpPr>
            <p:nvPr/>
          </p:nvSpPr>
          <p:spPr bwMode="auto">
            <a:xfrm>
              <a:off x="1595438" y="363538"/>
              <a:ext cx="955675" cy="955675"/>
            </a:xfrm>
            <a:custGeom>
              <a:avLst/>
              <a:gdLst>
                <a:gd name="T0" fmla="*/ 229 w 254"/>
                <a:gd name="T1" fmla="*/ 242 h 254"/>
                <a:gd name="T2" fmla="*/ 229 w 254"/>
                <a:gd name="T3" fmla="*/ 242 h 254"/>
                <a:gd name="T4" fmla="*/ 241 w 254"/>
                <a:gd name="T5" fmla="*/ 254 h 254"/>
                <a:gd name="T6" fmla="*/ 254 w 254"/>
                <a:gd name="T7" fmla="*/ 242 h 254"/>
                <a:gd name="T8" fmla="*/ 253 w 254"/>
                <a:gd name="T9" fmla="*/ 242 h 254"/>
                <a:gd name="T10" fmla="*/ 13 w 254"/>
                <a:gd name="T11" fmla="*/ 1 h 254"/>
                <a:gd name="T12" fmla="*/ 12 w 254"/>
                <a:gd name="T13" fmla="*/ 0 h 254"/>
                <a:gd name="T14" fmla="*/ 0 w 254"/>
                <a:gd name="T15" fmla="*/ 13 h 254"/>
                <a:gd name="T16" fmla="*/ 12 w 254"/>
                <a:gd name="T17" fmla="*/ 25 h 254"/>
                <a:gd name="T18" fmla="*/ 12 w 254"/>
                <a:gd name="T19" fmla="*/ 25 h 254"/>
                <a:gd name="T20" fmla="*/ 229 w 254"/>
                <a:gd name="T21" fmla="*/ 242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" h="254">
                  <a:moveTo>
                    <a:pt x="229" y="242"/>
                  </a:moveTo>
                  <a:cubicBezTo>
                    <a:pt x="229" y="242"/>
                    <a:pt x="229" y="242"/>
                    <a:pt x="229" y="242"/>
                  </a:cubicBezTo>
                  <a:cubicBezTo>
                    <a:pt x="229" y="248"/>
                    <a:pt x="235" y="254"/>
                    <a:pt x="241" y="254"/>
                  </a:cubicBezTo>
                  <a:cubicBezTo>
                    <a:pt x="248" y="254"/>
                    <a:pt x="254" y="248"/>
                    <a:pt x="254" y="242"/>
                  </a:cubicBezTo>
                  <a:cubicBezTo>
                    <a:pt x="254" y="242"/>
                    <a:pt x="253" y="242"/>
                    <a:pt x="253" y="242"/>
                  </a:cubicBezTo>
                  <a:cubicBezTo>
                    <a:pt x="253" y="109"/>
                    <a:pt x="146" y="1"/>
                    <a:pt x="13" y="1"/>
                  </a:cubicBezTo>
                  <a:cubicBezTo>
                    <a:pt x="13" y="1"/>
                    <a:pt x="12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19"/>
                    <a:pt x="6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32" y="25"/>
                    <a:pt x="229" y="122"/>
                    <a:pt x="229" y="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-20638" y="1588"/>
              <a:ext cx="2955925" cy="2905125"/>
              <a:chOff x="-20638" y="1588"/>
              <a:chExt cx="2955925" cy="2905125"/>
            </a:xfrm>
            <a:grpFill/>
          </p:grpSpPr>
          <p:sp>
            <p:nvSpPr>
              <p:cNvPr id="23" name="Freeform 6"/>
              <p:cNvSpPr>
                <a:spLocks noEditPoints="1"/>
              </p:cNvSpPr>
              <p:nvPr/>
            </p:nvSpPr>
            <p:spPr bwMode="auto">
              <a:xfrm>
                <a:off x="-20638" y="1588"/>
                <a:ext cx="2955925" cy="2905125"/>
              </a:xfrm>
              <a:custGeom>
                <a:avLst/>
                <a:gdLst>
                  <a:gd name="T0" fmla="*/ 227 w 785"/>
                  <a:gd name="T1" fmla="*/ 21 h 772"/>
                  <a:gd name="T2" fmla="*/ 176 w 785"/>
                  <a:gd name="T3" fmla="*/ 0 h 772"/>
                  <a:gd name="T4" fmla="*/ 148 w 785"/>
                  <a:gd name="T5" fmla="*/ 6 h 772"/>
                  <a:gd name="T6" fmla="*/ 103 w 785"/>
                  <a:gd name="T7" fmla="*/ 72 h 772"/>
                  <a:gd name="T8" fmla="*/ 103 w 785"/>
                  <a:gd name="T9" fmla="*/ 404 h 772"/>
                  <a:gd name="T10" fmla="*/ 28 w 785"/>
                  <a:gd name="T11" fmla="*/ 480 h 772"/>
                  <a:gd name="T12" fmla="*/ 28 w 785"/>
                  <a:gd name="T13" fmla="*/ 582 h 772"/>
                  <a:gd name="T14" fmla="*/ 197 w 785"/>
                  <a:gd name="T15" fmla="*/ 751 h 772"/>
                  <a:gd name="T16" fmla="*/ 248 w 785"/>
                  <a:gd name="T17" fmla="*/ 772 h 772"/>
                  <a:gd name="T18" fmla="*/ 299 w 785"/>
                  <a:gd name="T19" fmla="*/ 751 h 772"/>
                  <a:gd name="T20" fmla="*/ 375 w 785"/>
                  <a:gd name="T21" fmla="*/ 675 h 772"/>
                  <a:gd name="T22" fmla="*/ 707 w 785"/>
                  <a:gd name="T23" fmla="*/ 675 h 772"/>
                  <a:gd name="T24" fmla="*/ 773 w 785"/>
                  <a:gd name="T25" fmla="*/ 631 h 772"/>
                  <a:gd name="T26" fmla="*/ 758 w 785"/>
                  <a:gd name="T27" fmla="*/ 552 h 772"/>
                  <a:gd name="T28" fmla="*/ 227 w 785"/>
                  <a:gd name="T29" fmla="*/ 21 h 772"/>
                  <a:gd name="T30" fmla="*/ 341 w 785"/>
                  <a:gd name="T31" fmla="*/ 641 h 772"/>
                  <a:gd name="T32" fmla="*/ 265 w 785"/>
                  <a:gd name="T33" fmla="*/ 717 h 772"/>
                  <a:gd name="T34" fmla="*/ 248 w 785"/>
                  <a:gd name="T35" fmla="*/ 724 h 772"/>
                  <a:gd name="T36" fmla="*/ 231 w 785"/>
                  <a:gd name="T37" fmla="*/ 717 h 772"/>
                  <a:gd name="T38" fmla="*/ 62 w 785"/>
                  <a:gd name="T39" fmla="*/ 548 h 772"/>
                  <a:gd name="T40" fmla="*/ 55 w 785"/>
                  <a:gd name="T41" fmla="*/ 531 h 772"/>
                  <a:gd name="T42" fmla="*/ 62 w 785"/>
                  <a:gd name="T43" fmla="*/ 514 h 772"/>
                  <a:gd name="T44" fmla="*/ 138 w 785"/>
                  <a:gd name="T45" fmla="*/ 438 h 772"/>
                  <a:gd name="T46" fmla="*/ 138 w 785"/>
                  <a:gd name="T47" fmla="*/ 438 h 772"/>
                  <a:gd name="T48" fmla="*/ 341 w 785"/>
                  <a:gd name="T49" fmla="*/ 641 h 772"/>
                  <a:gd name="T50" fmla="*/ 341 w 785"/>
                  <a:gd name="T51" fmla="*/ 641 h 772"/>
                  <a:gd name="T52" fmla="*/ 375 w 785"/>
                  <a:gd name="T53" fmla="*/ 627 h 772"/>
                  <a:gd name="T54" fmla="*/ 364 w 785"/>
                  <a:gd name="T55" fmla="*/ 629 h 772"/>
                  <a:gd name="T56" fmla="*/ 150 w 785"/>
                  <a:gd name="T57" fmla="*/ 415 h 772"/>
                  <a:gd name="T58" fmla="*/ 152 w 785"/>
                  <a:gd name="T59" fmla="*/ 404 h 772"/>
                  <a:gd name="T60" fmla="*/ 152 w 785"/>
                  <a:gd name="T61" fmla="*/ 114 h 772"/>
                  <a:gd name="T62" fmla="*/ 665 w 785"/>
                  <a:gd name="T63" fmla="*/ 627 h 772"/>
                  <a:gd name="T64" fmla="*/ 375 w 785"/>
                  <a:gd name="T65" fmla="*/ 627 h 772"/>
                  <a:gd name="T66" fmla="*/ 729 w 785"/>
                  <a:gd name="T67" fmla="*/ 612 h 772"/>
                  <a:gd name="T68" fmla="*/ 707 w 785"/>
                  <a:gd name="T69" fmla="*/ 627 h 772"/>
                  <a:gd name="T70" fmla="*/ 699 w 785"/>
                  <a:gd name="T71" fmla="*/ 627 h 772"/>
                  <a:gd name="T72" fmla="*/ 152 w 785"/>
                  <a:gd name="T73" fmla="*/ 80 h 772"/>
                  <a:gd name="T74" fmla="*/ 152 w 785"/>
                  <a:gd name="T75" fmla="*/ 72 h 772"/>
                  <a:gd name="T76" fmla="*/ 167 w 785"/>
                  <a:gd name="T77" fmla="*/ 50 h 772"/>
                  <a:gd name="T78" fmla="*/ 176 w 785"/>
                  <a:gd name="T79" fmla="*/ 48 h 772"/>
                  <a:gd name="T80" fmla="*/ 193 w 785"/>
                  <a:gd name="T81" fmla="*/ 55 h 772"/>
                  <a:gd name="T82" fmla="*/ 724 w 785"/>
                  <a:gd name="T83" fmla="*/ 586 h 772"/>
                  <a:gd name="T84" fmla="*/ 729 w 785"/>
                  <a:gd name="T85" fmla="*/ 612 h 7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85" h="772">
                    <a:moveTo>
                      <a:pt x="227" y="21"/>
                    </a:moveTo>
                    <a:cubicBezTo>
                      <a:pt x="213" y="7"/>
                      <a:pt x="195" y="0"/>
                      <a:pt x="176" y="0"/>
                    </a:cubicBezTo>
                    <a:cubicBezTo>
                      <a:pt x="167" y="0"/>
                      <a:pt x="157" y="2"/>
                      <a:pt x="148" y="6"/>
                    </a:cubicBezTo>
                    <a:cubicBezTo>
                      <a:pt x="121" y="17"/>
                      <a:pt x="103" y="43"/>
                      <a:pt x="103" y="72"/>
                    </a:cubicBezTo>
                    <a:cubicBezTo>
                      <a:pt x="103" y="404"/>
                      <a:pt x="103" y="404"/>
                      <a:pt x="103" y="404"/>
                    </a:cubicBezTo>
                    <a:cubicBezTo>
                      <a:pt x="28" y="480"/>
                      <a:pt x="28" y="480"/>
                      <a:pt x="28" y="480"/>
                    </a:cubicBezTo>
                    <a:cubicBezTo>
                      <a:pt x="0" y="508"/>
                      <a:pt x="0" y="554"/>
                      <a:pt x="28" y="582"/>
                    </a:cubicBezTo>
                    <a:cubicBezTo>
                      <a:pt x="197" y="751"/>
                      <a:pt x="197" y="751"/>
                      <a:pt x="197" y="751"/>
                    </a:cubicBezTo>
                    <a:cubicBezTo>
                      <a:pt x="211" y="765"/>
                      <a:pt x="230" y="772"/>
                      <a:pt x="248" y="772"/>
                    </a:cubicBezTo>
                    <a:cubicBezTo>
                      <a:pt x="267" y="772"/>
                      <a:pt x="285" y="765"/>
                      <a:pt x="299" y="751"/>
                    </a:cubicBezTo>
                    <a:cubicBezTo>
                      <a:pt x="375" y="675"/>
                      <a:pt x="375" y="675"/>
                      <a:pt x="375" y="675"/>
                    </a:cubicBezTo>
                    <a:cubicBezTo>
                      <a:pt x="707" y="675"/>
                      <a:pt x="707" y="675"/>
                      <a:pt x="707" y="675"/>
                    </a:cubicBezTo>
                    <a:cubicBezTo>
                      <a:pt x="736" y="675"/>
                      <a:pt x="762" y="658"/>
                      <a:pt x="773" y="631"/>
                    </a:cubicBezTo>
                    <a:cubicBezTo>
                      <a:pt x="785" y="604"/>
                      <a:pt x="778" y="573"/>
                      <a:pt x="758" y="552"/>
                    </a:cubicBezTo>
                    <a:lnTo>
                      <a:pt x="227" y="21"/>
                    </a:lnTo>
                    <a:close/>
                    <a:moveTo>
                      <a:pt x="341" y="641"/>
                    </a:moveTo>
                    <a:cubicBezTo>
                      <a:pt x="265" y="717"/>
                      <a:pt x="265" y="717"/>
                      <a:pt x="265" y="717"/>
                    </a:cubicBezTo>
                    <a:cubicBezTo>
                      <a:pt x="259" y="723"/>
                      <a:pt x="252" y="724"/>
                      <a:pt x="248" y="724"/>
                    </a:cubicBezTo>
                    <a:cubicBezTo>
                      <a:pt x="245" y="724"/>
                      <a:pt x="237" y="723"/>
                      <a:pt x="231" y="717"/>
                    </a:cubicBezTo>
                    <a:cubicBezTo>
                      <a:pt x="62" y="548"/>
                      <a:pt x="62" y="548"/>
                      <a:pt x="62" y="548"/>
                    </a:cubicBezTo>
                    <a:cubicBezTo>
                      <a:pt x="56" y="542"/>
                      <a:pt x="55" y="534"/>
                      <a:pt x="55" y="531"/>
                    </a:cubicBezTo>
                    <a:cubicBezTo>
                      <a:pt x="55" y="527"/>
                      <a:pt x="56" y="520"/>
                      <a:pt x="62" y="514"/>
                    </a:cubicBezTo>
                    <a:cubicBezTo>
                      <a:pt x="138" y="438"/>
                      <a:pt x="138" y="438"/>
                      <a:pt x="138" y="438"/>
                    </a:cubicBezTo>
                    <a:cubicBezTo>
                      <a:pt x="138" y="438"/>
                      <a:pt x="138" y="438"/>
                      <a:pt x="138" y="438"/>
                    </a:cubicBezTo>
                    <a:cubicBezTo>
                      <a:pt x="341" y="641"/>
                      <a:pt x="341" y="641"/>
                      <a:pt x="341" y="641"/>
                    </a:cubicBezTo>
                    <a:cubicBezTo>
                      <a:pt x="341" y="641"/>
                      <a:pt x="341" y="641"/>
                      <a:pt x="341" y="641"/>
                    </a:cubicBezTo>
                    <a:close/>
                    <a:moveTo>
                      <a:pt x="375" y="627"/>
                    </a:moveTo>
                    <a:cubicBezTo>
                      <a:pt x="371" y="627"/>
                      <a:pt x="368" y="629"/>
                      <a:pt x="364" y="629"/>
                    </a:cubicBezTo>
                    <a:cubicBezTo>
                      <a:pt x="150" y="415"/>
                      <a:pt x="150" y="415"/>
                      <a:pt x="150" y="415"/>
                    </a:cubicBezTo>
                    <a:cubicBezTo>
                      <a:pt x="150" y="411"/>
                      <a:pt x="152" y="408"/>
                      <a:pt x="152" y="404"/>
                    </a:cubicBezTo>
                    <a:cubicBezTo>
                      <a:pt x="152" y="114"/>
                      <a:pt x="152" y="114"/>
                      <a:pt x="152" y="114"/>
                    </a:cubicBezTo>
                    <a:cubicBezTo>
                      <a:pt x="665" y="627"/>
                      <a:pt x="665" y="627"/>
                      <a:pt x="665" y="627"/>
                    </a:cubicBezTo>
                    <a:lnTo>
                      <a:pt x="375" y="627"/>
                    </a:lnTo>
                    <a:close/>
                    <a:moveTo>
                      <a:pt x="729" y="612"/>
                    </a:moveTo>
                    <a:cubicBezTo>
                      <a:pt x="725" y="621"/>
                      <a:pt x="716" y="627"/>
                      <a:pt x="707" y="627"/>
                    </a:cubicBezTo>
                    <a:cubicBezTo>
                      <a:pt x="699" y="627"/>
                      <a:pt x="699" y="627"/>
                      <a:pt x="699" y="627"/>
                    </a:cubicBezTo>
                    <a:cubicBezTo>
                      <a:pt x="152" y="80"/>
                      <a:pt x="152" y="80"/>
                      <a:pt x="152" y="80"/>
                    </a:cubicBezTo>
                    <a:cubicBezTo>
                      <a:pt x="152" y="72"/>
                      <a:pt x="152" y="72"/>
                      <a:pt x="152" y="72"/>
                    </a:cubicBezTo>
                    <a:cubicBezTo>
                      <a:pt x="152" y="63"/>
                      <a:pt x="158" y="54"/>
                      <a:pt x="167" y="50"/>
                    </a:cubicBezTo>
                    <a:cubicBezTo>
                      <a:pt x="170" y="49"/>
                      <a:pt x="173" y="48"/>
                      <a:pt x="176" y="48"/>
                    </a:cubicBezTo>
                    <a:cubicBezTo>
                      <a:pt x="182" y="48"/>
                      <a:pt x="188" y="51"/>
                      <a:pt x="193" y="55"/>
                    </a:cubicBezTo>
                    <a:cubicBezTo>
                      <a:pt x="724" y="586"/>
                      <a:pt x="724" y="586"/>
                      <a:pt x="724" y="586"/>
                    </a:cubicBezTo>
                    <a:cubicBezTo>
                      <a:pt x="731" y="593"/>
                      <a:pt x="733" y="603"/>
                      <a:pt x="729" y="6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" name="Freeform 7"/>
              <p:cNvSpPr>
                <a:spLocks/>
              </p:cNvSpPr>
              <p:nvPr/>
            </p:nvSpPr>
            <p:spPr bwMode="auto">
              <a:xfrm>
                <a:off x="1549400" y="1588"/>
                <a:ext cx="1362075" cy="1362075"/>
              </a:xfrm>
              <a:custGeom>
                <a:avLst/>
                <a:gdLst>
                  <a:gd name="T0" fmla="*/ 24 w 362"/>
                  <a:gd name="T1" fmla="*/ 48 h 362"/>
                  <a:gd name="T2" fmla="*/ 24 w 362"/>
                  <a:gd name="T3" fmla="*/ 48 h 362"/>
                  <a:gd name="T4" fmla="*/ 314 w 362"/>
                  <a:gd name="T5" fmla="*/ 338 h 362"/>
                  <a:gd name="T6" fmla="*/ 314 w 362"/>
                  <a:gd name="T7" fmla="*/ 338 h 362"/>
                  <a:gd name="T8" fmla="*/ 338 w 362"/>
                  <a:gd name="T9" fmla="*/ 362 h 362"/>
                  <a:gd name="T10" fmla="*/ 362 w 362"/>
                  <a:gd name="T11" fmla="*/ 338 h 362"/>
                  <a:gd name="T12" fmla="*/ 362 w 362"/>
                  <a:gd name="T13" fmla="*/ 338 h 362"/>
                  <a:gd name="T14" fmla="*/ 25 w 362"/>
                  <a:gd name="T15" fmla="*/ 0 h 362"/>
                  <a:gd name="T16" fmla="*/ 24 w 362"/>
                  <a:gd name="T17" fmla="*/ 0 h 362"/>
                  <a:gd name="T18" fmla="*/ 0 w 362"/>
                  <a:gd name="T19" fmla="*/ 24 h 362"/>
                  <a:gd name="T20" fmla="*/ 24 w 362"/>
                  <a:gd name="T21" fmla="*/ 48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2" h="362"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  <a:cubicBezTo>
                      <a:pt x="184" y="48"/>
                      <a:pt x="314" y="178"/>
                      <a:pt x="314" y="338"/>
                    </a:cubicBezTo>
                    <a:cubicBezTo>
                      <a:pt x="314" y="338"/>
                      <a:pt x="314" y="338"/>
                      <a:pt x="314" y="338"/>
                    </a:cubicBezTo>
                    <a:cubicBezTo>
                      <a:pt x="314" y="351"/>
                      <a:pt x="325" y="362"/>
                      <a:pt x="338" y="362"/>
                    </a:cubicBezTo>
                    <a:cubicBezTo>
                      <a:pt x="351" y="362"/>
                      <a:pt x="362" y="351"/>
                      <a:pt x="362" y="338"/>
                    </a:cubicBezTo>
                    <a:cubicBezTo>
                      <a:pt x="362" y="338"/>
                      <a:pt x="362" y="338"/>
                      <a:pt x="362" y="338"/>
                    </a:cubicBezTo>
                    <a:cubicBezTo>
                      <a:pt x="362" y="151"/>
                      <a:pt x="211" y="0"/>
                      <a:pt x="25" y="0"/>
                    </a:cubicBezTo>
                    <a:cubicBezTo>
                      <a:pt x="25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cxnSp>
        <p:nvCxnSpPr>
          <p:cNvPr id="27" name="Straight Connector 26"/>
          <p:cNvCxnSpPr/>
          <p:nvPr/>
        </p:nvCxnSpPr>
        <p:spPr>
          <a:xfrm>
            <a:off x="4572000" y="3473851"/>
            <a:ext cx="0" cy="93688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529579" y="4422417"/>
            <a:ext cx="84842" cy="84842"/>
          </a:xfrm>
          <a:prstGeom prst="ellipse">
            <a:avLst/>
          </a:prstGeom>
          <a:solidFill>
            <a:schemeClr val="accent3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cxnSp>
        <p:nvCxnSpPr>
          <p:cNvPr id="29" name="Straight Connector 28"/>
          <p:cNvCxnSpPr/>
          <p:nvPr/>
        </p:nvCxnSpPr>
        <p:spPr>
          <a:xfrm>
            <a:off x="4614421" y="4478978"/>
            <a:ext cx="39356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007990" y="4083592"/>
            <a:ext cx="790773" cy="790773"/>
          </a:xfrm>
          <a:prstGeom prst="rect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cxnSp>
        <p:nvCxnSpPr>
          <p:cNvPr id="32" name="Straight Connector 31"/>
          <p:cNvCxnSpPr/>
          <p:nvPr/>
        </p:nvCxnSpPr>
        <p:spPr>
          <a:xfrm>
            <a:off x="4572000" y="4507258"/>
            <a:ext cx="0" cy="235074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937758" y="408359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프로젝트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동기</a:t>
            </a:r>
            <a:endParaRPr lang="id-ID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37759" y="4396473"/>
            <a:ext cx="1961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</a:rPr>
              <a:t>이번 주제를 정하게 된 계기</a:t>
            </a:r>
            <a:endParaRPr lang="en-US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219796" y="4340158"/>
            <a:ext cx="363527" cy="277640"/>
            <a:chOff x="-84138" y="4763"/>
            <a:chExt cx="7424738" cy="5670550"/>
          </a:xfrm>
          <a:solidFill>
            <a:schemeClr val="bg1"/>
          </a:solidFill>
        </p:grpSpPr>
        <p:sp>
          <p:nvSpPr>
            <p:cNvPr id="39" name="Freeform 5"/>
            <p:cNvSpPr>
              <a:spLocks noEditPoints="1"/>
            </p:cNvSpPr>
            <p:nvPr/>
          </p:nvSpPr>
          <p:spPr bwMode="auto">
            <a:xfrm>
              <a:off x="828675" y="866776"/>
              <a:ext cx="4694238" cy="3678238"/>
            </a:xfrm>
            <a:custGeom>
              <a:avLst/>
              <a:gdLst>
                <a:gd name="T0" fmla="*/ 1118 w 1250"/>
                <a:gd name="T1" fmla="*/ 50 h 979"/>
                <a:gd name="T2" fmla="*/ 625 w 1250"/>
                <a:gd name="T3" fmla="*/ 0 h 979"/>
                <a:gd name="T4" fmla="*/ 132 w 1250"/>
                <a:gd name="T5" fmla="*/ 50 h 979"/>
                <a:gd name="T6" fmla="*/ 87 w 1250"/>
                <a:gd name="T7" fmla="*/ 90 h 979"/>
                <a:gd name="T8" fmla="*/ 87 w 1250"/>
                <a:gd name="T9" fmla="*/ 888 h 979"/>
                <a:gd name="T10" fmla="*/ 132 w 1250"/>
                <a:gd name="T11" fmla="*/ 928 h 979"/>
                <a:gd name="T12" fmla="*/ 625 w 1250"/>
                <a:gd name="T13" fmla="*/ 979 h 979"/>
                <a:gd name="T14" fmla="*/ 1118 w 1250"/>
                <a:gd name="T15" fmla="*/ 928 h 979"/>
                <a:gd name="T16" fmla="*/ 1163 w 1250"/>
                <a:gd name="T17" fmla="*/ 888 h 979"/>
                <a:gd name="T18" fmla="*/ 1163 w 1250"/>
                <a:gd name="T19" fmla="*/ 90 h 979"/>
                <a:gd name="T20" fmla="*/ 1118 w 1250"/>
                <a:gd name="T21" fmla="*/ 50 h 979"/>
                <a:gd name="T22" fmla="*/ 1106 w 1250"/>
                <a:gd name="T23" fmla="*/ 869 h 979"/>
                <a:gd name="T24" fmla="*/ 144 w 1250"/>
                <a:gd name="T25" fmla="*/ 869 h 979"/>
                <a:gd name="T26" fmla="*/ 144 w 1250"/>
                <a:gd name="T27" fmla="*/ 109 h 979"/>
                <a:gd name="T28" fmla="*/ 1106 w 1250"/>
                <a:gd name="T29" fmla="*/ 109 h 979"/>
                <a:gd name="T30" fmla="*/ 1106 w 1250"/>
                <a:gd name="T31" fmla="*/ 869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0" h="979">
                  <a:moveTo>
                    <a:pt x="1118" y="50"/>
                  </a:moveTo>
                  <a:cubicBezTo>
                    <a:pt x="954" y="17"/>
                    <a:pt x="789" y="0"/>
                    <a:pt x="625" y="0"/>
                  </a:cubicBezTo>
                  <a:cubicBezTo>
                    <a:pt x="461" y="0"/>
                    <a:pt x="295" y="17"/>
                    <a:pt x="132" y="50"/>
                  </a:cubicBezTo>
                  <a:cubicBezTo>
                    <a:pt x="111" y="55"/>
                    <a:pt x="94" y="70"/>
                    <a:pt x="87" y="90"/>
                  </a:cubicBezTo>
                  <a:cubicBezTo>
                    <a:pt x="0" y="355"/>
                    <a:pt x="0" y="623"/>
                    <a:pt x="87" y="888"/>
                  </a:cubicBezTo>
                  <a:cubicBezTo>
                    <a:pt x="94" y="908"/>
                    <a:pt x="111" y="924"/>
                    <a:pt x="132" y="928"/>
                  </a:cubicBezTo>
                  <a:cubicBezTo>
                    <a:pt x="295" y="961"/>
                    <a:pt x="461" y="979"/>
                    <a:pt x="625" y="979"/>
                  </a:cubicBezTo>
                  <a:cubicBezTo>
                    <a:pt x="789" y="979"/>
                    <a:pt x="954" y="961"/>
                    <a:pt x="1118" y="928"/>
                  </a:cubicBezTo>
                  <a:cubicBezTo>
                    <a:pt x="1139" y="924"/>
                    <a:pt x="1156" y="908"/>
                    <a:pt x="1163" y="888"/>
                  </a:cubicBezTo>
                  <a:cubicBezTo>
                    <a:pt x="1250" y="623"/>
                    <a:pt x="1250" y="355"/>
                    <a:pt x="1163" y="90"/>
                  </a:cubicBezTo>
                  <a:cubicBezTo>
                    <a:pt x="1156" y="70"/>
                    <a:pt x="1139" y="55"/>
                    <a:pt x="1118" y="50"/>
                  </a:cubicBezTo>
                  <a:close/>
                  <a:moveTo>
                    <a:pt x="1106" y="869"/>
                  </a:moveTo>
                  <a:cubicBezTo>
                    <a:pt x="785" y="935"/>
                    <a:pt x="465" y="935"/>
                    <a:pt x="144" y="869"/>
                  </a:cubicBezTo>
                  <a:cubicBezTo>
                    <a:pt x="61" y="616"/>
                    <a:pt x="61" y="363"/>
                    <a:pt x="144" y="109"/>
                  </a:cubicBezTo>
                  <a:cubicBezTo>
                    <a:pt x="465" y="43"/>
                    <a:pt x="785" y="43"/>
                    <a:pt x="1106" y="109"/>
                  </a:cubicBezTo>
                  <a:cubicBezTo>
                    <a:pt x="1189" y="363"/>
                    <a:pt x="1189" y="616"/>
                    <a:pt x="1106" y="8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6"/>
            <p:cNvSpPr>
              <a:spLocks noEditPoints="1"/>
            </p:cNvSpPr>
            <p:nvPr/>
          </p:nvSpPr>
          <p:spPr bwMode="auto">
            <a:xfrm>
              <a:off x="-84138" y="4763"/>
              <a:ext cx="7424738" cy="5670550"/>
            </a:xfrm>
            <a:custGeom>
              <a:avLst/>
              <a:gdLst>
                <a:gd name="T0" fmla="*/ 1885 w 1977"/>
                <a:gd name="T1" fmla="*/ 140 h 1509"/>
                <a:gd name="T2" fmla="*/ 1782 w 1977"/>
                <a:gd name="T3" fmla="*/ 48 h 1509"/>
                <a:gd name="T4" fmla="*/ 989 w 1977"/>
                <a:gd name="T5" fmla="*/ 0 h 1509"/>
                <a:gd name="T6" fmla="*/ 195 w 1977"/>
                <a:gd name="T7" fmla="*/ 48 h 1509"/>
                <a:gd name="T8" fmla="*/ 92 w 1977"/>
                <a:gd name="T9" fmla="*/ 140 h 1509"/>
                <a:gd name="T10" fmla="*/ 92 w 1977"/>
                <a:gd name="T11" fmla="*/ 1309 h 1509"/>
                <a:gd name="T12" fmla="*/ 195 w 1977"/>
                <a:gd name="T13" fmla="*/ 1401 h 1509"/>
                <a:gd name="T14" fmla="*/ 577 w 1977"/>
                <a:gd name="T15" fmla="*/ 1436 h 1509"/>
                <a:gd name="T16" fmla="*/ 566 w 1977"/>
                <a:gd name="T17" fmla="*/ 1449 h 1509"/>
                <a:gd name="T18" fmla="*/ 989 w 1977"/>
                <a:gd name="T19" fmla="*/ 1509 h 1509"/>
                <a:gd name="T20" fmla="*/ 1411 w 1977"/>
                <a:gd name="T21" fmla="*/ 1449 h 1509"/>
                <a:gd name="T22" fmla="*/ 1400 w 1977"/>
                <a:gd name="T23" fmla="*/ 1436 h 1509"/>
                <a:gd name="T24" fmla="*/ 1782 w 1977"/>
                <a:gd name="T25" fmla="*/ 1401 h 1509"/>
                <a:gd name="T26" fmla="*/ 1885 w 1977"/>
                <a:gd name="T27" fmla="*/ 1309 h 1509"/>
                <a:gd name="T28" fmla="*/ 1885 w 1977"/>
                <a:gd name="T29" fmla="*/ 140 h 1509"/>
                <a:gd name="T30" fmla="*/ 1768 w 1977"/>
                <a:gd name="T31" fmla="*/ 1281 h 1509"/>
                <a:gd name="T32" fmla="*/ 210 w 1977"/>
                <a:gd name="T33" fmla="*/ 1281 h 1509"/>
                <a:gd name="T34" fmla="*/ 210 w 1977"/>
                <a:gd name="T35" fmla="*/ 168 h 1509"/>
                <a:gd name="T36" fmla="*/ 1768 w 1977"/>
                <a:gd name="T37" fmla="*/ 168 h 1509"/>
                <a:gd name="T38" fmla="*/ 1768 w 1977"/>
                <a:gd name="T39" fmla="*/ 1281 h 1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77" h="1509">
                  <a:moveTo>
                    <a:pt x="1885" y="140"/>
                  </a:moveTo>
                  <a:cubicBezTo>
                    <a:pt x="1873" y="91"/>
                    <a:pt x="1832" y="54"/>
                    <a:pt x="1782" y="48"/>
                  </a:cubicBezTo>
                  <a:cubicBezTo>
                    <a:pt x="1519" y="16"/>
                    <a:pt x="1252" y="0"/>
                    <a:pt x="989" y="0"/>
                  </a:cubicBezTo>
                  <a:cubicBezTo>
                    <a:pt x="725" y="0"/>
                    <a:pt x="458" y="16"/>
                    <a:pt x="195" y="48"/>
                  </a:cubicBezTo>
                  <a:cubicBezTo>
                    <a:pt x="145" y="54"/>
                    <a:pt x="104" y="91"/>
                    <a:pt x="92" y="140"/>
                  </a:cubicBezTo>
                  <a:cubicBezTo>
                    <a:pt x="0" y="528"/>
                    <a:pt x="0" y="921"/>
                    <a:pt x="92" y="1309"/>
                  </a:cubicBezTo>
                  <a:cubicBezTo>
                    <a:pt x="104" y="1358"/>
                    <a:pt x="145" y="1395"/>
                    <a:pt x="195" y="1401"/>
                  </a:cubicBezTo>
                  <a:cubicBezTo>
                    <a:pt x="322" y="1416"/>
                    <a:pt x="450" y="1428"/>
                    <a:pt x="577" y="1436"/>
                  </a:cubicBezTo>
                  <a:cubicBezTo>
                    <a:pt x="570" y="1440"/>
                    <a:pt x="566" y="1444"/>
                    <a:pt x="566" y="1449"/>
                  </a:cubicBezTo>
                  <a:cubicBezTo>
                    <a:pt x="566" y="1482"/>
                    <a:pt x="755" y="1509"/>
                    <a:pt x="989" y="1509"/>
                  </a:cubicBezTo>
                  <a:cubicBezTo>
                    <a:pt x="1222" y="1509"/>
                    <a:pt x="1411" y="1482"/>
                    <a:pt x="1411" y="1449"/>
                  </a:cubicBezTo>
                  <a:cubicBezTo>
                    <a:pt x="1411" y="1444"/>
                    <a:pt x="1407" y="1440"/>
                    <a:pt x="1400" y="1436"/>
                  </a:cubicBezTo>
                  <a:cubicBezTo>
                    <a:pt x="1528" y="1428"/>
                    <a:pt x="1655" y="1416"/>
                    <a:pt x="1782" y="1401"/>
                  </a:cubicBezTo>
                  <a:cubicBezTo>
                    <a:pt x="1832" y="1395"/>
                    <a:pt x="1873" y="1358"/>
                    <a:pt x="1885" y="1309"/>
                  </a:cubicBezTo>
                  <a:cubicBezTo>
                    <a:pt x="1977" y="921"/>
                    <a:pt x="1977" y="528"/>
                    <a:pt x="1885" y="140"/>
                  </a:cubicBezTo>
                  <a:close/>
                  <a:moveTo>
                    <a:pt x="1768" y="1281"/>
                  </a:moveTo>
                  <a:cubicBezTo>
                    <a:pt x="1248" y="1344"/>
                    <a:pt x="729" y="1344"/>
                    <a:pt x="210" y="1281"/>
                  </a:cubicBezTo>
                  <a:cubicBezTo>
                    <a:pt x="121" y="910"/>
                    <a:pt x="121" y="539"/>
                    <a:pt x="210" y="168"/>
                  </a:cubicBezTo>
                  <a:cubicBezTo>
                    <a:pt x="729" y="105"/>
                    <a:pt x="1248" y="105"/>
                    <a:pt x="1768" y="168"/>
                  </a:cubicBezTo>
                  <a:cubicBezTo>
                    <a:pt x="1856" y="539"/>
                    <a:pt x="1856" y="910"/>
                    <a:pt x="1768" y="1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7"/>
            <p:cNvSpPr>
              <a:spLocks noEditPoints="1"/>
            </p:cNvSpPr>
            <p:nvPr/>
          </p:nvSpPr>
          <p:spPr bwMode="auto">
            <a:xfrm>
              <a:off x="5668963" y="1139826"/>
              <a:ext cx="679450" cy="681038"/>
            </a:xfrm>
            <a:custGeom>
              <a:avLst/>
              <a:gdLst>
                <a:gd name="T0" fmla="*/ 91 w 181"/>
                <a:gd name="T1" fmla="*/ 181 h 181"/>
                <a:gd name="T2" fmla="*/ 181 w 181"/>
                <a:gd name="T3" fmla="*/ 90 h 181"/>
                <a:gd name="T4" fmla="*/ 91 w 181"/>
                <a:gd name="T5" fmla="*/ 0 h 181"/>
                <a:gd name="T6" fmla="*/ 0 w 181"/>
                <a:gd name="T7" fmla="*/ 90 h 181"/>
                <a:gd name="T8" fmla="*/ 91 w 181"/>
                <a:gd name="T9" fmla="*/ 181 h 181"/>
                <a:gd name="T10" fmla="*/ 91 w 181"/>
                <a:gd name="T11" fmla="*/ 60 h 181"/>
                <a:gd name="T12" fmla="*/ 121 w 181"/>
                <a:gd name="T13" fmla="*/ 90 h 181"/>
                <a:gd name="T14" fmla="*/ 91 w 181"/>
                <a:gd name="T15" fmla="*/ 121 h 181"/>
                <a:gd name="T16" fmla="*/ 60 w 181"/>
                <a:gd name="T17" fmla="*/ 90 h 181"/>
                <a:gd name="T18" fmla="*/ 91 w 181"/>
                <a:gd name="T19" fmla="*/ 6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1" h="181">
                  <a:moveTo>
                    <a:pt x="91" y="181"/>
                  </a:moveTo>
                  <a:cubicBezTo>
                    <a:pt x="141" y="181"/>
                    <a:pt x="181" y="140"/>
                    <a:pt x="181" y="90"/>
                  </a:cubicBezTo>
                  <a:cubicBezTo>
                    <a:pt x="181" y="40"/>
                    <a:pt x="141" y="0"/>
                    <a:pt x="91" y="0"/>
                  </a:cubicBezTo>
                  <a:cubicBezTo>
                    <a:pt x="41" y="0"/>
                    <a:pt x="0" y="40"/>
                    <a:pt x="0" y="90"/>
                  </a:cubicBezTo>
                  <a:cubicBezTo>
                    <a:pt x="0" y="140"/>
                    <a:pt x="41" y="181"/>
                    <a:pt x="91" y="181"/>
                  </a:cubicBezTo>
                  <a:close/>
                  <a:moveTo>
                    <a:pt x="91" y="60"/>
                  </a:moveTo>
                  <a:cubicBezTo>
                    <a:pt x="107" y="60"/>
                    <a:pt x="121" y="74"/>
                    <a:pt x="121" y="90"/>
                  </a:cubicBezTo>
                  <a:cubicBezTo>
                    <a:pt x="121" y="107"/>
                    <a:pt x="107" y="121"/>
                    <a:pt x="91" y="121"/>
                  </a:cubicBezTo>
                  <a:cubicBezTo>
                    <a:pt x="74" y="121"/>
                    <a:pt x="60" y="107"/>
                    <a:pt x="60" y="90"/>
                  </a:cubicBezTo>
                  <a:cubicBezTo>
                    <a:pt x="60" y="74"/>
                    <a:pt x="74" y="60"/>
                    <a:pt x="91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8"/>
            <p:cNvSpPr>
              <a:spLocks/>
            </p:cNvSpPr>
            <p:nvPr/>
          </p:nvSpPr>
          <p:spPr bwMode="auto">
            <a:xfrm>
              <a:off x="5443538" y="4089401"/>
              <a:ext cx="904875" cy="225425"/>
            </a:xfrm>
            <a:custGeom>
              <a:avLst/>
              <a:gdLst>
                <a:gd name="T0" fmla="*/ 211 w 241"/>
                <a:gd name="T1" fmla="*/ 0 h 60"/>
                <a:gd name="T2" fmla="*/ 30 w 241"/>
                <a:gd name="T3" fmla="*/ 0 h 60"/>
                <a:gd name="T4" fmla="*/ 0 w 241"/>
                <a:gd name="T5" fmla="*/ 30 h 60"/>
                <a:gd name="T6" fmla="*/ 30 w 241"/>
                <a:gd name="T7" fmla="*/ 60 h 60"/>
                <a:gd name="T8" fmla="*/ 211 w 241"/>
                <a:gd name="T9" fmla="*/ 60 h 60"/>
                <a:gd name="T10" fmla="*/ 241 w 241"/>
                <a:gd name="T11" fmla="*/ 30 h 60"/>
                <a:gd name="T12" fmla="*/ 211 w 241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60">
                  <a:moveTo>
                    <a:pt x="211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211" y="60"/>
                    <a:pt x="211" y="60"/>
                    <a:pt x="211" y="60"/>
                  </a:cubicBezTo>
                  <a:cubicBezTo>
                    <a:pt x="228" y="60"/>
                    <a:pt x="241" y="47"/>
                    <a:pt x="241" y="30"/>
                  </a:cubicBezTo>
                  <a:cubicBezTo>
                    <a:pt x="241" y="13"/>
                    <a:pt x="228" y="0"/>
                    <a:pt x="2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9"/>
            <p:cNvSpPr>
              <a:spLocks/>
            </p:cNvSpPr>
            <p:nvPr/>
          </p:nvSpPr>
          <p:spPr bwMode="auto">
            <a:xfrm>
              <a:off x="5668963" y="3409951"/>
              <a:ext cx="908050" cy="225425"/>
            </a:xfrm>
            <a:custGeom>
              <a:avLst/>
              <a:gdLst>
                <a:gd name="T0" fmla="*/ 211 w 242"/>
                <a:gd name="T1" fmla="*/ 0 h 60"/>
                <a:gd name="T2" fmla="*/ 30 w 242"/>
                <a:gd name="T3" fmla="*/ 0 h 60"/>
                <a:gd name="T4" fmla="*/ 0 w 242"/>
                <a:gd name="T5" fmla="*/ 30 h 60"/>
                <a:gd name="T6" fmla="*/ 30 w 242"/>
                <a:gd name="T7" fmla="*/ 60 h 60"/>
                <a:gd name="T8" fmla="*/ 211 w 242"/>
                <a:gd name="T9" fmla="*/ 60 h 60"/>
                <a:gd name="T10" fmla="*/ 242 w 242"/>
                <a:gd name="T11" fmla="*/ 30 h 60"/>
                <a:gd name="T12" fmla="*/ 211 w 242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60">
                  <a:moveTo>
                    <a:pt x="211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47"/>
                    <a:pt x="14" y="60"/>
                    <a:pt x="30" y="60"/>
                  </a:cubicBezTo>
                  <a:cubicBezTo>
                    <a:pt x="211" y="60"/>
                    <a:pt x="211" y="60"/>
                    <a:pt x="211" y="60"/>
                  </a:cubicBezTo>
                  <a:cubicBezTo>
                    <a:pt x="228" y="60"/>
                    <a:pt x="242" y="47"/>
                    <a:pt x="242" y="30"/>
                  </a:cubicBezTo>
                  <a:cubicBezTo>
                    <a:pt x="242" y="13"/>
                    <a:pt x="228" y="0"/>
                    <a:pt x="2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Freeform 10"/>
            <p:cNvSpPr>
              <a:spLocks/>
            </p:cNvSpPr>
            <p:nvPr/>
          </p:nvSpPr>
          <p:spPr bwMode="auto">
            <a:xfrm>
              <a:off x="5668963" y="2730501"/>
              <a:ext cx="908050" cy="225425"/>
            </a:xfrm>
            <a:custGeom>
              <a:avLst/>
              <a:gdLst>
                <a:gd name="T0" fmla="*/ 211 w 242"/>
                <a:gd name="T1" fmla="*/ 0 h 60"/>
                <a:gd name="T2" fmla="*/ 30 w 242"/>
                <a:gd name="T3" fmla="*/ 0 h 60"/>
                <a:gd name="T4" fmla="*/ 0 w 242"/>
                <a:gd name="T5" fmla="*/ 30 h 60"/>
                <a:gd name="T6" fmla="*/ 30 w 242"/>
                <a:gd name="T7" fmla="*/ 60 h 60"/>
                <a:gd name="T8" fmla="*/ 211 w 242"/>
                <a:gd name="T9" fmla="*/ 60 h 60"/>
                <a:gd name="T10" fmla="*/ 242 w 242"/>
                <a:gd name="T11" fmla="*/ 30 h 60"/>
                <a:gd name="T12" fmla="*/ 211 w 242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60">
                  <a:moveTo>
                    <a:pt x="211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46"/>
                    <a:pt x="14" y="60"/>
                    <a:pt x="30" y="60"/>
                  </a:cubicBezTo>
                  <a:cubicBezTo>
                    <a:pt x="211" y="60"/>
                    <a:pt x="211" y="60"/>
                    <a:pt x="211" y="60"/>
                  </a:cubicBezTo>
                  <a:cubicBezTo>
                    <a:pt x="228" y="60"/>
                    <a:pt x="242" y="46"/>
                    <a:pt x="242" y="30"/>
                  </a:cubicBezTo>
                  <a:cubicBezTo>
                    <a:pt x="242" y="13"/>
                    <a:pt x="228" y="0"/>
                    <a:pt x="2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Freeform 11"/>
            <p:cNvSpPr>
              <a:spLocks/>
            </p:cNvSpPr>
            <p:nvPr/>
          </p:nvSpPr>
          <p:spPr bwMode="auto">
            <a:xfrm>
              <a:off x="1819275" y="1774826"/>
              <a:ext cx="1355725" cy="955675"/>
            </a:xfrm>
            <a:custGeom>
              <a:avLst/>
              <a:gdLst>
                <a:gd name="T0" fmla="*/ 331 w 361"/>
                <a:gd name="T1" fmla="*/ 0 h 254"/>
                <a:gd name="T2" fmla="*/ 54 w 361"/>
                <a:gd name="T3" fmla="*/ 22 h 254"/>
                <a:gd name="T4" fmla="*/ 19 w 361"/>
                <a:gd name="T5" fmla="*/ 55 h 254"/>
                <a:gd name="T6" fmla="*/ 0 w 361"/>
                <a:gd name="T7" fmla="*/ 223 h 254"/>
                <a:gd name="T8" fmla="*/ 29 w 361"/>
                <a:gd name="T9" fmla="*/ 254 h 254"/>
                <a:gd name="T10" fmla="*/ 60 w 361"/>
                <a:gd name="T11" fmla="*/ 223 h 254"/>
                <a:gd name="T12" fmla="*/ 70 w 361"/>
                <a:gd name="T13" fmla="*/ 109 h 254"/>
                <a:gd name="T14" fmla="*/ 104 w 361"/>
                <a:gd name="T15" fmla="*/ 76 h 254"/>
                <a:gd name="T16" fmla="*/ 331 w 361"/>
                <a:gd name="T17" fmla="*/ 60 h 254"/>
                <a:gd name="T18" fmla="*/ 361 w 361"/>
                <a:gd name="T19" fmla="*/ 29 h 254"/>
                <a:gd name="T20" fmla="*/ 331 w 361"/>
                <a:gd name="T21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1" h="254">
                  <a:moveTo>
                    <a:pt x="331" y="0"/>
                  </a:moveTo>
                  <a:cubicBezTo>
                    <a:pt x="54" y="22"/>
                    <a:pt x="54" y="22"/>
                    <a:pt x="54" y="22"/>
                  </a:cubicBezTo>
                  <a:cubicBezTo>
                    <a:pt x="37" y="24"/>
                    <a:pt x="22" y="39"/>
                    <a:pt x="19" y="55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40"/>
                    <a:pt x="12" y="254"/>
                    <a:pt x="29" y="254"/>
                  </a:cubicBezTo>
                  <a:cubicBezTo>
                    <a:pt x="46" y="254"/>
                    <a:pt x="60" y="240"/>
                    <a:pt x="60" y="223"/>
                  </a:cubicBezTo>
                  <a:cubicBezTo>
                    <a:pt x="70" y="109"/>
                    <a:pt x="70" y="109"/>
                    <a:pt x="70" y="109"/>
                  </a:cubicBezTo>
                  <a:cubicBezTo>
                    <a:pt x="73" y="92"/>
                    <a:pt x="88" y="78"/>
                    <a:pt x="104" y="76"/>
                  </a:cubicBezTo>
                  <a:cubicBezTo>
                    <a:pt x="331" y="60"/>
                    <a:pt x="331" y="60"/>
                    <a:pt x="331" y="60"/>
                  </a:cubicBezTo>
                  <a:cubicBezTo>
                    <a:pt x="347" y="60"/>
                    <a:pt x="361" y="46"/>
                    <a:pt x="361" y="29"/>
                  </a:cubicBezTo>
                  <a:cubicBezTo>
                    <a:pt x="361" y="13"/>
                    <a:pt x="347" y="0"/>
                    <a:pt x="33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31" name="Straight Connector 30"/>
          <p:cNvCxnSpPr/>
          <p:nvPr/>
        </p:nvCxnSpPr>
        <p:spPr>
          <a:xfrm>
            <a:off x="4575277" y="0"/>
            <a:ext cx="0" cy="140912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336350" y="3769243"/>
            <a:ext cx="790773" cy="651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4" name="Rectangle 33"/>
          <p:cNvSpPr/>
          <p:nvPr/>
        </p:nvSpPr>
        <p:spPr>
          <a:xfrm>
            <a:off x="5006172" y="4809212"/>
            <a:ext cx="790773" cy="651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5" name="TextBox 34"/>
          <p:cNvSpPr txBox="1"/>
          <p:nvPr/>
        </p:nvSpPr>
        <p:spPr>
          <a:xfrm>
            <a:off x="1334283" y="5162812"/>
            <a:ext cx="190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프로젝트의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목표</a:t>
            </a:r>
            <a:endParaRPr lang="id-ID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75469" y="5449318"/>
            <a:ext cx="196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</a:rPr>
              <a:t>이번 </a:t>
            </a:r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</a:rPr>
              <a:t>과정을</a:t>
            </a:r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</a:rPr>
              <a:t>통해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900" b="1" dirty="0" smtClean="0">
                <a:solidFill>
                  <a:schemeClr val="accent2"/>
                </a:solidFill>
              </a:rPr>
              <a:t>목표</a:t>
            </a:r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</a:rPr>
              <a:t>하는 것</a:t>
            </a:r>
            <a:endParaRPr lang="en-US" altLang="ko-KR" sz="9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ko-KR" altLang="en-US" sz="900" b="1" dirty="0" smtClean="0">
                <a:solidFill>
                  <a:schemeClr val="accent2"/>
                </a:solidFill>
              </a:rPr>
              <a:t>추구</a:t>
            </a:r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</a:rPr>
              <a:t>하는 것</a:t>
            </a:r>
            <a:endParaRPr lang="en-US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Oval 69"/>
          <p:cNvSpPr/>
          <p:nvPr/>
        </p:nvSpPr>
        <p:spPr>
          <a:xfrm>
            <a:off x="4529579" y="5494370"/>
            <a:ext cx="84842" cy="84842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cxnSp>
        <p:nvCxnSpPr>
          <p:cNvPr id="48" name="Straight Connector 70"/>
          <p:cNvCxnSpPr/>
          <p:nvPr/>
        </p:nvCxnSpPr>
        <p:spPr>
          <a:xfrm>
            <a:off x="4136011" y="5550931"/>
            <a:ext cx="39356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71"/>
          <p:cNvSpPr/>
          <p:nvPr/>
        </p:nvSpPr>
        <p:spPr>
          <a:xfrm>
            <a:off x="3336350" y="5155545"/>
            <a:ext cx="790773" cy="790773"/>
          </a:xfrm>
          <a:prstGeom prst="rect">
            <a:avLst/>
          </a:prstGeom>
          <a:solidFill>
            <a:schemeClr val="accent4"/>
          </a:solidFill>
          <a:ln w="63500">
            <a:solidFill>
              <a:schemeClr val="bg1">
                <a:lumMod val="8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50" name="Group 23"/>
          <p:cNvGrpSpPr/>
          <p:nvPr/>
        </p:nvGrpSpPr>
        <p:grpSpPr>
          <a:xfrm>
            <a:off x="3613694" y="5434401"/>
            <a:ext cx="248570" cy="233060"/>
            <a:chOff x="7938" y="1588"/>
            <a:chExt cx="3867150" cy="3625850"/>
          </a:xfrm>
          <a:solidFill>
            <a:schemeClr val="bg1"/>
          </a:solidFill>
        </p:grpSpPr>
        <p:sp>
          <p:nvSpPr>
            <p:cNvPr id="51" name="Freeform 9"/>
            <p:cNvSpPr>
              <a:spLocks noEditPoints="1"/>
            </p:cNvSpPr>
            <p:nvPr/>
          </p:nvSpPr>
          <p:spPr bwMode="auto">
            <a:xfrm>
              <a:off x="7938" y="1588"/>
              <a:ext cx="3867150" cy="3625850"/>
            </a:xfrm>
            <a:custGeom>
              <a:avLst/>
              <a:gdLst>
                <a:gd name="T0" fmla="*/ 1009 w 1028"/>
                <a:gd name="T1" fmla="*/ 212 h 964"/>
                <a:gd name="T2" fmla="*/ 817 w 1028"/>
                <a:gd name="T3" fmla="*/ 19 h 964"/>
                <a:gd name="T4" fmla="*/ 771 w 1028"/>
                <a:gd name="T5" fmla="*/ 0 h 964"/>
                <a:gd name="T6" fmla="*/ 96 w 1028"/>
                <a:gd name="T7" fmla="*/ 0 h 964"/>
                <a:gd name="T8" fmla="*/ 0 w 1028"/>
                <a:gd name="T9" fmla="*/ 96 h 964"/>
                <a:gd name="T10" fmla="*/ 0 w 1028"/>
                <a:gd name="T11" fmla="*/ 868 h 964"/>
                <a:gd name="T12" fmla="*/ 96 w 1028"/>
                <a:gd name="T13" fmla="*/ 964 h 964"/>
                <a:gd name="T14" fmla="*/ 932 w 1028"/>
                <a:gd name="T15" fmla="*/ 964 h 964"/>
                <a:gd name="T16" fmla="*/ 1028 w 1028"/>
                <a:gd name="T17" fmla="*/ 868 h 964"/>
                <a:gd name="T18" fmla="*/ 1028 w 1028"/>
                <a:gd name="T19" fmla="*/ 257 h 964"/>
                <a:gd name="T20" fmla="*/ 1009 w 1028"/>
                <a:gd name="T21" fmla="*/ 212 h 964"/>
                <a:gd name="T22" fmla="*/ 964 w 1028"/>
                <a:gd name="T23" fmla="*/ 868 h 964"/>
                <a:gd name="T24" fmla="*/ 932 w 1028"/>
                <a:gd name="T25" fmla="*/ 900 h 964"/>
                <a:gd name="T26" fmla="*/ 96 w 1028"/>
                <a:gd name="T27" fmla="*/ 900 h 964"/>
                <a:gd name="T28" fmla="*/ 64 w 1028"/>
                <a:gd name="T29" fmla="*/ 868 h 964"/>
                <a:gd name="T30" fmla="*/ 64 w 1028"/>
                <a:gd name="T31" fmla="*/ 96 h 964"/>
                <a:gd name="T32" fmla="*/ 96 w 1028"/>
                <a:gd name="T33" fmla="*/ 64 h 964"/>
                <a:gd name="T34" fmla="*/ 739 w 1028"/>
                <a:gd name="T35" fmla="*/ 64 h 964"/>
                <a:gd name="T36" fmla="*/ 739 w 1028"/>
                <a:gd name="T37" fmla="*/ 193 h 964"/>
                <a:gd name="T38" fmla="*/ 739 w 1028"/>
                <a:gd name="T39" fmla="*/ 193 h 964"/>
                <a:gd name="T40" fmla="*/ 835 w 1028"/>
                <a:gd name="T41" fmla="*/ 289 h 964"/>
                <a:gd name="T42" fmla="*/ 868 w 1028"/>
                <a:gd name="T43" fmla="*/ 289 h 964"/>
                <a:gd name="T44" fmla="*/ 964 w 1028"/>
                <a:gd name="T45" fmla="*/ 289 h 964"/>
                <a:gd name="T46" fmla="*/ 964 w 1028"/>
                <a:gd name="T47" fmla="*/ 868 h 964"/>
                <a:gd name="T48" fmla="*/ 868 w 1028"/>
                <a:gd name="T49" fmla="*/ 257 h 964"/>
                <a:gd name="T50" fmla="*/ 835 w 1028"/>
                <a:gd name="T51" fmla="*/ 257 h 964"/>
                <a:gd name="T52" fmla="*/ 771 w 1028"/>
                <a:gd name="T53" fmla="*/ 193 h 964"/>
                <a:gd name="T54" fmla="*/ 771 w 1028"/>
                <a:gd name="T55" fmla="*/ 193 h 964"/>
                <a:gd name="T56" fmla="*/ 771 w 1028"/>
                <a:gd name="T57" fmla="*/ 64 h 964"/>
                <a:gd name="T58" fmla="*/ 964 w 1028"/>
                <a:gd name="T59" fmla="*/ 257 h 964"/>
                <a:gd name="T60" fmla="*/ 868 w 1028"/>
                <a:gd name="T61" fmla="*/ 257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28" h="964">
                  <a:moveTo>
                    <a:pt x="1009" y="212"/>
                  </a:moveTo>
                  <a:cubicBezTo>
                    <a:pt x="817" y="19"/>
                    <a:pt x="817" y="19"/>
                    <a:pt x="817" y="19"/>
                  </a:cubicBezTo>
                  <a:cubicBezTo>
                    <a:pt x="805" y="7"/>
                    <a:pt x="788" y="0"/>
                    <a:pt x="771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0" y="921"/>
                    <a:pt x="43" y="964"/>
                    <a:pt x="96" y="964"/>
                  </a:cubicBezTo>
                  <a:cubicBezTo>
                    <a:pt x="932" y="964"/>
                    <a:pt x="932" y="964"/>
                    <a:pt x="932" y="964"/>
                  </a:cubicBezTo>
                  <a:cubicBezTo>
                    <a:pt x="985" y="964"/>
                    <a:pt x="1028" y="921"/>
                    <a:pt x="1028" y="868"/>
                  </a:cubicBezTo>
                  <a:cubicBezTo>
                    <a:pt x="1028" y="257"/>
                    <a:pt x="1028" y="257"/>
                    <a:pt x="1028" y="257"/>
                  </a:cubicBezTo>
                  <a:cubicBezTo>
                    <a:pt x="1028" y="240"/>
                    <a:pt x="1022" y="224"/>
                    <a:pt x="1009" y="212"/>
                  </a:cubicBezTo>
                  <a:close/>
                  <a:moveTo>
                    <a:pt x="964" y="868"/>
                  </a:moveTo>
                  <a:cubicBezTo>
                    <a:pt x="964" y="885"/>
                    <a:pt x="950" y="900"/>
                    <a:pt x="932" y="900"/>
                  </a:cubicBezTo>
                  <a:cubicBezTo>
                    <a:pt x="96" y="900"/>
                    <a:pt x="96" y="900"/>
                    <a:pt x="96" y="900"/>
                  </a:cubicBezTo>
                  <a:cubicBezTo>
                    <a:pt x="79" y="900"/>
                    <a:pt x="64" y="885"/>
                    <a:pt x="64" y="868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4" y="79"/>
                    <a:pt x="79" y="64"/>
                    <a:pt x="96" y="64"/>
                  </a:cubicBezTo>
                  <a:cubicBezTo>
                    <a:pt x="739" y="64"/>
                    <a:pt x="739" y="64"/>
                    <a:pt x="739" y="64"/>
                  </a:cubicBezTo>
                  <a:cubicBezTo>
                    <a:pt x="739" y="193"/>
                    <a:pt x="739" y="193"/>
                    <a:pt x="739" y="193"/>
                  </a:cubicBezTo>
                  <a:cubicBezTo>
                    <a:pt x="739" y="193"/>
                    <a:pt x="739" y="193"/>
                    <a:pt x="739" y="193"/>
                  </a:cubicBezTo>
                  <a:cubicBezTo>
                    <a:pt x="739" y="246"/>
                    <a:pt x="782" y="289"/>
                    <a:pt x="835" y="289"/>
                  </a:cubicBezTo>
                  <a:cubicBezTo>
                    <a:pt x="868" y="289"/>
                    <a:pt x="868" y="289"/>
                    <a:pt x="868" y="289"/>
                  </a:cubicBezTo>
                  <a:cubicBezTo>
                    <a:pt x="964" y="289"/>
                    <a:pt x="964" y="289"/>
                    <a:pt x="964" y="289"/>
                  </a:cubicBezTo>
                  <a:lnTo>
                    <a:pt x="964" y="868"/>
                  </a:lnTo>
                  <a:close/>
                  <a:moveTo>
                    <a:pt x="868" y="257"/>
                  </a:moveTo>
                  <a:cubicBezTo>
                    <a:pt x="835" y="257"/>
                    <a:pt x="835" y="257"/>
                    <a:pt x="835" y="257"/>
                  </a:cubicBezTo>
                  <a:cubicBezTo>
                    <a:pt x="800" y="257"/>
                    <a:pt x="771" y="228"/>
                    <a:pt x="771" y="193"/>
                  </a:cubicBezTo>
                  <a:cubicBezTo>
                    <a:pt x="771" y="193"/>
                    <a:pt x="771" y="193"/>
                    <a:pt x="771" y="193"/>
                  </a:cubicBezTo>
                  <a:cubicBezTo>
                    <a:pt x="771" y="64"/>
                    <a:pt x="771" y="64"/>
                    <a:pt x="771" y="64"/>
                  </a:cubicBezTo>
                  <a:cubicBezTo>
                    <a:pt x="964" y="257"/>
                    <a:pt x="964" y="257"/>
                    <a:pt x="964" y="257"/>
                  </a:cubicBezTo>
                  <a:lnTo>
                    <a:pt x="868" y="2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Freeform 10"/>
            <p:cNvSpPr>
              <a:spLocks/>
            </p:cNvSpPr>
            <p:nvPr/>
          </p:nvSpPr>
          <p:spPr bwMode="auto">
            <a:xfrm>
              <a:off x="1820863" y="727076"/>
              <a:ext cx="727075" cy="120650"/>
            </a:xfrm>
            <a:custGeom>
              <a:avLst/>
              <a:gdLst>
                <a:gd name="T0" fmla="*/ 16 w 193"/>
                <a:gd name="T1" fmla="*/ 32 h 32"/>
                <a:gd name="T2" fmla="*/ 177 w 193"/>
                <a:gd name="T3" fmla="*/ 32 h 32"/>
                <a:gd name="T4" fmla="*/ 193 w 193"/>
                <a:gd name="T5" fmla="*/ 16 h 32"/>
                <a:gd name="T6" fmla="*/ 177 w 193"/>
                <a:gd name="T7" fmla="*/ 0 h 32"/>
                <a:gd name="T8" fmla="*/ 16 w 193"/>
                <a:gd name="T9" fmla="*/ 0 h 32"/>
                <a:gd name="T10" fmla="*/ 0 w 193"/>
                <a:gd name="T11" fmla="*/ 16 h 32"/>
                <a:gd name="T12" fmla="*/ 16 w 193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32">
                  <a:moveTo>
                    <a:pt x="16" y="32"/>
                  </a:moveTo>
                  <a:cubicBezTo>
                    <a:pt x="177" y="32"/>
                    <a:pt x="177" y="32"/>
                    <a:pt x="177" y="32"/>
                  </a:cubicBezTo>
                  <a:cubicBezTo>
                    <a:pt x="186" y="32"/>
                    <a:pt x="193" y="25"/>
                    <a:pt x="193" y="16"/>
                  </a:cubicBezTo>
                  <a:cubicBezTo>
                    <a:pt x="193" y="7"/>
                    <a:pt x="186" y="0"/>
                    <a:pt x="177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Freeform 11"/>
            <p:cNvSpPr>
              <a:spLocks/>
            </p:cNvSpPr>
            <p:nvPr/>
          </p:nvSpPr>
          <p:spPr bwMode="auto">
            <a:xfrm>
              <a:off x="1820863" y="1089026"/>
              <a:ext cx="727075" cy="120650"/>
            </a:xfrm>
            <a:custGeom>
              <a:avLst/>
              <a:gdLst>
                <a:gd name="T0" fmla="*/ 16 w 193"/>
                <a:gd name="T1" fmla="*/ 32 h 32"/>
                <a:gd name="T2" fmla="*/ 177 w 193"/>
                <a:gd name="T3" fmla="*/ 32 h 32"/>
                <a:gd name="T4" fmla="*/ 193 w 193"/>
                <a:gd name="T5" fmla="*/ 16 h 32"/>
                <a:gd name="T6" fmla="*/ 177 w 193"/>
                <a:gd name="T7" fmla="*/ 0 h 32"/>
                <a:gd name="T8" fmla="*/ 16 w 193"/>
                <a:gd name="T9" fmla="*/ 0 h 32"/>
                <a:gd name="T10" fmla="*/ 0 w 193"/>
                <a:gd name="T11" fmla="*/ 16 h 32"/>
                <a:gd name="T12" fmla="*/ 16 w 193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32">
                  <a:moveTo>
                    <a:pt x="16" y="32"/>
                  </a:moveTo>
                  <a:cubicBezTo>
                    <a:pt x="177" y="32"/>
                    <a:pt x="177" y="32"/>
                    <a:pt x="177" y="32"/>
                  </a:cubicBezTo>
                  <a:cubicBezTo>
                    <a:pt x="186" y="32"/>
                    <a:pt x="193" y="25"/>
                    <a:pt x="193" y="16"/>
                  </a:cubicBezTo>
                  <a:cubicBezTo>
                    <a:pt x="193" y="7"/>
                    <a:pt x="186" y="0"/>
                    <a:pt x="177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4" name="Freeform 12"/>
            <p:cNvSpPr>
              <a:spLocks/>
            </p:cNvSpPr>
            <p:nvPr/>
          </p:nvSpPr>
          <p:spPr bwMode="auto">
            <a:xfrm>
              <a:off x="1820863" y="1454151"/>
              <a:ext cx="1573213" cy="120650"/>
            </a:xfrm>
            <a:custGeom>
              <a:avLst/>
              <a:gdLst>
                <a:gd name="T0" fmla="*/ 0 w 418"/>
                <a:gd name="T1" fmla="*/ 16 h 32"/>
                <a:gd name="T2" fmla="*/ 16 w 418"/>
                <a:gd name="T3" fmla="*/ 32 h 32"/>
                <a:gd name="T4" fmla="*/ 402 w 418"/>
                <a:gd name="T5" fmla="*/ 32 h 32"/>
                <a:gd name="T6" fmla="*/ 418 w 418"/>
                <a:gd name="T7" fmla="*/ 16 h 32"/>
                <a:gd name="T8" fmla="*/ 402 w 418"/>
                <a:gd name="T9" fmla="*/ 0 h 32"/>
                <a:gd name="T10" fmla="*/ 16 w 418"/>
                <a:gd name="T11" fmla="*/ 0 h 32"/>
                <a:gd name="T12" fmla="*/ 0 w 418"/>
                <a:gd name="T1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8" h="32">
                  <a:moveTo>
                    <a:pt x="0" y="16"/>
                  </a:moveTo>
                  <a:cubicBezTo>
                    <a:pt x="0" y="25"/>
                    <a:pt x="7" y="32"/>
                    <a:pt x="16" y="32"/>
                  </a:cubicBezTo>
                  <a:cubicBezTo>
                    <a:pt x="402" y="32"/>
                    <a:pt x="402" y="32"/>
                    <a:pt x="402" y="32"/>
                  </a:cubicBezTo>
                  <a:cubicBezTo>
                    <a:pt x="411" y="32"/>
                    <a:pt x="418" y="25"/>
                    <a:pt x="418" y="16"/>
                  </a:cubicBezTo>
                  <a:cubicBezTo>
                    <a:pt x="418" y="7"/>
                    <a:pt x="411" y="0"/>
                    <a:pt x="40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5" name="Freeform 13"/>
            <p:cNvSpPr>
              <a:spLocks/>
            </p:cNvSpPr>
            <p:nvPr/>
          </p:nvSpPr>
          <p:spPr bwMode="auto">
            <a:xfrm>
              <a:off x="493713" y="2176463"/>
              <a:ext cx="2900363" cy="123825"/>
            </a:xfrm>
            <a:custGeom>
              <a:avLst/>
              <a:gdLst>
                <a:gd name="T0" fmla="*/ 755 w 771"/>
                <a:gd name="T1" fmla="*/ 0 h 33"/>
                <a:gd name="T2" fmla="*/ 16 w 771"/>
                <a:gd name="T3" fmla="*/ 0 h 33"/>
                <a:gd name="T4" fmla="*/ 0 w 771"/>
                <a:gd name="T5" fmla="*/ 16 h 33"/>
                <a:gd name="T6" fmla="*/ 16 w 771"/>
                <a:gd name="T7" fmla="*/ 33 h 33"/>
                <a:gd name="T8" fmla="*/ 755 w 771"/>
                <a:gd name="T9" fmla="*/ 33 h 33"/>
                <a:gd name="T10" fmla="*/ 771 w 771"/>
                <a:gd name="T11" fmla="*/ 16 h 33"/>
                <a:gd name="T12" fmla="*/ 755 w 771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1" h="33">
                  <a:moveTo>
                    <a:pt x="75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6"/>
                  </a:cubicBezTo>
                  <a:cubicBezTo>
                    <a:pt x="0" y="25"/>
                    <a:pt x="7" y="33"/>
                    <a:pt x="16" y="33"/>
                  </a:cubicBezTo>
                  <a:cubicBezTo>
                    <a:pt x="755" y="33"/>
                    <a:pt x="755" y="33"/>
                    <a:pt x="755" y="33"/>
                  </a:cubicBezTo>
                  <a:cubicBezTo>
                    <a:pt x="764" y="33"/>
                    <a:pt x="771" y="25"/>
                    <a:pt x="771" y="16"/>
                  </a:cubicBezTo>
                  <a:cubicBezTo>
                    <a:pt x="771" y="8"/>
                    <a:pt x="764" y="0"/>
                    <a:pt x="7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6" name="Freeform 14"/>
            <p:cNvSpPr>
              <a:spLocks/>
            </p:cNvSpPr>
            <p:nvPr/>
          </p:nvSpPr>
          <p:spPr bwMode="auto">
            <a:xfrm>
              <a:off x="493713" y="2541588"/>
              <a:ext cx="2900363" cy="119063"/>
            </a:xfrm>
            <a:custGeom>
              <a:avLst/>
              <a:gdLst>
                <a:gd name="T0" fmla="*/ 755 w 771"/>
                <a:gd name="T1" fmla="*/ 0 h 32"/>
                <a:gd name="T2" fmla="*/ 16 w 771"/>
                <a:gd name="T3" fmla="*/ 0 h 32"/>
                <a:gd name="T4" fmla="*/ 0 w 771"/>
                <a:gd name="T5" fmla="*/ 16 h 32"/>
                <a:gd name="T6" fmla="*/ 16 w 771"/>
                <a:gd name="T7" fmla="*/ 32 h 32"/>
                <a:gd name="T8" fmla="*/ 755 w 771"/>
                <a:gd name="T9" fmla="*/ 32 h 32"/>
                <a:gd name="T10" fmla="*/ 771 w 771"/>
                <a:gd name="T11" fmla="*/ 16 h 32"/>
                <a:gd name="T12" fmla="*/ 755 w 771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1" h="32">
                  <a:moveTo>
                    <a:pt x="75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755" y="32"/>
                    <a:pt x="755" y="32"/>
                    <a:pt x="755" y="32"/>
                  </a:cubicBezTo>
                  <a:cubicBezTo>
                    <a:pt x="764" y="32"/>
                    <a:pt x="771" y="25"/>
                    <a:pt x="771" y="16"/>
                  </a:cubicBezTo>
                  <a:cubicBezTo>
                    <a:pt x="771" y="7"/>
                    <a:pt x="764" y="0"/>
                    <a:pt x="7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7" name="Freeform 15"/>
            <p:cNvSpPr>
              <a:spLocks/>
            </p:cNvSpPr>
            <p:nvPr/>
          </p:nvSpPr>
          <p:spPr bwMode="auto">
            <a:xfrm>
              <a:off x="493713" y="2901951"/>
              <a:ext cx="2900363" cy="120650"/>
            </a:xfrm>
            <a:custGeom>
              <a:avLst/>
              <a:gdLst>
                <a:gd name="T0" fmla="*/ 755 w 771"/>
                <a:gd name="T1" fmla="*/ 0 h 32"/>
                <a:gd name="T2" fmla="*/ 16 w 771"/>
                <a:gd name="T3" fmla="*/ 0 h 32"/>
                <a:gd name="T4" fmla="*/ 0 w 771"/>
                <a:gd name="T5" fmla="*/ 16 h 32"/>
                <a:gd name="T6" fmla="*/ 16 w 771"/>
                <a:gd name="T7" fmla="*/ 32 h 32"/>
                <a:gd name="T8" fmla="*/ 755 w 771"/>
                <a:gd name="T9" fmla="*/ 32 h 32"/>
                <a:gd name="T10" fmla="*/ 771 w 771"/>
                <a:gd name="T11" fmla="*/ 16 h 32"/>
                <a:gd name="T12" fmla="*/ 755 w 771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1" h="32">
                  <a:moveTo>
                    <a:pt x="75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755" y="32"/>
                    <a:pt x="755" y="32"/>
                    <a:pt x="755" y="32"/>
                  </a:cubicBezTo>
                  <a:cubicBezTo>
                    <a:pt x="764" y="32"/>
                    <a:pt x="771" y="25"/>
                    <a:pt x="771" y="16"/>
                  </a:cubicBezTo>
                  <a:cubicBezTo>
                    <a:pt x="771" y="7"/>
                    <a:pt x="764" y="0"/>
                    <a:pt x="7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Freeform 16"/>
            <p:cNvSpPr>
              <a:spLocks/>
            </p:cNvSpPr>
            <p:nvPr/>
          </p:nvSpPr>
          <p:spPr bwMode="auto">
            <a:xfrm>
              <a:off x="493713" y="1814513"/>
              <a:ext cx="2900363" cy="120650"/>
            </a:xfrm>
            <a:custGeom>
              <a:avLst/>
              <a:gdLst>
                <a:gd name="T0" fmla="*/ 755 w 771"/>
                <a:gd name="T1" fmla="*/ 0 h 32"/>
                <a:gd name="T2" fmla="*/ 16 w 771"/>
                <a:gd name="T3" fmla="*/ 0 h 32"/>
                <a:gd name="T4" fmla="*/ 0 w 771"/>
                <a:gd name="T5" fmla="*/ 16 h 32"/>
                <a:gd name="T6" fmla="*/ 16 w 771"/>
                <a:gd name="T7" fmla="*/ 32 h 32"/>
                <a:gd name="T8" fmla="*/ 755 w 771"/>
                <a:gd name="T9" fmla="*/ 32 h 32"/>
                <a:gd name="T10" fmla="*/ 771 w 771"/>
                <a:gd name="T11" fmla="*/ 16 h 32"/>
                <a:gd name="T12" fmla="*/ 755 w 771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1" h="32">
                  <a:moveTo>
                    <a:pt x="75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755" y="32"/>
                    <a:pt x="755" y="32"/>
                    <a:pt x="755" y="32"/>
                  </a:cubicBezTo>
                  <a:cubicBezTo>
                    <a:pt x="764" y="32"/>
                    <a:pt x="771" y="25"/>
                    <a:pt x="771" y="16"/>
                  </a:cubicBezTo>
                  <a:cubicBezTo>
                    <a:pt x="771" y="7"/>
                    <a:pt x="764" y="0"/>
                    <a:pt x="7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Freeform 17"/>
            <p:cNvSpPr>
              <a:spLocks noEditPoints="1"/>
            </p:cNvSpPr>
            <p:nvPr/>
          </p:nvSpPr>
          <p:spPr bwMode="auto">
            <a:xfrm>
              <a:off x="493713" y="608013"/>
              <a:ext cx="1087438" cy="966788"/>
            </a:xfrm>
            <a:custGeom>
              <a:avLst/>
              <a:gdLst>
                <a:gd name="T0" fmla="*/ 32 w 289"/>
                <a:gd name="T1" fmla="*/ 257 h 257"/>
                <a:gd name="T2" fmla="*/ 257 w 289"/>
                <a:gd name="T3" fmla="*/ 257 h 257"/>
                <a:gd name="T4" fmla="*/ 289 w 289"/>
                <a:gd name="T5" fmla="*/ 225 h 257"/>
                <a:gd name="T6" fmla="*/ 289 w 289"/>
                <a:gd name="T7" fmla="*/ 32 h 257"/>
                <a:gd name="T8" fmla="*/ 257 w 289"/>
                <a:gd name="T9" fmla="*/ 0 h 257"/>
                <a:gd name="T10" fmla="*/ 32 w 289"/>
                <a:gd name="T11" fmla="*/ 0 h 257"/>
                <a:gd name="T12" fmla="*/ 0 w 289"/>
                <a:gd name="T13" fmla="*/ 32 h 257"/>
                <a:gd name="T14" fmla="*/ 0 w 289"/>
                <a:gd name="T15" fmla="*/ 225 h 257"/>
                <a:gd name="T16" fmla="*/ 32 w 289"/>
                <a:gd name="T17" fmla="*/ 257 h 257"/>
                <a:gd name="T18" fmla="*/ 64 w 289"/>
                <a:gd name="T19" fmla="*/ 64 h 257"/>
                <a:gd name="T20" fmla="*/ 224 w 289"/>
                <a:gd name="T21" fmla="*/ 64 h 257"/>
                <a:gd name="T22" fmla="*/ 224 w 289"/>
                <a:gd name="T23" fmla="*/ 192 h 257"/>
                <a:gd name="T24" fmla="*/ 64 w 289"/>
                <a:gd name="T25" fmla="*/ 192 h 257"/>
                <a:gd name="T26" fmla="*/ 64 w 289"/>
                <a:gd name="T27" fmla="*/ 64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9" h="257">
                  <a:moveTo>
                    <a:pt x="32" y="257"/>
                  </a:moveTo>
                  <a:cubicBezTo>
                    <a:pt x="257" y="257"/>
                    <a:pt x="257" y="257"/>
                    <a:pt x="257" y="257"/>
                  </a:cubicBezTo>
                  <a:cubicBezTo>
                    <a:pt x="274" y="257"/>
                    <a:pt x="289" y="242"/>
                    <a:pt x="289" y="225"/>
                  </a:cubicBezTo>
                  <a:cubicBezTo>
                    <a:pt x="289" y="32"/>
                    <a:pt x="289" y="32"/>
                    <a:pt x="289" y="32"/>
                  </a:cubicBezTo>
                  <a:cubicBezTo>
                    <a:pt x="289" y="14"/>
                    <a:pt x="274" y="0"/>
                    <a:pt x="257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42"/>
                    <a:pt x="14" y="257"/>
                    <a:pt x="32" y="257"/>
                  </a:cubicBezTo>
                  <a:close/>
                  <a:moveTo>
                    <a:pt x="64" y="64"/>
                  </a:moveTo>
                  <a:cubicBezTo>
                    <a:pt x="224" y="64"/>
                    <a:pt x="224" y="64"/>
                    <a:pt x="224" y="64"/>
                  </a:cubicBezTo>
                  <a:cubicBezTo>
                    <a:pt x="224" y="192"/>
                    <a:pt x="224" y="192"/>
                    <a:pt x="224" y="192"/>
                  </a:cubicBezTo>
                  <a:cubicBezTo>
                    <a:pt x="64" y="192"/>
                    <a:pt x="64" y="192"/>
                    <a:pt x="64" y="192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1702394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5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7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75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250"/>
                            </p:stCondLst>
                            <p:childTnLst>
                              <p:par>
                                <p:cTn id="9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750"/>
                            </p:stCondLst>
                            <p:childTnLst>
                              <p:par>
                                <p:cTn id="10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5" grpId="0"/>
      <p:bldP spid="16" grpId="0"/>
      <p:bldP spid="2" grpId="0" animBg="1"/>
      <p:bldP spid="4" grpId="0" animBg="1"/>
      <p:bldP spid="14" grpId="0" animBg="1"/>
      <p:bldP spid="28" grpId="0" animBg="1"/>
      <p:bldP spid="30" grpId="0" animBg="1"/>
      <p:bldP spid="37" grpId="0"/>
      <p:bldP spid="38" grpId="0"/>
      <p:bldP spid="5" grpId="0" animBg="1"/>
      <p:bldP spid="34" grpId="0" animBg="1"/>
      <p:bldP spid="35" grpId="0"/>
      <p:bldP spid="36" grpId="0"/>
      <p:bldP spid="47" grpId="0" animBg="1"/>
      <p:bldP spid="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07182" y="4599604"/>
            <a:ext cx="21689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50" b="1" dirty="0">
                <a:solidFill>
                  <a:schemeClr val="bg1">
                    <a:lumMod val="65000"/>
                  </a:schemeClr>
                </a:solidFill>
              </a:rPr>
              <a:t>2019</a:t>
            </a:r>
            <a:r>
              <a:rPr lang="id-ID" altLang="ko-KR" sz="135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350" b="1" dirty="0">
                <a:solidFill>
                  <a:schemeClr val="accent2"/>
                </a:solidFill>
              </a:rPr>
              <a:t>Java </a:t>
            </a:r>
            <a:r>
              <a:rPr lang="ko-KR" altLang="en-US" sz="1350" b="1" dirty="0">
                <a:solidFill>
                  <a:schemeClr val="accent2"/>
                </a:solidFill>
              </a:rPr>
              <a:t>개발자</a:t>
            </a:r>
            <a:r>
              <a:rPr lang="id-ID" altLang="ko-KR" sz="135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350" b="1" dirty="0">
                <a:solidFill>
                  <a:schemeClr val="bg1">
                    <a:lumMod val="65000"/>
                  </a:schemeClr>
                </a:solidFill>
              </a:rPr>
              <a:t>심화과정</a:t>
            </a:r>
            <a:endParaRPr lang="en-US" altLang="ko-KR" sz="13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61369" y="3976357"/>
            <a:ext cx="1821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CLOSING</a:t>
            </a:r>
            <a:endParaRPr lang="en-US" sz="3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Isosceles Triangle 1"/>
          <p:cNvSpPr/>
          <p:nvPr/>
        </p:nvSpPr>
        <p:spPr>
          <a:xfrm rot="10800000" flipH="1" flipV="1">
            <a:off x="4473019" y="3845250"/>
            <a:ext cx="197963" cy="116857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cxnSp>
        <p:nvCxnSpPr>
          <p:cNvPr id="61" name="Straight Connector 60"/>
          <p:cNvCxnSpPr/>
          <p:nvPr/>
        </p:nvCxnSpPr>
        <p:spPr>
          <a:xfrm>
            <a:off x="4572000" y="0"/>
            <a:ext cx="0" cy="179413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593044" y="135712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세부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계획</a:t>
            </a:r>
            <a:endParaRPr lang="id-ID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90436" y="1740706"/>
            <a:ext cx="1961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</a:rPr>
              <a:t>프로젝트 세부 계획</a:t>
            </a:r>
            <a:endParaRPr lang="en-US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4529579" y="1805816"/>
            <a:ext cx="84842" cy="84842"/>
          </a:xfrm>
          <a:prstGeom prst="ellipse">
            <a:avLst/>
          </a:prstGeom>
          <a:solidFill>
            <a:schemeClr val="accent5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cxnSp>
        <p:nvCxnSpPr>
          <p:cNvPr id="65" name="Straight Connector 64"/>
          <p:cNvCxnSpPr/>
          <p:nvPr/>
        </p:nvCxnSpPr>
        <p:spPr>
          <a:xfrm>
            <a:off x="4136011" y="1862378"/>
            <a:ext cx="39356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983584" y="1290608"/>
            <a:ext cx="1143539" cy="1143539"/>
          </a:xfrm>
          <a:prstGeom prst="rect">
            <a:avLst/>
          </a:prstGeom>
          <a:solidFill>
            <a:schemeClr val="accent5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cxnSp>
        <p:nvCxnSpPr>
          <p:cNvPr id="67" name="Straight Connector 66"/>
          <p:cNvCxnSpPr/>
          <p:nvPr/>
        </p:nvCxnSpPr>
        <p:spPr>
          <a:xfrm>
            <a:off x="4572000" y="1897219"/>
            <a:ext cx="0" cy="93688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4529579" y="2845785"/>
            <a:ext cx="84842" cy="84842"/>
          </a:xfrm>
          <a:prstGeom prst="ellipse">
            <a:avLst/>
          </a:prstGeom>
          <a:solidFill>
            <a:schemeClr val="accent6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cxnSp>
        <p:nvCxnSpPr>
          <p:cNvPr id="69" name="Straight Connector 68"/>
          <p:cNvCxnSpPr/>
          <p:nvPr/>
        </p:nvCxnSpPr>
        <p:spPr>
          <a:xfrm>
            <a:off x="4614421" y="2902346"/>
            <a:ext cx="39356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007990" y="2506960"/>
            <a:ext cx="790773" cy="790773"/>
          </a:xfrm>
          <a:prstGeom prst="rect">
            <a:avLst/>
          </a:prstGeom>
          <a:solidFill>
            <a:schemeClr val="accent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71" name="TextBox 70"/>
          <p:cNvSpPr txBox="1"/>
          <p:nvPr/>
        </p:nvSpPr>
        <p:spPr>
          <a:xfrm>
            <a:off x="5937759" y="243625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향후 계획</a:t>
            </a:r>
            <a:endParaRPr lang="id-ID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937759" y="2819841"/>
            <a:ext cx="1961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</a:rPr>
              <a:t>프로젝트 계획 일정</a:t>
            </a:r>
            <a:endParaRPr lang="en-US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4572000" y="2928016"/>
            <a:ext cx="0" cy="93688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reeform 11"/>
          <p:cNvSpPr>
            <a:spLocks noEditPoints="1"/>
          </p:cNvSpPr>
          <p:nvPr/>
        </p:nvSpPr>
        <p:spPr bwMode="auto">
          <a:xfrm>
            <a:off x="5256622" y="2743699"/>
            <a:ext cx="289874" cy="289013"/>
          </a:xfrm>
          <a:custGeom>
            <a:avLst/>
            <a:gdLst>
              <a:gd name="T0" fmla="*/ 839 w 852"/>
              <a:gd name="T1" fmla="*/ 4 h 850"/>
              <a:gd name="T2" fmla="*/ 824 w 852"/>
              <a:gd name="T3" fmla="*/ 0 h 850"/>
              <a:gd name="T4" fmla="*/ 810 w 852"/>
              <a:gd name="T5" fmla="*/ 5 h 850"/>
              <a:gd name="T6" fmla="*/ 13 w 852"/>
              <a:gd name="T7" fmla="*/ 536 h 850"/>
              <a:gd name="T8" fmla="*/ 1 w 852"/>
              <a:gd name="T9" fmla="*/ 561 h 850"/>
              <a:gd name="T10" fmla="*/ 18 w 852"/>
              <a:gd name="T11" fmla="*/ 583 h 850"/>
              <a:gd name="T12" fmla="*/ 225 w 852"/>
              <a:gd name="T13" fmla="*/ 666 h 850"/>
              <a:gd name="T14" fmla="*/ 323 w 852"/>
              <a:gd name="T15" fmla="*/ 837 h 850"/>
              <a:gd name="T16" fmla="*/ 346 w 852"/>
              <a:gd name="T17" fmla="*/ 850 h 850"/>
              <a:gd name="T18" fmla="*/ 346 w 852"/>
              <a:gd name="T19" fmla="*/ 850 h 850"/>
              <a:gd name="T20" fmla="*/ 369 w 852"/>
              <a:gd name="T21" fmla="*/ 837 h 850"/>
              <a:gd name="T22" fmla="*/ 424 w 852"/>
              <a:gd name="T23" fmla="*/ 745 h 850"/>
              <a:gd name="T24" fmla="*/ 682 w 852"/>
              <a:gd name="T25" fmla="*/ 848 h 850"/>
              <a:gd name="T26" fmla="*/ 691 w 852"/>
              <a:gd name="T27" fmla="*/ 850 h 850"/>
              <a:gd name="T28" fmla="*/ 705 w 852"/>
              <a:gd name="T29" fmla="*/ 847 h 850"/>
              <a:gd name="T30" fmla="*/ 718 w 852"/>
              <a:gd name="T31" fmla="*/ 828 h 850"/>
              <a:gd name="T32" fmla="*/ 850 w 852"/>
              <a:gd name="T33" fmla="*/ 31 h 850"/>
              <a:gd name="T34" fmla="*/ 839 w 852"/>
              <a:gd name="T35" fmla="*/ 4 h 850"/>
              <a:gd name="T36" fmla="*/ 84 w 852"/>
              <a:gd name="T37" fmla="*/ 552 h 850"/>
              <a:gd name="T38" fmla="*/ 700 w 852"/>
              <a:gd name="T39" fmla="*/ 142 h 850"/>
              <a:gd name="T40" fmla="*/ 252 w 852"/>
              <a:gd name="T41" fmla="*/ 621 h 850"/>
              <a:gd name="T42" fmla="*/ 245 w 852"/>
              <a:gd name="T43" fmla="*/ 616 h 850"/>
              <a:gd name="T44" fmla="*/ 84 w 852"/>
              <a:gd name="T45" fmla="*/ 552 h 850"/>
              <a:gd name="T46" fmla="*/ 272 w 852"/>
              <a:gd name="T47" fmla="*/ 639 h 850"/>
              <a:gd name="T48" fmla="*/ 271 w 852"/>
              <a:gd name="T49" fmla="*/ 639 h 850"/>
              <a:gd name="T50" fmla="*/ 774 w 852"/>
              <a:gd name="T51" fmla="*/ 101 h 850"/>
              <a:gd name="T52" fmla="*/ 346 w 852"/>
              <a:gd name="T53" fmla="*/ 769 h 850"/>
              <a:gd name="T54" fmla="*/ 272 w 852"/>
              <a:gd name="T55" fmla="*/ 639 h 850"/>
              <a:gd name="T56" fmla="*/ 671 w 852"/>
              <a:gd name="T57" fmla="*/ 787 h 850"/>
              <a:gd name="T58" fmla="*/ 444 w 852"/>
              <a:gd name="T59" fmla="*/ 696 h 850"/>
              <a:gd name="T60" fmla="*/ 427 w 852"/>
              <a:gd name="T61" fmla="*/ 693 h 850"/>
              <a:gd name="T62" fmla="*/ 777 w 852"/>
              <a:gd name="T63" fmla="*/ 151 h 850"/>
              <a:gd name="T64" fmla="*/ 671 w 852"/>
              <a:gd name="T65" fmla="*/ 787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52" h="850">
                <a:moveTo>
                  <a:pt x="839" y="4"/>
                </a:moveTo>
                <a:cubicBezTo>
                  <a:pt x="834" y="2"/>
                  <a:pt x="829" y="0"/>
                  <a:pt x="824" y="0"/>
                </a:cubicBezTo>
                <a:cubicBezTo>
                  <a:pt x="819" y="0"/>
                  <a:pt x="814" y="2"/>
                  <a:pt x="810" y="5"/>
                </a:cubicBezTo>
                <a:cubicBezTo>
                  <a:pt x="13" y="536"/>
                  <a:pt x="13" y="536"/>
                  <a:pt x="13" y="536"/>
                </a:cubicBezTo>
                <a:cubicBezTo>
                  <a:pt x="5" y="541"/>
                  <a:pt x="0" y="551"/>
                  <a:pt x="1" y="561"/>
                </a:cubicBezTo>
                <a:cubicBezTo>
                  <a:pt x="2" y="570"/>
                  <a:pt x="9" y="579"/>
                  <a:pt x="18" y="583"/>
                </a:cubicBezTo>
                <a:cubicBezTo>
                  <a:pt x="225" y="666"/>
                  <a:pt x="225" y="666"/>
                  <a:pt x="225" y="666"/>
                </a:cubicBezTo>
                <a:cubicBezTo>
                  <a:pt x="323" y="837"/>
                  <a:pt x="323" y="837"/>
                  <a:pt x="323" y="837"/>
                </a:cubicBezTo>
                <a:cubicBezTo>
                  <a:pt x="328" y="845"/>
                  <a:pt x="337" y="850"/>
                  <a:pt x="346" y="850"/>
                </a:cubicBezTo>
                <a:cubicBezTo>
                  <a:pt x="346" y="850"/>
                  <a:pt x="346" y="850"/>
                  <a:pt x="346" y="850"/>
                </a:cubicBezTo>
                <a:cubicBezTo>
                  <a:pt x="356" y="850"/>
                  <a:pt x="364" y="845"/>
                  <a:pt x="369" y="837"/>
                </a:cubicBezTo>
                <a:cubicBezTo>
                  <a:pt x="424" y="745"/>
                  <a:pt x="424" y="745"/>
                  <a:pt x="424" y="745"/>
                </a:cubicBezTo>
                <a:cubicBezTo>
                  <a:pt x="682" y="848"/>
                  <a:pt x="682" y="848"/>
                  <a:pt x="682" y="848"/>
                </a:cubicBezTo>
                <a:cubicBezTo>
                  <a:pt x="685" y="849"/>
                  <a:pt x="688" y="850"/>
                  <a:pt x="691" y="850"/>
                </a:cubicBezTo>
                <a:cubicBezTo>
                  <a:pt x="696" y="850"/>
                  <a:pt x="700" y="849"/>
                  <a:pt x="705" y="847"/>
                </a:cubicBezTo>
                <a:cubicBezTo>
                  <a:pt x="712" y="843"/>
                  <a:pt x="716" y="836"/>
                  <a:pt x="718" y="828"/>
                </a:cubicBezTo>
                <a:cubicBezTo>
                  <a:pt x="850" y="31"/>
                  <a:pt x="850" y="31"/>
                  <a:pt x="850" y="31"/>
                </a:cubicBezTo>
                <a:cubicBezTo>
                  <a:pt x="852" y="21"/>
                  <a:pt x="848" y="10"/>
                  <a:pt x="839" y="4"/>
                </a:cubicBezTo>
                <a:close/>
                <a:moveTo>
                  <a:pt x="84" y="552"/>
                </a:moveTo>
                <a:cubicBezTo>
                  <a:pt x="700" y="142"/>
                  <a:pt x="700" y="142"/>
                  <a:pt x="700" y="142"/>
                </a:cubicBezTo>
                <a:cubicBezTo>
                  <a:pt x="252" y="621"/>
                  <a:pt x="252" y="621"/>
                  <a:pt x="252" y="621"/>
                </a:cubicBezTo>
                <a:cubicBezTo>
                  <a:pt x="250" y="619"/>
                  <a:pt x="248" y="617"/>
                  <a:pt x="245" y="616"/>
                </a:cubicBezTo>
                <a:lnTo>
                  <a:pt x="84" y="552"/>
                </a:lnTo>
                <a:close/>
                <a:moveTo>
                  <a:pt x="272" y="639"/>
                </a:moveTo>
                <a:cubicBezTo>
                  <a:pt x="272" y="639"/>
                  <a:pt x="271" y="639"/>
                  <a:pt x="271" y="639"/>
                </a:cubicBezTo>
                <a:cubicBezTo>
                  <a:pt x="774" y="101"/>
                  <a:pt x="774" y="101"/>
                  <a:pt x="774" y="101"/>
                </a:cubicBezTo>
                <a:cubicBezTo>
                  <a:pt x="346" y="769"/>
                  <a:pt x="346" y="769"/>
                  <a:pt x="346" y="769"/>
                </a:cubicBezTo>
                <a:lnTo>
                  <a:pt x="272" y="639"/>
                </a:lnTo>
                <a:close/>
                <a:moveTo>
                  <a:pt x="671" y="787"/>
                </a:moveTo>
                <a:cubicBezTo>
                  <a:pt x="444" y="696"/>
                  <a:pt x="444" y="696"/>
                  <a:pt x="444" y="696"/>
                </a:cubicBezTo>
                <a:cubicBezTo>
                  <a:pt x="438" y="694"/>
                  <a:pt x="433" y="693"/>
                  <a:pt x="427" y="693"/>
                </a:cubicBezTo>
                <a:cubicBezTo>
                  <a:pt x="777" y="151"/>
                  <a:pt x="777" y="151"/>
                  <a:pt x="777" y="151"/>
                </a:cubicBezTo>
                <a:lnTo>
                  <a:pt x="671" y="7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23" name="Freeform 15"/>
          <p:cNvSpPr>
            <a:spLocks noEditPoints="1"/>
          </p:cNvSpPr>
          <p:nvPr/>
        </p:nvSpPr>
        <p:spPr bwMode="auto">
          <a:xfrm>
            <a:off x="3163822" y="1530249"/>
            <a:ext cx="831006" cy="635977"/>
          </a:xfrm>
          <a:custGeom>
            <a:avLst/>
            <a:gdLst>
              <a:gd name="T0" fmla="*/ 2181 w 2472"/>
              <a:gd name="T1" fmla="*/ 0 h 1891"/>
              <a:gd name="T2" fmla="*/ 1891 w 2472"/>
              <a:gd name="T3" fmla="*/ 291 h 1891"/>
              <a:gd name="T4" fmla="*/ 1992 w 2472"/>
              <a:gd name="T5" fmla="*/ 509 h 1891"/>
              <a:gd name="T6" fmla="*/ 1638 w 2472"/>
              <a:gd name="T7" fmla="*/ 1040 h 1891"/>
              <a:gd name="T8" fmla="*/ 1527 w 2472"/>
              <a:gd name="T9" fmla="*/ 1018 h 1891"/>
              <a:gd name="T10" fmla="*/ 1271 w 2472"/>
              <a:gd name="T11" fmla="*/ 1172 h 1891"/>
              <a:gd name="T12" fmla="*/ 1070 w 2472"/>
              <a:gd name="T13" fmla="*/ 1051 h 1891"/>
              <a:gd name="T14" fmla="*/ 1090 w 2472"/>
              <a:gd name="T15" fmla="*/ 946 h 1891"/>
              <a:gd name="T16" fmla="*/ 799 w 2472"/>
              <a:gd name="T17" fmla="*/ 656 h 1891"/>
              <a:gd name="T18" fmla="*/ 508 w 2472"/>
              <a:gd name="T19" fmla="*/ 946 h 1891"/>
              <a:gd name="T20" fmla="*/ 608 w 2472"/>
              <a:gd name="T21" fmla="*/ 1163 h 1891"/>
              <a:gd name="T22" fmla="*/ 457 w 2472"/>
              <a:gd name="T23" fmla="*/ 1364 h 1891"/>
              <a:gd name="T24" fmla="*/ 290 w 2472"/>
              <a:gd name="T25" fmla="*/ 1309 h 1891"/>
              <a:gd name="T26" fmla="*/ 0 w 2472"/>
              <a:gd name="T27" fmla="*/ 1600 h 1891"/>
              <a:gd name="T28" fmla="*/ 290 w 2472"/>
              <a:gd name="T29" fmla="*/ 1891 h 1891"/>
              <a:gd name="T30" fmla="*/ 579 w 2472"/>
              <a:gd name="T31" fmla="*/ 1600 h 1891"/>
              <a:gd name="T32" fmla="*/ 511 w 2472"/>
              <a:gd name="T33" fmla="*/ 1415 h 1891"/>
              <a:gd name="T34" fmla="*/ 669 w 2472"/>
              <a:gd name="T35" fmla="*/ 1204 h 1891"/>
              <a:gd name="T36" fmla="*/ 799 w 2472"/>
              <a:gd name="T37" fmla="*/ 1236 h 1891"/>
              <a:gd name="T38" fmla="*/ 1035 w 2472"/>
              <a:gd name="T39" fmla="*/ 1115 h 1891"/>
              <a:gd name="T40" fmla="*/ 1244 w 2472"/>
              <a:gd name="T41" fmla="*/ 1241 h 1891"/>
              <a:gd name="T42" fmla="*/ 1235 w 2472"/>
              <a:gd name="T43" fmla="*/ 1309 h 1891"/>
              <a:gd name="T44" fmla="*/ 1527 w 2472"/>
              <a:gd name="T45" fmla="*/ 1600 h 1891"/>
              <a:gd name="T46" fmla="*/ 1818 w 2472"/>
              <a:gd name="T47" fmla="*/ 1309 h 1891"/>
              <a:gd name="T48" fmla="*/ 1700 w 2472"/>
              <a:gd name="T49" fmla="*/ 1077 h 1891"/>
              <a:gd name="T50" fmla="*/ 2052 w 2472"/>
              <a:gd name="T51" fmla="*/ 550 h 1891"/>
              <a:gd name="T52" fmla="*/ 2181 w 2472"/>
              <a:gd name="T53" fmla="*/ 582 h 1891"/>
              <a:gd name="T54" fmla="*/ 2472 w 2472"/>
              <a:gd name="T55" fmla="*/ 291 h 1891"/>
              <a:gd name="T56" fmla="*/ 2181 w 2472"/>
              <a:gd name="T57" fmla="*/ 0 h 1891"/>
              <a:gd name="T58" fmla="*/ 290 w 2472"/>
              <a:gd name="T59" fmla="*/ 1746 h 1891"/>
              <a:gd name="T60" fmla="*/ 145 w 2472"/>
              <a:gd name="T61" fmla="*/ 1600 h 1891"/>
              <a:gd name="T62" fmla="*/ 290 w 2472"/>
              <a:gd name="T63" fmla="*/ 1455 h 1891"/>
              <a:gd name="T64" fmla="*/ 434 w 2472"/>
              <a:gd name="T65" fmla="*/ 1600 h 1891"/>
              <a:gd name="T66" fmla="*/ 290 w 2472"/>
              <a:gd name="T67" fmla="*/ 1746 h 1891"/>
              <a:gd name="T68" fmla="*/ 799 w 2472"/>
              <a:gd name="T69" fmla="*/ 1091 h 1891"/>
              <a:gd name="T70" fmla="*/ 653 w 2472"/>
              <a:gd name="T71" fmla="*/ 946 h 1891"/>
              <a:gd name="T72" fmla="*/ 799 w 2472"/>
              <a:gd name="T73" fmla="*/ 801 h 1891"/>
              <a:gd name="T74" fmla="*/ 945 w 2472"/>
              <a:gd name="T75" fmla="*/ 946 h 1891"/>
              <a:gd name="T76" fmla="*/ 799 w 2472"/>
              <a:gd name="T77" fmla="*/ 1091 h 1891"/>
              <a:gd name="T78" fmla="*/ 1527 w 2472"/>
              <a:gd name="T79" fmla="*/ 1454 h 1891"/>
              <a:gd name="T80" fmla="*/ 1381 w 2472"/>
              <a:gd name="T81" fmla="*/ 1309 h 1891"/>
              <a:gd name="T82" fmla="*/ 1527 w 2472"/>
              <a:gd name="T83" fmla="*/ 1164 h 1891"/>
              <a:gd name="T84" fmla="*/ 1672 w 2472"/>
              <a:gd name="T85" fmla="*/ 1309 h 1891"/>
              <a:gd name="T86" fmla="*/ 1527 w 2472"/>
              <a:gd name="T87" fmla="*/ 1454 h 1891"/>
              <a:gd name="T88" fmla="*/ 2181 w 2472"/>
              <a:gd name="T89" fmla="*/ 436 h 1891"/>
              <a:gd name="T90" fmla="*/ 2037 w 2472"/>
              <a:gd name="T91" fmla="*/ 291 h 1891"/>
              <a:gd name="T92" fmla="*/ 2181 w 2472"/>
              <a:gd name="T93" fmla="*/ 145 h 1891"/>
              <a:gd name="T94" fmla="*/ 2326 w 2472"/>
              <a:gd name="T95" fmla="*/ 291 h 1891"/>
              <a:gd name="T96" fmla="*/ 2181 w 2472"/>
              <a:gd name="T97" fmla="*/ 436 h 1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472" h="1891">
                <a:moveTo>
                  <a:pt x="2181" y="0"/>
                </a:moveTo>
                <a:cubicBezTo>
                  <a:pt x="2021" y="0"/>
                  <a:pt x="1891" y="130"/>
                  <a:pt x="1891" y="291"/>
                </a:cubicBezTo>
                <a:cubicBezTo>
                  <a:pt x="1891" y="378"/>
                  <a:pt x="1931" y="456"/>
                  <a:pt x="1992" y="509"/>
                </a:cubicBezTo>
                <a:cubicBezTo>
                  <a:pt x="1638" y="1040"/>
                  <a:pt x="1638" y="1040"/>
                  <a:pt x="1638" y="1040"/>
                </a:cubicBezTo>
                <a:cubicBezTo>
                  <a:pt x="1603" y="1026"/>
                  <a:pt x="1566" y="1018"/>
                  <a:pt x="1527" y="1018"/>
                </a:cubicBezTo>
                <a:cubicBezTo>
                  <a:pt x="1416" y="1018"/>
                  <a:pt x="1321" y="1081"/>
                  <a:pt x="1271" y="1172"/>
                </a:cubicBezTo>
                <a:cubicBezTo>
                  <a:pt x="1070" y="1051"/>
                  <a:pt x="1070" y="1051"/>
                  <a:pt x="1070" y="1051"/>
                </a:cubicBezTo>
                <a:cubicBezTo>
                  <a:pt x="1082" y="1018"/>
                  <a:pt x="1090" y="983"/>
                  <a:pt x="1090" y="946"/>
                </a:cubicBezTo>
                <a:cubicBezTo>
                  <a:pt x="1090" y="786"/>
                  <a:pt x="959" y="656"/>
                  <a:pt x="799" y="656"/>
                </a:cubicBezTo>
                <a:cubicBezTo>
                  <a:pt x="638" y="656"/>
                  <a:pt x="508" y="786"/>
                  <a:pt x="508" y="946"/>
                </a:cubicBezTo>
                <a:cubicBezTo>
                  <a:pt x="508" y="1033"/>
                  <a:pt x="547" y="1110"/>
                  <a:pt x="608" y="1163"/>
                </a:cubicBezTo>
                <a:cubicBezTo>
                  <a:pt x="457" y="1364"/>
                  <a:pt x="457" y="1364"/>
                  <a:pt x="457" y="1364"/>
                </a:cubicBezTo>
                <a:cubicBezTo>
                  <a:pt x="410" y="1330"/>
                  <a:pt x="352" y="1309"/>
                  <a:pt x="290" y="1309"/>
                </a:cubicBezTo>
                <a:cubicBezTo>
                  <a:pt x="130" y="1309"/>
                  <a:pt x="0" y="1440"/>
                  <a:pt x="0" y="1600"/>
                </a:cubicBezTo>
                <a:cubicBezTo>
                  <a:pt x="0" y="1761"/>
                  <a:pt x="130" y="1891"/>
                  <a:pt x="290" y="1891"/>
                </a:cubicBezTo>
                <a:cubicBezTo>
                  <a:pt x="449" y="1891"/>
                  <a:pt x="579" y="1761"/>
                  <a:pt x="579" y="1600"/>
                </a:cubicBezTo>
                <a:cubicBezTo>
                  <a:pt x="579" y="1529"/>
                  <a:pt x="553" y="1465"/>
                  <a:pt x="511" y="1415"/>
                </a:cubicBezTo>
                <a:cubicBezTo>
                  <a:pt x="669" y="1204"/>
                  <a:pt x="669" y="1204"/>
                  <a:pt x="669" y="1204"/>
                </a:cubicBezTo>
                <a:cubicBezTo>
                  <a:pt x="708" y="1224"/>
                  <a:pt x="752" y="1236"/>
                  <a:pt x="799" y="1236"/>
                </a:cubicBezTo>
                <a:cubicBezTo>
                  <a:pt x="896" y="1236"/>
                  <a:pt x="982" y="1188"/>
                  <a:pt x="1035" y="1115"/>
                </a:cubicBezTo>
                <a:cubicBezTo>
                  <a:pt x="1244" y="1241"/>
                  <a:pt x="1244" y="1241"/>
                  <a:pt x="1244" y="1241"/>
                </a:cubicBezTo>
                <a:cubicBezTo>
                  <a:pt x="1239" y="1263"/>
                  <a:pt x="1235" y="1285"/>
                  <a:pt x="1235" y="1309"/>
                </a:cubicBezTo>
                <a:cubicBezTo>
                  <a:pt x="1235" y="1469"/>
                  <a:pt x="1366" y="1600"/>
                  <a:pt x="1527" y="1600"/>
                </a:cubicBezTo>
                <a:cubicBezTo>
                  <a:pt x="1687" y="1600"/>
                  <a:pt x="1818" y="1469"/>
                  <a:pt x="1818" y="1309"/>
                </a:cubicBezTo>
                <a:cubicBezTo>
                  <a:pt x="1818" y="1214"/>
                  <a:pt x="1771" y="1130"/>
                  <a:pt x="1700" y="1077"/>
                </a:cubicBezTo>
                <a:cubicBezTo>
                  <a:pt x="2052" y="550"/>
                  <a:pt x="2052" y="550"/>
                  <a:pt x="2052" y="550"/>
                </a:cubicBezTo>
                <a:cubicBezTo>
                  <a:pt x="2091" y="570"/>
                  <a:pt x="2135" y="582"/>
                  <a:pt x="2181" y="582"/>
                </a:cubicBezTo>
                <a:cubicBezTo>
                  <a:pt x="2341" y="582"/>
                  <a:pt x="2472" y="451"/>
                  <a:pt x="2472" y="291"/>
                </a:cubicBezTo>
                <a:cubicBezTo>
                  <a:pt x="2472" y="130"/>
                  <a:pt x="2341" y="0"/>
                  <a:pt x="2181" y="0"/>
                </a:cubicBezTo>
                <a:close/>
                <a:moveTo>
                  <a:pt x="290" y="1746"/>
                </a:moveTo>
                <a:cubicBezTo>
                  <a:pt x="210" y="1746"/>
                  <a:pt x="145" y="1681"/>
                  <a:pt x="145" y="1600"/>
                </a:cubicBezTo>
                <a:cubicBezTo>
                  <a:pt x="145" y="1520"/>
                  <a:pt x="210" y="1455"/>
                  <a:pt x="290" y="1455"/>
                </a:cubicBezTo>
                <a:cubicBezTo>
                  <a:pt x="369" y="1455"/>
                  <a:pt x="434" y="1520"/>
                  <a:pt x="434" y="1600"/>
                </a:cubicBezTo>
                <a:cubicBezTo>
                  <a:pt x="434" y="1681"/>
                  <a:pt x="369" y="1746"/>
                  <a:pt x="290" y="1746"/>
                </a:cubicBezTo>
                <a:close/>
                <a:moveTo>
                  <a:pt x="799" y="1091"/>
                </a:moveTo>
                <a:cubicBezTo>
                  <a:pt x="719" y="1091"/>
                  <a:pt x="653" y="1026"/>
                  <a:pt x="653" y="946"/>
                </a:cubicBezTo>
                <a:cubicBezTo>
                  <a:pt x="653" y="866"/>
                  <a:pt x="719" y="801"/>
                  <a:pt x="799" y="801"/>
                </a:cubicBezTo>
                <a:cubicBezTo>
                  <a:pt x="879" y="801"/>
                  <a:pt x="945" y="866"/>
                  <a:pt x="945" y="946"/>
                </a:cubicBezTo>
                <a:cubicBezTo>
                  <a:pt x="945" y="1026"/>
                  <a:pt x="879" y="1091"/>
                  <a:pt x="799" y="1091"/>
                </a:cubicBezTo>
                <a:close/>
                <a:moveTo>
                  <a:pt x="1527" y="1454"/>
                </a:moveTo>
                <a:cubicBezTo>
                  <a:pt x="1446" y="1454"/>
                  <a:pt x="1381" y="1389"/>
                  <a:pt x="1381" y="1309"/>
                </a:cubicBezTo>
                <a:cubicBezTo>
                  <a:pt x="1381" y="1229"/>
                  <a:pt x="1446" y="1164"/>
                  <a:pt x="1527" y="1164"/>
                </a:cubicBezTo>
                <a:cubicBezTo>
                  <a:pt x="1607" y="1164"/>
                  <a:pt x="1672" y="1229"/>
                  <a:pt x="1672" y="1309"/>
                </a:cubicBezTo>
                <a:cubicBezTo>
                  <a:pt x="1672" y="1389"/>
                  <a:pt x="1607" y="1454"/>
                  <a:pt x="1527" y="1454"/>
                </a:cubicBezTo>
                <a:close/>
                <a:moveTo>
                  <a:pt x="2181" y="436"/>
                </a:moveTo>
                <a:cubicBezTo>
                  <a:pt x="2101" y="436"/>
                  <a:pt x="2037" y="371"/>
                  <a:pt x="2037" y="291"/>
                </a:cubicBezTo>
                <a:cubicBezTo>
                  <a:pt x="2037" y="210"/>
                  <a:pt x="2101" y="145"/>
                  <a:pt x="2181" y="145"/>
                </a:cubicBezTo>
                <a:cubicBezTo>
                  <a:pt x="2261" y="145"/>
                  <a:pt x="2326" y="210"/>
                  <a:pt x="2326" y="291"/>
                </a:cubicBezTo>
                <a:cubicBezTo>
                  <a:pt x="2326" y="371"/>
                  <a:pt x="2261" y="436"/>
                  <a:pt x="2181" y="4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24" name="Rectangle 23"/>
          <p:cNvSpPr/>
          <p:nvPr/>
        </p:nvSpPr>
        <p:spPr>
          <a:xfrm>
            <a:off x="2983583" y="2372655"/>
            <a:ext cx="1143540" cy="6515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5" name="Rectangle 24"/>
          <p:cNvSpPr/>
          <p:nvPr/>
        </p:nvSpPr>
        <p:spPr>
          <a:xfrm>
            <a:off x="5006172" y="3235822"/>
            <a:ext cx="790773" cy="6515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1300577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75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" grpId="0" animBg="1"/>
      <p:bldP spid="62" grpId="0"/>
      <p:bldP spid="63" grpId="0"/>
      <p:bldP spid="64" grpId="0" animBg="1"/>
      <p:bldP spid="66" grpId="0" animBg="1"/>
      <p:bldP spid="68" grpId="0" animBg="1"/>
      <p:bldP spid="70" grpId="0" animBg="1"/>
      <p:bldP spid="71" grpId="0"/>
      <p:bldP spid="72" grpId="0"/>
      <p:bldP spid="75" grpId="0" animBg="1"/>
      <p:bldP spid="23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3654508" y="1439054"/>
            <a:ext cx="1934802" cy="1934802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0" name="TextBox 34"/>
          <p:cNvSpPr txBox="1"/>
          <p:nvPr/>
        </p:nvSpPr>
        <p:spPr>
          <a:xfrm>
            <a:off x="762727" y="4786362"/>
            <a:ext cx="7618544" cy="1170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저희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3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조는 다양한 연령대의 개성 넘치는 구성으로 모인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팀입니다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이번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Java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개발자 심화 과정에서 많은 것들을 체험하고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배우고 있습니다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이번 과정을 통해 배운 것들을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다시 환원하고자 답사 기간 동안 모여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정말 다양한 주제에 대하여 토론하였습니다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4" name="그림 개체 틀 3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416" y="1530938"/>
            <a:ext cx="1776987" cy="1776987"/>
          </a:xfrm>
        </p:spPr>
      </p:pic>
      <p:sp>
        <p:nvSpPr>
          <p:cNvPr id="9" name="TextBox 8"/>
          <p:cNvSpPr txBox="1"/>
          <p:nvPr/>
        </p:nvSpPr>
        <p:spPr>
          <a:xfrm>
            <a:off x="3735087" y="418251"/>
            <a:ext cx="1673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bg1"/>
                </a:solidFill>
                <a:latin typeface="+mj-lt"/>
              </a:rPr>
              <a:t>팀 소개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26392" y="939028"/>
            <a:ext cx="6912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&lt;</a:t>
            </a:r>
            <a:r>
              <a:rPr lang="id-ID" sz="135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sz="1350" b="1" dirty="0" smtClean="0">
                <a:solidFill>
                  <a:schemeClr val="accent2"/>
                </a:solidFill>
                <a:latin typeface="+mj-lt"/>
              </a:rPr>
              <a:t>3</a:t>
            </a:r>
            <a:r>
              <a:rPr lang="ko-KR" altLang="en-US" sz="1350" b="1" dirty="0" smtClean="0">
                <a:solidFill>
                  <a:schemeClr val="accent2"/>
                </a:solidFill>
                <a:latin typeface="+mj-lt"/>
              </a:rPr>
              <a:t>조</a:t>
            </a:r>
            <a:r>
              <a:rPr lang="id-ID" sz="135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sz="135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&gt;</a:t>
            </a:r>
            <a:endParaRPr lang="en-US" sz="135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3" name="Rectangle 26"/>
          <p:cNvSpPr/>
          <p:nvPr/>
        </p:nvSpPr>
        <p:spPr>
          <a:xfrm>
            <a:off x="2763073" y="3468857"/>
            <a:ext cx="371768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  <a:latin typeface="+mj-lt"/>
              </a:rPr>
              <a:t>진 수 민 </a:t>
            </a:r>
            <a:r>
              <a:rPr lang="en-US" altLang="ko-KR" sz="1350" b="1" dirty="0" smtClean="0">
                <a:solidFill>
                  <a:schemeClr val="bg1"/>
                </a:solidFill>
                <a:latin typeface="+mj-lt"/>
              </a:rPr>
              <a:t>/ </a:t>
            </a:r>
            <a:r>
              <a:rPr lang="ko-KR" altLang="en-US" sz="1350" b="1" dirty="0" smtClean="0">
                <a:solidFill>
                  <a:schemeClr val="bg1"/>
                </a:solidFill>
                <a:latin typeface="+mj-lt"/>
              </a:rPr>
              <a:t>유 시 온 </a:t>
            </a:r>
            <a:r>
              <a:rPr lang="en-US" altLang="ko-KR" sz="1350" b="1" dirty="0" smtClean="0">
                <a:solidFill>
                  <a:schemeClr val="bg1"/>
                </a:solidFill>
                <a:latin typeface="+mj-lt"/>
              </a:rPr>
              <a:t>/ </a:t>
            </a:r>
            <a:r>
              <a:rPr lang="ko-KR" altLang="en-US" sz="1350" b="1" dirty="0" smtClean="0">
                <a:solidFill>
                  <a:schemeClr val="bg1"/>
                </a:solidFill>
                <a:latin typeface="+mj-lt"/>
              </a:rPr>
              <a:t>정 창 훈 </a:t>
            </a:r>
            <a:r>
              <a:rPr lang="en-US" altLang="ko-KR" sz="1350" b="1" dirty="0" smtClean="0">
                <a:solidFill>
                  <a:schemeClr val="bg1"/>
                </a:solidFill>
                <a:latin typeface="+mj-lt"/>
              </a:rPr>
              <a:t>/ </a:t>
            </a:r>
            <a:r>
              <a:rPr lang="ko-KR" altLang="en-US" sz="1350" b="1" dirty="0" smtClean="0">
                <a:solidFill>
                  <a:schemeClr val="bg1"/>
                </a:solidFill>
                <a:latin typeface="+mj-lt"/>
              </a:rPr>
              <a:t>오 지 수 </a:t>
            </a:r>
            <a:r>
              <a:rPr lang="en-US" altLang="ko-KR" sz="1350" b="1" dirty="0" smtClean="0">
                <a:solidFill>
                  <a:schemeClr val="bg1"/>
                </a:solidFill>
                <a:latin typeface="+mj-lt"/>
              </a:rPr>
              <a:t>/ </a:t>
            </a:r>
            <a:r>
              <a:rPr lang="ko-KR" altLang="en-US" sz="1350" b="1" dirty="0" smtClean="0">
                <a:solidFill>
                  <a:schemeClr val="bg1"/>
                </a:solidFill>
                <a:latin typeface="+mj-lt"/>
              </a:rPr>
              <a:t>박 민 준</a:t>
            </a:r>
            <a:endParaRPr lang="id-ID" sz="21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354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/>
      <p:bldP spid="9" grpId="0"/>
      <p:bldP spid="10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개체 틀 6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536" y="2352183"/>
            <a:ext cx="3072463" cy="1976490"/>
          </a:xfrm>
        </p:spPr>
      </p:pic>
      <p:pic>
        <p:nvPicPr>
          <p:cNvPr id="6" name="그림 개체 틀 5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2183"/>
            <a:ext cx="3043753" cy="1976488"/>
          </a:xfrm>
        </p:spPr>
      </p:pic>
      <p:sp>
        <p:nvSpPr>
          <p:cNvPr id="11" name="Rectangle 10"/>
          <p:cNvSpPr/>
          <p:nvPr/>
        </p:nvSpPr>
        <p:spPr>
          <a:xfrm>
            <a:off x="3043753" y="2352185"/>
            <a:ext cx="3043752" cy="197648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4" name="Rectangle 13"/>
          <p:cNvSpPr/>
          <p:nvPr/>
        </p:nvSpPr>
        <p:spPr>
          <a:xfrm>
            <a:off x="0" y="4328672"/>
            <a:ext cx="9144000" cy="10605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9" name="TextBox 8"/>
          <p:cNvSpPr txBox="1"/>
          <p:nvPr/>
        </p:nvSpPr>
        <p:spPr>
          <a:xfrm>
            <a:off x="3469782" y="1920366"/>
            <a:ext cx="22044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5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현장 답사에서 느낀 </a:t>
            </a:r>
            <a:r>
              <a:rPr lang="ko-KR" altLang="en-US" sz="1350" b="1" dirty="0" smtClean="0">
                <a:solidFill>
                  <a:schemeClr val="accent2"/>
                </a:solidFill>
                <a:latin typeface="+mj-lt"/>
              </a:rPr>
              <a:t>불편함</a:t>
            </a:r>
            <a:endParaRPr lang="en-US" sz="135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3379" y="1367820"/>
            <a:ext cx="3057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프로젝트</a:t>
            </a:r>
            <a:r>
              <a:rPr lang="ko-KR" altLang="en-US" sz="3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ko-KR" altLang="en-US" sz="3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동기</a:t>
            </a:r>
            <a:endParaRPr lang="en-US" sz="3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445730" y="3300052"/>
            <a:ext cx="22862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schemeClr val="accent2"/>
                </a:solidFill>
                <a:latin typeface="+mj-lt"/>
              </a:rPr>
              <a:t>아름다운 해변에서 더 편안하게</a:t>
            </a:r>
            <a:endParaRPr lang="id-ID" sz="12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311478" y="3577052"/>
            <a:ext cx="25210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accent4"/>
                </a:solidFill>
              </a:rPr>
              <a:t>난 해수욕까진 아니고</a:t>
            </a:r>
            <a:endParaRPr lang="en-US" altLang="ko-KR" sz="1050" dirty="0" smtClean="0">
              <a:solidFill>
                <a:schemeClr val="accent4"/>
              </a:solidFill>
            </a:endParaRPr>
          </a:p>
          <a:p>
            <a:pPr algn="ctr"/>
            <a:r>
              <a:rPr lang="ko-KR" altLang="en-US" sz="1050" dirty="0" err="1" smtClean="0">
                <a:solidFill>
                  <a:schemeClr val="accent4"/>
                </a:solidFill>
              </a:rPr>
              <a:t>발정도만</a:t>
            </a:r>
            <a:r>
              <a:rPr lang="ko-KR" altLang="en-US" sz="1050" dirty="0" smtClean="0">
                <a:solidFill>
                  <a:schemeClr val="accent4"/>
                </a:solidFill>
              </a:rPr>
              <a:t> 편하게 담그고 가고 싶은데</a:t>
            </a:r>
            <a:r>
              <a:rPr lang="en-US" altLang="ko-KR" sz="1050" dirty="0" smtClean="0">
                <a:solidFill>
                  <a:schemeClr val="accent4"/>
                </a:solidFill>
              </a:rPr>
              <a:t>…</a:t>
            </a:r>
          </a:p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난 좀 쉬고 싶은데</a:t>
            </a:r>
            <a:r>
              <a:rPr lang="en-US" altLang="ko-KR" sz="1050" dirty="0" smtClean="0">
                <a:solidFill>
                  <a:schemeClr val="bg1"/>
                </a:solidFill>
              </a:rPr>
              <a:t>.. </a:t>
            </a:r>
            <a:r>
              <a:rPr lang="ko-KR" altLang="en-US" sz="1050" dirty="0" smtClean="0">
                <a:solidFill>
                  <a:schemeClr val="bg1"/>
                </a:solidFill>
              </a:rPr>
              <a:t>그늘은 없고</a:t>
            </a:r>
            <a:r>
              <a:rPr lang="en-US" altLang="ko-KR" sz="1050" dirty="0" smtClean="0">
                <a:solidFill>
                  <a:schemeClr val="bg1"/>
                </a:solidFill>
              </a:rPr>
              <a:t>..</a:t>
            </a:r>
          </a:p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파라솔을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대여하자니</a:t>
            </a:r>
            <a:r>
              <a:rPr lang="ko-KR" altLang="en-US" sz="1050" dirty="0" smtClean="0">
                <a:solidFill>
                  <a:schemeClr val="bg1"/>
                </a:solidFill>
              </a:rPr>
              <a:t> 비싸고</a:t>
            </a:r>
            <a:r>
              <a:rPr lang="en-US" altLang="ko-KR" sz="1050" dirty="0" smtClean="0">
                <a:solidFill>
                  <a:schemeClr val="bg1"/>
                </a:solidFill>
              </a:rPr>
              <a:t>…</a:t>
            </a:r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36" name="TextBox 34"/>
          <p:cNvSpPr txBox="1"/>
          <p:nvPr/>
        </p:nvSpPr>
        <p:spPr>
          <a:xfrm>
            <a:off x="762728" y="4855857"/>
            <a:ext cx="7618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이번 답사 기간에 간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김녕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해수욕장은 너무나도 아름다웠습니다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.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비취색의 아름다운 바다와 풍력발전소의 프로펠러가 무척이나 낭만적이었습니다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.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하지만 해변을 잠시 들르고 가는 입장이었던 저희에겐 물 안으로 들어가기에는 너무 많은 불편함이 따라왔습니다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.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완전히 해수욕을 즐기고 싶기 보다도 발만이라도 담그고 싶었지만 이후에 따라올 불편거리들이 저희를 주저하게 만들었습니다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Isosceles Triangle 1"/>
          <p:cNvSpPr/>
          <p:nvPr/>
        </p:nvSpPr>
        <p:spPr>
          <a:xfrm rot="16200000">
            <a:off x="2610816" y="3144113"/>
            <a:ext cx="521947" cy="343929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3" name="Isosceles Triangle 12"/>
          <p:cNvSpPr/>
          <p:nvPr/>
        </p:nvSpPr>
        <p:spPr>
          <a:xfrm rot="5400000" flipH="1">
            <a:off x="5982529" y="3144114"/>
            <a:ext cx="521947" cy="343929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3" name="그룹 2"/>
          <p:cNvGrpSpPr/>
          <p:nvPr/>
        </p:nvGrpSpPr>
        <p:grpSpPr>
          <a:xfrm>
            <a:off x="4323540" y="2626727"/>
            <a:ext cx="505825" cy="505825"/>
            <a:chOff x="2555875" y="3713163"/>
            <a:chExt cx="366713" cy="366713"/>
          </a:xfrm>
        </p:grpSpPr>
        <p:sp>
          <p:nvSpPr>
            <p:cNvPr id="16" name="Freeform 122"/>
            <p:cNvSpPr>
              <a:spLocks noEditPoints="1"/>
            </p:cNvSpPr>
            <p:nvPr/>
          </p:nvSpPr>
          <p:spPr bwMode="auto">
            <a:xfrm>
              <a:off x="2555875" y="3713163"/>
              <a:ext cx="366713" cy="366713"/>
            </a:xfrm>
            <a:custGeom>
              <a:avLst/>
              <a:gdLst>
                <a:gd name="T0" fmla="*/ 32 w 64"/>
                <a:gd name="T1" fmla="*/ 0 h 64"/>
                <a:gd name="T2" fmla="*/ 0 w 64"/>
                <a:gd name="T3" fmla="*/ 32 h 64"/>
                <a:gd name="T4" fmla="*/ 32 w 64"/>
                <a:gd name="T5" fmla="*/ 64 h 64"/>
                <a:gd name="T6" fmla="*/ 64 w 64"/>
                <a:gd name="T7" fmla="*/ 32 h 64"/>
                <a:gd name="T8" fmla="*/ 32 w 64"/>
                <a:gd name="T9" fmla="*/ 0 h 64"/>
                <a:gd name="T10" fmla="*/ 32 w 64"/>
                <a:gd name="T11" fmla="*/ 60 h 64"/>
                <a:gd name="T12" fmla="*/ 4 w 64"/>
                <a:gd name="T13" fmla="*/ 32 h 64"/>
                <a:gd name="T14" fmla="*/ 32 w 64"/>
                <a:gd name="T15" fmla="*/ 4 h 64"/>
                <a:gd name="T16" fmla="*/ 60 w 64"/>
                <a:gd name="T17" fmla="*/ 32 h 64"/>
                <a:gd name="T18" fmla="*/ 32 w 64"/>
                <a:gd name="T19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lose/>
                  <a:moveTo>
                    <a:pt x="32" y="60"/>
                  </a:moveTo>
                  <a:cubicBezTo>
                    <a:pt x="17" y="60"/>
                    <a:pt x="4" y="47"/>
                    <a:pt x="4" y="32"/>
                  </a:cubicBezTo>
                  <a:cubicBezTo>
                    <a:pt x="4" y="17"/>
                    <a:pt x="17" y="4"/>
                    <a:pt x="32" y="4"/>
                  </a:cubicBezTo>
                  <a:cubicBezTo>
                    <a:pt x="47" y="4"/>
                    <a:pt x="60" y="17"/>
                    <a:pt x="60" y="32"/>
                  </a:cubicBezTo>
                  <a:cubicBezTo>
                    <a:pt x="60" y="47"/>
                    <a:pt x="47" y="60"/>
                    <a:pt x="32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23"/>
            <p:cNvSpPr>
              <a:spLocks/>
            </p:cNvSpPr>
            <p:nvPr/>
          </p:nvSpPr>
          <p:spPr bwMode="auto">
            <a:xfrm>
              <a:off x="2625725" y="3919538"/>
              <a:ext cx="228600" cy="69850"/>
            </a:xfrm>
            <a:custGeom>
              <a:avLst/>
              <a:gdLst>
                <a:gd name="T0" fmla="*/ 20 w 40"/>
                <a:gd name="T1" fmla="*/ 0 h 12"/>
                <a:gd name="T2" fmla="*/ 0 w 40"/>
                <a:gd name="T3" fmla="*/ 12 h 12"/>
                <a:gd name="T4" fmla="*/ 0 w 40"/>
                <a:gd name="T5" fmla="*/ 12 h 12"/>
                <a:gd name="T6" fmla="*/ 20 w 40"/>
                <a:gd name="T7" fmla="*/ 4 h 12"/>
                <a:gd name="T8" fmla="*/ 40 w 40"/>
                <a:gd name="T9" fmla="*/ 12 h 12"/>
                <a:gd name="T10" fmla="*/ 40 w 40"/>
                <a:gd name="T11" fmla="*/ 12 h 12"/>
                <a:gd name="T12" fmla="*/ 20 w 40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2">
                  <a:moveTo>
                    <a:pt x="20" y="0"/>
                  </a:moveTo>
                  <a:cubicBezTo>
                    <a:pt x="10" y="0"/>
                    <a:pt x="6" y="5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5" y="7"/>
                    <a:pt x="12" y="4"/>
                    <a:pt x="20" y="4"/>
                  </a:cubicBezTo>
                  <a:cubicBezTo>
                    <a:pt x="28" y="4"/>
                    <a:pt x="35" y="7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34" y="5"/>
                    <a:pt x="30" y="0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Oval 124"/>
            <p:cNvSpPr>
              <a:spLocks noChangeArrowheads="1"/>
            </p:cNvSpPr>
            <p:nvPr/>
          </p:nvSpPr>
          <p:spPr bwMode="auto">
            <a:xfrm>
              <a:off x="2670175" y="3805238"/>
              <a:ext cx="46038" cy="682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Oval 125"/>
            <p:cNvSpPr>
              <a:spLocks noChangeArrowheads="1"/>
            </p:cNvSpPr>
            <p:nvPr/>
          </p:nvSpPr>
          <p:spPr bwMode="auto">
            <a:xfrm>
              <a:off x="2762250" y="3805238"/>
              <a:ext cx="46038" cy="682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53763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9" grpId="0"/>
      <p:bldP spid="10" grpId="0"/>
      <p:bldP spid="34" grpId="0"/>
      <p:bldP spid="35" grpId="0"/>
      <p:bldP spid="36" grpId="0"/>
      <p:bldP spid="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3782" y="1920366"/>
            <a:ext cx="34964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50" b="1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어떻게하면</a:t>
            </a:r>
            <a:r>
              <a:rPr lang="ko-KR" altLang="en-US" sz="135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불편함을 </a:t>
            </a:r>
            <a:r>
              <a:rPr lang="ko-KR" altLang="en-US" sz="1350" b="1" dirty="0" smtClean="0">
                <a:solidFill>
                  <a:schemeClr val="accent2"/>
                </a:solidFill>
                <a:latin typeface="+mj-lt"/>
              </a:rPr>
              <a:t>추억</a:t>
            </a:r>
            <a:r>
              <a:rPr lang="ko-KR" altLang="en-US" sz="1350" b="1" dirty="0" smtClean="0">
                <a:solidFill>
                  <a:schemeClr val="bg1">
                    <a:lumMod val="65000"/>
                  </a:schemeClr>
                </a:solidFill>
              </a:rPr>
              <a:t>으로 </a:t>
            </a:r>
            <a:r>
              <a:rPr lang="ko-KR" altLang="en-US" sz="1350" b="1" dirty="0" err="1" smtClean="0">
                <a:solidFill>
                  <a:schemeClr val="bg1">
                    <a:lumMod val="65000"/>
                  </a:schemeClr>
                </a:solidFill>
              </a:rPr>
              <a:t>바꿀것인가</a:t>
            </a:r>
            <a:r>
              <a:rPr lang="en-US" altLang="ko-KR" sz="1350" b="1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sz="135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12621" y="1367820"/>
            <a:ext cx="3518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프로젝트의 목표</a:t>
            </a:r>
            <a:endParaRPr lang="en-US" sz="3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 flipH="1">
            <a:off x="-1039667" y="2530078"/>
            <a:ext cx="5325666" cy="4418409"/>
            <a:chOff x="4517221" y="2682505"/>
            <a:chExt cx="7100888" cy="5891212"/>
          </a:xfrm>
        </p:grpSpPr>
        <p:sp>
          <p:nvSpPr>
            <p:cNvPr id="5" name="Freeform 17"/>
            <p:cNvSpPr>
              <a:spLocks/>
            </p:cNvSpPr>
            <p:nvPr/>
          </p:nvSpPr>
          <p:spPr bwMode="auto">
            <a:xfrm>
              <a:off x="4679146" y="2884117"/>
              <a:ext cx="6938963" cy="5689600"/>
            </a:xfrm>
            <a:custGeom>
              <a:avLst/>
              <a:gdLst>
                <a:gd name="T0" fmla="*/ 1735 w 1847"/>
                <a:gd name="T1" fmla="*/ 757 h 1514"/>
                <a:gd name="T2" fmla="*/ 721 w 1847"/>
                <a:gd name="T3" fmla="*/ 1514 h 1514"/>
                <a:gd name="T4" fmla="*/ 112 w 1847"/>
                <a:gd name="T5" fmla="*/ 757 h 1514"/>
                <a:gd name="T6" fmla="*/ 1127 w 1847"/>
                <a:gd name="T7" fmla="*/ 0 h 1514"/>
                <a:gd name="T8" fmla="*/ 1735 w 1847"/>
                <a:gd name="T9" fmla="*/ 757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7" h="1514">
                  <a:moveTo>
                    <a:pt x="1735" y="757"/>
                  </a:moveTo>
                  <a:cubicBezTo>
                    <a:pt x="1623" y="1175"/>
                    <a:pt x="1169" y="1514"/>
                    <a:pt x="721" y="1514"/>
                  </a:cubicBezTo>
                  <a:cubicBezTo>
                    <a:pt x="273" y="1514"/>
                    <a:pt x="0" y="1175"/>
                    <a:pt x="112" y="757"/>
                  </a:cubicBezTo>
                  <a:cubicBezTo>
                    <a:pt x="224" y="339"/>
                    <a:pt x="679" y="0"/>
                    <a:pt x="1127" y="0"/>
                  </a:cubicBezTo>
                  <a:cubicBezTo>
                    <a:pt x="1575" y="0"/>
                    <a:pt x="1847" y="339"/>
                    <a:pt x="1735" y="757"/>
                  </a:cubicBezTo>
                  <a:close/>
                </a:path>
              </a:pathLst>
            </a:custGeom>
            <a:solidFill>
              <a:srgbClr val="22212B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" name="Freeform 18"/>
            <p:cNvSpPr>
              <a:spLocks/>
            </p:cNvSpPr>
            <p:nvPr/>
          </p:nvSpPr>
          <p:spPr bwMode="auto">
            <a:xfrm>
              <a:off x="4607708" y="2795217"/>
              <a:ext cx="6938963" cy="5689600"/>
            </a:xfrm>
            <a:custGeom>
              <a:avLst/>
              <a:gdLst>
                <a:gd name="T0" fmla="*/ 1735 w 1847"/>
                <a:gd name="T1" fmla="*/ 757 h 1514"/>
                <a:gd name="T2" fmla="*/ 721 w 1847"/>
                <a:gd name="T3" fmla="*/ 1514 h 1514"/>
                <a:gd name="T4" fmla="*/ 112 w 1847"/>
                <a:gd name="T5" fmla="*/ 757 h 1514"/>
                <a:gd name="T6" fmla="*/ 1126 w 1847"/>
                <a:gd name="T7" fmla="*/ 0 h 1514"/>
                <a:gd name="T8" fmla="*/ 1735 w 1847"/>
                <a:gd name="T9" fmla="*/ 757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7" h="1514">
                  <a:moveTo>
                    <a:pt x="1735" y="757"/>
                  </a:moveTo>
                  <a:cubicBezTo>
                    <a:pt x="1623" y="1175"/>
                    <a:pt x="1169" y="1514"/>
                    <a:pt x="721" y="1514"/>
                  </a:cubicBezTo>
                  <a:cubicBezTo>
                    <a:pt x="273" y="1514"/>
                    <a:pt x="0" y="1175"/>
                    <a:pt x="112" y="757"/>
                  </a:cubicBezTo>
                  <a:cubicBezTo>
                    <a:pt x="224" y="339"/>
                    <a:pt x="678" y="0"/>
                    <a:pt x="1126" y="0"/>
                  </a:cubicBezTo>
                  <a:cubicBezTo>
                    <a:pt x="1574" y="0"/>
                    <a:pt x="1847" y="339"/>
                    <a:pt x="1735" y="757"/>
                  </a:cubicBezTo>
                  <a:close/>
                </a:path>
              </a:pathLst>
            </a:custGeom>
            <a:solidFill>
              <a:srgbClr val="32313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" name="Freeform 19"/>
            <p:cNvSpPr>
              <a:spLocks/>
            </p:cNvSpPr>
            <p:nvPr/>
          </p:nvSpPr>
          <p:spPr bwMode="auto">
            <a:xfrm>
              <a:off x="4517221" y="2682505"/>
              <a:ext cx="6938963" cy="5689600"/>
            </a:xfrm>
            <a:custGeom>
              <a:avLst/>
              <a:gdLst>
                <a:gd name="T0" fmla="*/ 1735 w 1847"/>
                <a:gd name="T1" fmla="*/ 757 h 1514"/>
                <a:gd name="T2" fmla="*/ 721 w 1847"/>
                <a:gd name="T3" fmla="*/ 1514 h 1514"/>
                <a:gd name="T4" fmla="*/ 112 w 1847"/>
                <a:gd name="T5" fmla="*/ 757 h 1514"/>
                <a:gd name="T6" fmla="*/ 1126 w 1847"/>
                <a:gd name="T7" fmla="*/ 0 h 1514"/>
                <a:gd name="T8" fmla="*/ 1735 w 1847"/>
                <a:gd name="T9" fmla="*/ 757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7" h="1514">
                  <a:moveTo>
                    <a:pt x="1735" y="757"/>
                  </a:moveTo>
                  <a:cubicBezTo>
                    <a:pt x="1623" y="1175"/>
                    <a:pt x="1169" y="1514"/>
                    <a:pt x="721" y="1514"/>
                  </a:cubicBezTo>
                  <a:cubicBezTo>
                    <a:pt x="273" y="1514"/>
                    <a:pt x="0" y="1175"/>
                    <a:pt x="112" y="757"/>
                  </a:cubicBezTo>
                  <a:cubicBezTo>
                    <a:pt x="224" y="339"/>
                    <a:pt x="678" y="0"/>
                    <a:pt x="1126" y="0"/>
                  </a:cubicBezTo>
                  <a:cubicBezTo>
                    <a:pt x="1574" y="0"/>
                    <a:pt x="1847" y="339"/>
                    <a:pt x="1735" y="757"/>
                  </a:cubicBezTo>
                  <a:close/>
                </a:path>
              </a:pathLst>
            </a:custGeom>
            <a:solidFill>
              <a:srgbClr val="2C3F5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" name="Freeform 20"/>
            <p:cNvSpPr>
              <a:spLocks/>
            </p:cNvSpPr>
            <p:nvPr/>
          </p:nvSpPr>
          <p:spPr bwMode="auto">
            <a:xfrm>
              <a:off x="5174446" y="3222255"/>
              <a:ext cx="5624513" cy="4611687"/>
            </a:xfrm>
            <a:custGeom>
              <a:avLst/>
              <a:gdLst>
                <a:gd name="T0" fmla="*/ 1406 w 1497"/>
                <a:gd name="T1" fmla="*/ 613 h 1227"/>
                <a:gd name="T2" fmla="*/ 584 w 1497"/>
                <a:gd name="T3" fmla="*/ 1227 h 1227"/>
                <a:gd name="T4" fmla="*/ 91 w 1497"/>
                <a:gd name="T5" fmla="*/ 613 h 1227"/>
                <a:gd name="T6" fmla="*/ 913 w 1497"/>
                <a:gd name="T7" fmla="*/ 0 h 1227"/>
                <a:gd name="T8" fmla="*/ 1406 w 1497"/>
                <a:gd name="T9" fmla="*/ 613 h 1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7" h="1227">
                  <a:moveTo>
                    <a:pt x="1406" y="613"/>
                  </a:moveTo>
                  <a:cubicBezTo>
                    <a:pt x="1315" y="952"/>
                    <a:pt x="947" y="1227"/>
                    <a:pt x="584" y="1227"/>
                  </a:cubicBezTo>
                  <a:cubicBezTo>
                    <a:pt x="221" y="1227"/>
                    <a:pt x="0" y="952"/>
                    <a:pt x="91" y="613"/>
                  </a:cubicBezTo>
                  <a:cubicBezTo>
                    <a:pt x="182" y="274"/>
                    <a:pt x="550" y="0"/>
                    <a:pt x="913" y="0"/>
                  </a:cubicBezTo>
                  <a:cubicBezTo>
                    <a:pt x="1276" y="0"/>
                    <a:pt x="1497" y="274"/>
                    <a:pt x="1406" y="61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" name="Freeform 21"/>
            <p:cNvSpPr>
              <a:spLocks/>
            </p:cNvSpPr>
            <p:nvPr/>
          </p:nvSpPr>
          <p:spPr bwMode="auto">
            <a:xfrm>
              <a:off x="5542746" y="3523880"/>
              <a:ext cx="4887913" cy="4005262"/>
            </a:xfrm>
            <a:custGeom>
              <a:avLst/>
              <a:gdLst>
                <a:gd name="T0" fmla="*/ 1222 w 1301"/>
                <a:gd name="T1" fmla="*/ 533 h 1066"/>
                <a:gd name="T2" fmla="*/ 508 w 1301"/>
                <a:gd name="T3" fmla="*/ 1066 h 1066"/>
                <a:gd name="T4" fmla="*/ 79 w 1301"/>
                <a:gd name="T5" fmla="*/ 533 h 1066"/>
                <a:gd name="T6" fmla="*/ 793 w 1301"/>
                <a:gd name="T7" fmla="*/ 0 h 1066"/>
                <a:gd name="T8" fmla="*/ 1222 w 1301"/>
                <a:gd name="T9" fmla="*/ 533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1" h="1066">
                  <a:moveTo>
                    <a:pt x="1222" y="533"/>
                  </a:moveTo>
                  <a:cubicBezTo>
                    <a:pt x="1143" y="828"/>
                    <a:pt x="823" y="1066"/>
                    <a:pt x="508" y="1066"/>
                  </a:cubicBezTo>
                  <a:cubicBezTo>
                    <a:pt x="192" y="1066"/>
                    <a:pt x="0" y="828"/>
                    <a:pt x="79" y="533"/>
                  </a:cubicBezTo>
                  <a:cubicBezTo>
                    <a:pt x="158" y="239"/>
                    <a:pt x="478" y="0"/>
                    <a:pt x="793" y="0"/>
                  </a:cubicBezTo>
                  <a:cubicBezTo>
                    <a:pt x="1109" y="0"/>
                    <a:pt x="1301" y="239"/>
                    <a:pt x="1222" y="533"/>
                  </a:cubicBezTo>
                  <a:close/>
                </a:path>
              </a:pathLst>
            </a:custGeom>
            <a:solidFill>
              <a:srgbClr val="2C3F5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Freeform 22"/>
            <p:cNvSpPr>
              <a:spLocks/>
            </p:cNvSpPr>
            <p:nvPr/>
          </p:nvSpPr>
          <p:spPr bwMode="auto">
            <a:xfrm>
              <a:off x="6049159" y="3933455"/>
              <a:ext cx="3873500" cy="3186112"/>
            </a:xfrm>
            <a:custGeom>
              <a:avLst/>
              <a:gdLst>
                <a:gd name="T0" fmla="*/ 968 w 1031"/>
                <a:gd name="T1" fmla="*/ 424 h 848"/>
                <a:gd name="T2" fmla="*/ 402 w 1031"/>
                <a:gd name="T3" fmla="*/ 848 h 848"/>
                <a:gd name="T4" fmla="*/ 63 w 1031"/>
                <a:gd name="T5" fmla="*/ 424 h 848"/>
                <a:gd name="T6" fmla="*/ 629 w 1031"/>
                <a:gd name="T7" fmla="*/ 0 h 848"/>
                <a:gd name="T8" fmla="*/ 968 w 1031"/>
                <a:gd name="T9" fmla="*/ 424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848">
                  <a:moveTo>
                    <a:pt x="968" y="424"/>
                  </a:moveTo>
                  <a:cubicBezTo>
                    <a:pt x="905" y="658"/>
                    <a:pt x="652" y="848"/>
                    <a:pt x="402" y="848"/>
                  </a:cubicBezTo>
                  <a:cubicBezTo>
                    <a:pt x="152" y="848"/>
                    <a:pt x="0" y="658"/>
                    <a:pt x="63" y="424"/>
                  </a:cubicBezTo>
                  <a:cubicBezTo>
                    <a:pt x="126" y="190"/>
                    <a:pt x="379" y="0"/>
                    <a:pt x="629" y="0"/>
                  </a:cubicBezTo>
                  <a:cubicBezTo>
                    <a:pt x="879" y="0"/>
                    <a:pt x="1031" y="190"/>
                    <a:pt x="968" y="42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Freeform 23"/>
            <p:cNvSpPr>
              <a:spLocks/>
            </p:cNvSpPr>
            <p:nvPr/>
          </p:nvSpPr>
          <p:spPr bwMode="auto">
            <a:xfrm>
              <a:off x="6466671" y="4268417"/>
              <a:ext cx="3040063" cy="2517775"/>
            </a:xfrm>
            <a:custGeom>
              <a:avLst/>
              <a:gdLst>
                <a:gd name="T0" fmla="*/ 759 w 809"/>
                <a:gd name="T1" fmla="*/ 335 h 670"/>
                <a:gd name="T2" fmla="*/ 315 w 809"/>
                <a:gd name="T3" fmla="*/ 670 h 670"/>
                <a:gd name="T4" fmla="*/ 50 w 809"/>
                <a:gd name="T5" fmla="*/ 335 h 670"/>
                <a:gd name="T6" fmla="*/ 494 w 809"/>
                <a:gd name="T7" fmla="*/ 0 h 670"/>
                <a:gd name="T8" fmla="*/ 759 w 809"/>
                <a:gd name="T9" fmla="*/ 335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9" h="670">
                  <a:moveTo>
                    <a:pt x="759" y="335"/>
                  </a:moveTo>
                  <a:cubicBezTo>
                    <a:pt x="710" y="520"/>
                    <a:pt x="511" y="670"/>
                    <a:pt x="315" y="670"/>
                  </a:cubicBezTo>
                  <a:cubicBezTo>
                    <a:pt x="119" y="670"/>
                    <a:pt x="0" y="520"/>
                    <a:pt x="50" y="335"/>
                  </a:cubicBezTo>
                  <a:cubicBezTo>
                    <a:pt x="99" y="150"/>
                    <a:pt x="298" y="0"/>
                    <a:pt x="494" y="0"/>
                  </a:cubicBezTo>
                  <a:cubicBezTo>
                    <a:pt x="690" y="0"/>
                    <a:pt x="809" y="150"/>
                    <a:pt x="759" y="335"/>
                  </a:cubicBezTo>
                  <a:close/>
                </a:path>
              </a:pathLst>
            </a:custGeom>
            <a:solidFill>
              <a:srgbClr val="2C3F5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24"/>
            <p:cNvSpPr>
              <a:spLocks/>
            </p:cNvSpPr>
            <p:nvPr/>
          </p:nvSpPr>
          <p:spPr bwMode="auto">
            <a:xfrm>
              <a:off x="6876246" y="4595442"/>
              <a:ext cx="2220913" cy="1863725"/>
            </a:xfrm>
            <a:custGeom>
              <a:avLst/>
              <a:gdLst>
                <a:gd name="T0" fmla="*/ 555 w 591"/>
                <a:gd name="T1" fmla="*/ 248 h 496"/>
                <a:gd name="T2" fmla="*/ 229 w 591"/>
                <a:gd name="T3" fmla="*/ 496 h 496"/>
                <a:gd name="T4" fmla="*/ 36 w 591"/>
                <a:gd name="T5" fmla="*/ 248 h 496"/>
                <a:gd name="T6" fmla="*/ 362 w 591"/>
                <a:gd name="T7" fmla="*/ 0 h 496"/>
                <a:gd name="T8" fmla="*/ 555 w 591"/>
                <a:gd name="T9" fmla="*/ 248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1" h="496">
                  <a:moveTo>
                    <a:pt x="555" y="248"/>
                  </a:moveTo>
                  <a:cubicBezTo>
                    <a:pt x="518" y="385"/>
                    <a:pt x="372" y="496"/>
                    <a:pt x="229" y="496"/>
                  </a:cubicBezTo>
                  <a:cubicBezTo>
                    <a:pt x="86" y="496"/>
                    <a:pt x="0" y="385"/>
                    <a:pt x="36" y="248"/>
                  </a:cubicBezTo>
                  <a:cubicBezTo>
                    <a:pt x="73" y="111"/>
                    <a:pt x="219" y="0"/>
                    <a:pt x="362" y="0"/>
                  </a:cubicBezTo>
                  <a:cubicBezTo>
                    <a:pt x="505" y="0"/>
                    <a:pt x="591" y="111"/>
                    <a:pt x="555" y="24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Freeform 25"/>
            <p:cNvSpPr>
              <a:spLocks/>
            </p:cNvSpPr>
            <p:nvPr/>
          </p:nvSpPr>
          <p:spPr bwMode="auto">
            <a:xfrm>
              <a:off x="7454096" y="5090742"/>
              <a:ext cx="1068388" cy="876300"/>
            </a:xfrm>
            <a:custGeom>
              <a:avLst/>
              <a:gdLst>
                <a:gd name="T0" fmla="*/ 266 w 284"/>
                <a:gd name="T1" fmla="*/ 116 h 233"/>
                <a:gd name="T2" fmla="*/ 110 w 284"/>
                <a:gd name="T3" fmla="*/ 233 h 233"/>
                <a:gd name="T4" fmla="*/ 17 w 284"/>
                <a:gd name="T5" fmla="*/ 116 h 233"/>
                <a:gd name="T6" fmla="*/ 173 w 284"/>
                <a:gd name="T7" fmla="*/ 0 h 233"/>
                <a:gd name="T8" fmla="*/ 266 w 284"/>
                <a:gd name="T9" fmla="*/ 116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233">
                  <a:moveTo>
                    <a:pt x="266" y="116"/>
                  </a:moveTo>
                  <a:cubicBezTo>
                    <a:pt x="249" y="180"/>
                    <a:pt x="179" y="233"/>
                    <a:pt x="110" y="233"/>
                  </a:cubicBezTo>
                  <a:cubicBezTo>
                    <a:pt x="41" y="233"/>
                    <a:pt x="0" y="180"/>
                    <a:pt x="17" y="116"/>
                  </a:cubicBezTo>
                  <a:cubicBezTo>
                    <a:pt x="34" y="52"/>
                    <a:pt x="104" y="0"/>
                    <a:pt x="173" y="0"/>
                  </a:cubicBezTo>
                  <a:cubicBezTo>
                    <a:pt x="242" y="0"/>
                    <a:pt x="284" y="52"/>
                    <a:pt x="266" y="116"/>
                  </a:cubicBezTo>
                  <a:close/>
                </a:path>
              </a:pathLst>
            </a:custGeom>
            <a:solidFill>
              <a:srgbClr val="2C3F5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14" name="Group 13"/>
          <p:cNvGrpSpPr/>
          <p:nvPr/>
        </p:nvGrpSpPr>
        <p:grpSpPr>
          <a:xfrm flipH="1">
            <a:off x="1650781" y="2655769"/>
            <a:ext cx="1982498" cy="2025462"/>
            <a:chOff x="5920323" y="2302554"/>
            <a:chExt cx="2180669" cy="2227927"/>
          </a:xfrm>
          <a:effectLst>
            <a:outerShdw blurRad="177800" dir="18900000" sy="23000" kx="-1200000" algn="bl" rotWithShape="0">
              <a:prstClr val="black">
                <a:alpha val="29000"/>
              </a:prstClr>
            </a:outerShdw>
          </a:effectLst>
        </p:grpSpPr>
        <p:sp>
          <p:nvSpPr>
            <p:cNvPr id="15" name="Freeform 21"/>
            <p:cNvSpPr>
              <a:spLocks/>
            </p:cNvSpPr>
            <p:nvPr/>
          </p:nvSpPr>
          <p:spPr bwMode="auto">
            <a:xfrm>
              <a:off x="7879324" y="4300937"/>
              <a:ext cx="221668" cy="229544"/>
            </a:xfrm>
            <a:custGeom>
              <a:avLst/>
              <a:gdLst>
                <a:gd name="T0" fmla="*/ 68 w 83"/>
                <a:gd name="T1" fmla="*/ 68 h 86"/>
                <a:gd name="T2" fmla="*/ 34 w 83"/>
                <a:gd name="T3" fmla="*/ 30 h 86"/>
                <a:gd name="T4" fmla="*/ 16 w 83"/>
                <a:gd name="T5" fmla="*/ 10 h 86"/>
                <a:gd name="T6" fmla="*/ 6 w 83"/>
                <a:gd name="T7" fmla="*/ 0 h 86"/>
                <a:gd name="T8" fmla="*/ 3 w 83"/>
                <a:gd name="T9" fmla="*/ 5 h 86"/>
                <a:gd name="T10" fmla="*/ 0 w 83"/>
                <a:gd name="T11" fmla="*/ 11 h 86"/>
                <a:gd name="T12" fmla="*/ 9 w 83"/>
                <a:gd name="T13" fmla="*/ 21 h 86"/>
                <a:gd name="T14" fmla="*/ 29 w 83"/>
                <a:gd name="T15" fmla="*/ 39 h 86"/>
                <a:gd name="T16" fmla="*/ 66 w 83"/>
                <a:gd name="T17" fmla="*/ 72 h 86"/>
                <a:gd name="T18" fmla="*/ 83 w 83"/>
                <a:gd name="T19" fmla="*/ 86 h 86"/>
                <a:gd name="T20" fmla="*/ 83 w 83"/>
                <a:gd name="T21" fmla="*/ 85 h 86"/>
                <a:gd name="T22" fmla="*/ 68 w 83"/>
                <a:gd name="T23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86">
                  <a:moveTo>
                    <a:pt x="68" y="68"/>
                  </a:moveTo>
                  <a:cubicBezTo>
                    <a:pt x="59" y="57"/>
                    <a:pt x="46" y="44"/>
                    <a:pt x="34" y="30"/>
                  </a:cubicBezTo>
                  <a:cubicBezTo>
                    <a:pt x="28" y="23"/>
                    <a:pt x="22" y="16"/>
                    <a:pt x="16" y="10"/>
                  </a:cubicBezTo>
                  <a:cubicBezTo>
                    <a:pt x="13" y="6"/>
                    <a:pt x="9" y="3"/>
                    <a:pt x="6" y="0"/>
                  </a:cubicBezTo>
                  <a:cubicBezTo>
                    <a:pt x="5" y="2"/>
                    <a:pt x="4" y="4"/>
                    <a:pt x="3" y="5"/>
                  </a:cubicBezTo>
                  <a:cubicBezTo>
                    <a:pt x="2" y="7"/>
                    <a:pt x="1" y="9"/>
                    <a:pt x="0" y="11"/>
                  </a:cubicBezTo>
                  <a:cubicBezTo>
                    <a:pt x="3" y="14"/>
                    <a:pt x="6" y="18"/>
                    <a:pt x="9" y="21"/>
                  </a:cubicBezTo>
                  <a:cubicBezTo>
                    <a:pt x="15" y="27"/>
                    <a:pt x="22" y="33"/>
                    <a:pt x="29" y="39"/>
                  </a:cubicBezTo>
                  <a:cubicBezTo>
                    <a:pt x="42" y="51"/>
                    <a:pt x="56" y="63"/>
                    <a:pt x="66" y="72"/>
                  </a:cubicBezTo>
                  <a:cubicBezTo>
                    <a:pt x="76" y="81"/>
                    <a:pt x="83" y="86"/>
                    <a:pt x="83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77" y="78"/>
                    <a:pt x="68" y="68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22"/>
            <p:cNvSpPr>
              <a:spLocks/>
            </p:cNvSpPr>
            <p:nvPr/>
          </p:nvSpPr>
          <p:spPr bwMode="auto">
            <a:xfrm>
              <a:off x="7375227" y="3756332"/>
              <a:ext cx="554732" cy="640248"/>
            </a:xfrm>
            <a:custGeom>
              <a:avLst/>
              <a:gdLst>
                <a:gd name="T0" fmla="*/ 204 w 208"/>
                <a:gd name="T1" fmla="*/ 156 h 240"/>
                <a:gd name="T2" fmla="*/ 48 w 208"/>
                <a:gd name="T3" fmla="*/ 0 h 240"/>
                <a:gd name="T4" fmla="*/ 48 w 208"/>
                <a:gd name="T5" fmla="*/ 0 h 240"/>
                <a:gd name="T6" fmla="*/ 35 w 208"/>
                <a:gd name="T7" fmla="*/ 53 h 240"/>
                <a:gd name="T8" fmla="*/ 0 w 208"/>
                <a:gd name="T9" fmla="*/ 84 h 240"/>
                <a:gd name="T10" fmla="*/ 156 w 208"/>
                <a:gd name="T11" fmla="*/ 240 h 240"/>
                <a:gd name="T12" fmla="*/ 189 w 208"/>
                <a:gd name="T13" fmla="*/ 215 h 240"/>
                <a:gd name="T14" fmla="*/ 192 w 208"/>
                <a:gd name="T15" fmla="*/ 209 h 240"/>
                <a:gd name="T16" fmla="*/ 195 w 208"/>
                <a:gd name="T17" fmla="*/ 204 h 240"/>
                <a:gd name="T18" fmla="*/ 204 w 208"/>
                <a:gd name="T19" fmla="*/ 15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40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9"/>
                    <a:pt x="0" y="84"/>
                  </a:cubicBezTo>
                  <a:cubicBezTo>
                    <a:pt x="156" y="240"/>
                    <a:pt x="156" y="240"/>
                    <a:pt x="156" y="240"/>
                  </a:cubicBezTo>
                  <a:cubicBezTo>
                    <a:pt x="156" y="240"/>
                    <a:pt x="173" y="237"/>
                    <a:pt x="189" y="215"/>
                  </a:cubicBezTo>
                  <a:cubicBezTo>
                    <a:pt x="190" y="213"/>
                    <a:pt x="191" y="211"/>
                    <a:pt x="192" y="209"/>
                  </a:cubicBezTo>
                  <a:cubicBezTo>
                    <a:pt x="193" y="208"/>
                    <a:pt x="194" y="206"/>
                    <a:pt x="195" y="204"/>
                  </a:cubicBezTo>
                  <a:cubicBezTo>
                    <a:pt x="208" y="179"/>
                    <a:pt x="204" y="156"/>
                    <a:pt x="204" y="156"/>
                  </a:cubicBez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23"/>
            <p:cNvSpPr>
              <a:spLocks/>
            </p:cNvSpPr>
            <p:nvPr/>
          </p:nvSpPr>
          <p:spPr bwMode="auto">
            <a:xfrm>
              <a:off x="7363975" y="3746206"/>
              <a:ext cx="155280" cy="247548"/>
            </a:xfrm>
            <a:custGeom>
              <a:avLst/>
              <a:gdLst>
                <a:gd name="T0" fmla="*/ 52 w 58"/>
                <a:gd name="T1" fmla="*/ 4 h 93"/>
                <a:gd name="T2" fmla="*/ 32 w 58"/>
                <a:gd name="T3" fmla="*/ 13 h 93"/>
                <a:gd name="T4" fmla="*/ 39 w 58"/>
                <a:gd name="T5" fmla="*/ 21 h 93"/>
                <a:gd name="T6" fmla="*/ 39 w 58"/>
                <a:gd name="T7" fmla="*/ 26 h 93"/>
                <a:gd name="T8" fmla="*/ 32 w 58"/>
                <a:gd name="T9" fmla="*/ 51 h 93"/>
                <a:gd name="T10" fmla="*/ 16 w 58"/>
                <a:gd name="T11" fmla="*/ 66 h 93"/>
                <a:gd name="T12" fmla="*/ 13 w 58"/>
                <a:gd name="T13" fmla="*/ 67 h 93"/>
                <a:gd name="T14" fmla="*/ 5 w 58"/>
                <a:gd name="T15" fmla="*/ 59 h 93"/>
                <a:gd name="T16" fmla="*/ 4 w 58"/>
                <a:gd name="T17" fmla="*/ 87 h 93"/>
                <a:gd name="T18" fmla="*/ 4 w 58"/>
                <a:gd name="T19" fmla="*/ 88 h 93"/>
                <a:gd name="T20" fmla="*/ 39 w 58"/>
                <a:gd name="T21" fmla="*/ 57 h 93"/>
                <a:gd name="T22" fmla="*/ 52 w 58"/>
                <a:gd name="T2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3">
                  <a:moveTo>
                    <a:pt x="52" y="4"/>
                  </a:moveTo>
                  <a:cubicBezTo>
                    <a:pt x="48" y="0"/>
                    <a:pt x="40" y="4"/>
                    <a:pt x="32" y="13"/>
                  </a:cubicBezTo>
                  <a:cubicBezTo>
                    <a:pt x="37" y="18"/>
                    <a:pt x="39" y="21"/>
                    <a:pt x="39" y="21"/>
                  </a:cubicBezTo>
                  <a:cubicBezTo>
                    <a:pt x="39" y="21"/>
                    <a:pt x="40" y="23"/>
                    <a:pt x="39" y="26"/>
                  </a:cubicBezTo>
                  <a:cubicBezTo>
                    <a:pt x="39" y="31"/>
                    <a:pt x="38" y="40"/>
                    <a:pt x="32" y="51"/>
                  </a:cubicBezTo>
                  <a:cubicBezTo>
                    <a:pt x="25" y="61"/>
                    <a:pt x="20" y="65"/>
                    <a:pt x="16" y="66"/>
                  </a:cubicBezTo>
                  <a:cubicBezTo>
                    <a:pt x="14" y="67"/>
                    <a:pt x="13" y="67"/>
                    <a:pt x="13" y="67"/>
                  </a:cubicBezTo>
                  <a:cubicBezTo>
                    <a:pt x="13" y="67"/>
                    <a:pt x="10" y="64"/>
                    <a:pt x="5" y="59"/>
                  </a:cubicBezTo>
                  <a:cubicBezTo>
                    <a:pt x="1" y="72"/>
                    <a:pt x="0" y="83"/>
                    <a:pt x="4" y="87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11" y="93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24"/>
            <p:cNvSpPr>
              <a:spLocks/>
            </p:cNvSpPr>
            <p:nvPr/>
          </p:nvSpPr>
          <p:spPr bwMode="auto">
            <a:xfrm>
              <a:off x="5920323" y="2783021"/>
              <a:ext cx="534478" cy="459088"/>
            </a:xfrm>
            <a:custGeom>
              <a:avLst/>
              <a:gdLst>
                <a:gd name="T0" fmla="*/ 82 w 200"/>
                <a:gd name="T1" fmla="*/ 64 h 172"/>
                <a:gd name="T2" fmla="*/ 200 w 200"/>
                <a:gd name="T3" fmla="*/ 38 h 172"/>
                <a:gd name="T4" fmla="*/ 200 w 200"/>
                <a:gd name="T5" fmla="*/ 36 h 172"/>
                <a:gd name="T6" fmla="*/ 73 w 200"/>
                <a:gd name="T7" fmla="*/ 14 h 172"/>
                <a:gd name="T8" fmla="*/ 8 w 200"/>
                <a:gd name="T9" fmla="*/ 126 h 172"/>
                <a:gd name="T10" fmla="*/ 63 w 200"/>
                <a:gd name="T11" fmla="*/ 172 h 172"/>
                <a:gd name="T12" fmla="*/ 82 w 200"/>
                <a:gd name="T13" fmla="*/ 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2" y="64"/>
                  </a:moveTo>
                  <a:cubicBezTo>
                    <a:pt x="105" y="25"/>
                    <a:pt x="156" y="22"/>
                    <a:pt x="200" y="38"/>
                  </a:cubicBezTo>
                  <a:cubicBezTo>
                    <a:pt x="200" y="37"/>
                    <a:pt x="199" y="36"/>
                    <a:pt x="200" y="36"/>
                  </a:cubicBezTo>
                  <a:cubicBezTo>
                    <a:pt x="159" y="13"/>
                    <a:pt x="108" y="0"/>
                    <a:pt x="73" y="14"/>
                  </a:cubicBezTo>
                  <a:cubicBezTo>
                    <a:pt x="5" y="41"/>
                    <a:pt x="0" y="80"/>
                    <a:pt x="8" y="126"/>
                  </a:cubicBezTo>
                  <a:cubicBezTo>
                    <a:pt x="13" y="151"/>
                    <a:pt x="34" y="167"/>
                    <a:pt x="63" y="172"/>
                  </a:cubicBezTo>
                  <a:cubicBezTo>
                    <a:pt x="57" y="136"/>
                    <a:pt x="63" y="96"/>
                    <a:pt x="82" y="64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25"/>
            <p:cNvSpPr>
              <a:spLocks/>
            </p:cNvSpPr>
            <p:nvPr/>
          </p:nvSpPr>
          <p:spPr bwMode="auto">
            <a:xfrm>
              <a:off x="6315274" y="2361065"/>
              <a:ext cx="198038" cy="517599"/>
            </a:xfrm>
            <a:custGeom>
              <a:avLst/>
              <a:gdLst>
                <a:gd name="T0" fmla="*/ 40 w 74"/>
                <a:gd name="T1" fmla="*/ 38 h 194"/>
                <a:gd name="T2" fmla="*/ 74 w 74"/>
                <a:gd name="T3" fmla="*/ 0 h 194"/>
                <a:gd name="T4" fmla="*/ 1 w 74"/>
                <a:gd name="T5" fmla="*/ 100 h 194"/>
                <a:gd name="T6" fmla="*/ 52 w 74"/>
                <a:gd name="T7" fmla="*/ 194 h 194"/>
                <a:gd name="T8" fmla="*/ 52 w 74"/>
                <a:gd name="T9" fmla="*/ 194 h 194"/>
                <a:gd name="T10" fmla="*/ 40 w 74"/>
                <a:gd name="T11" fmla="*/ 3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8"/>
                  </a:moveTo>
                  <a:cubicBezTo>
                    <a:pt x="50" y="21"/>
                    <a:pt x="62" y="9"/>
                    <a:pt x="74" y="0"/>
                  </a:cubicBezTo>
                  <a:cubicBezTo>
                    <a:pt x="32" y="10"/>
                    <a:pt x="0" y="31"/>
                    <a:pt x="1" y="100"/>
                  </a:cubicBezTo>
                  <a:cubicBezTo>
                    <a:pt x="1" y="132"/>
                    <a:pt x="23" y="166"/>
                    <a:pt x="52" y="194"/>
                  </a:cubicBezTo>
                  <a:cubicBezTo>
                    <a:pt x="52" y="194"/>
                    <a:pt x="52" y="194"/>
                    <a:pt x="52" y="194"/>
                  </a:cubicBezTo>
                  <a:cubicBezTo>
                    <a:pt x="29" y="143"/>
                    <a:pt x="18" y="77"/>
                    <a:pt x="40" y="38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auto">
            <a:xfrm>
              <a:off x="6072227" y="2841532"/>
              <a:ext cx="569359" cy="690883"/>
            </a:xfrm>
            <a:custGeom>
              <a:avLst/>
              <a:gdLst>
                <a:gd name="T0" fmla="*/ 199 w 213"/>
                <a:gd name="T1" fmla="*/ 83 h 259"/>
                <a:gd name="T2" fmla="*/ 143 w 213"/>
                <a:gd name="T3" fmla="*/ 16 h 259"/>
                <a:gd name="T4" fmla="*/ 25 w 213"/>
                <a:gd name="T5" fmla="*/ 42 h 259"/>
                <a:gd name="T6" fmla="*/ 6 w 213"/>
                <a:gd name="T7" fmla="*/ 150 h 259"/>
                <a:gd name="T8" fmla="*/ 39 w 213"/>
                <a:gd name="T9" fmla="*/ 218 h 259"/>
                <a:gd name="T10" fmla="*/ 172 w 213"/>
                <a:gd name="T11" fmla="*/ 190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8 h 259"/>
                <a:gd name="T18" fmla="*/ 199 w 213"/>
                <a:gd name="T19" fmla="*/ 8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9" y="83"/>
                  </a:moveTo>
                  <a:cubicBezTo>
                    <a:pt x="173" y="54"/>
                    <a:pt x="145" y="23"/>
                    <a:pt x="143" y="16"/>
                  </a:cubicBezTo>
                  <a:cubicBezTo>
                    <a:pt x="99" y="0"/>
                    <a:pt x="48" y="3"/>
                    <a:pt x="25" y="42"/>
                  </a:cubicBezTo>
                  <a:cubicBezTo>
                    <a:pt x="6" y="74"/>
                    <a:pt x="0" y="114"/>
                    <a:pt x="6" y="150"/>
                  </a:cubicBezTo>
                  <a:cubicBezTo>
                    <a:pt x="11" y="176"/>
                    <a:pt x="22" y="201"/>
                    <a:pt x="39" y="218"/>
                  </a:cubicBezTo>
                  <a:cubicBezTo>
                    <a:pt x="80" y="259"/>
                    <a:pt x="140" y="246"/>
                    <a:pt x="172" y="190"/>
                  </a:cubicBezTo>
                  <a:cubicBezTo>
                    <a:pt x="191" y="158"/>
                    <a:pt x="207" y="130"/>
                    <a:pt x="211" y="104"/>
                  </a:cubicBezTo>
                  <a:cubicBezTo>
                    <a:pt x="212" y="102"/>
                    <a:pt x="213" y="101"/>
                    <a:pt x="213" y="99"/>
                  </a:cubicBezTo>
                  <a:cubicBezTo>
                    <a:pt x="213" y="99"/>
                    <a:pt x="213" y="98"/>
                    <a:pt x="212" y="98"/>
                  </a:cubicBezTo>
                  <a:cubicBezTo>
                    <a:pt x="207" y="92"/>
                    <a:pt x="203" y="87"/>
                    <a:pt x="199" y="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27"/>
            <p:cNvSpPr>
              <a:spLocks/>
            </p:cNvSpPr>
            <p:nvPr/>
          </p:nvSpPr>
          <p:spPr bwMode="auto">
            <a:xfrm>
              <a:off x="6363658" y="2302554"/>
              <a:ext cx="541229" cy="755020"/>
            </a:xfrm>
            <a:custGeom>
              <a:avLst/>
              <a:gdLst>
                <a:gd name="T0" fmla="*/ 22 w 203"/>
                <a:gd name="T1" fmla="*/ 60 h 283"/>
                <a:gd name="T2" fmla="*/ 34 w 203"/>
                <a:gd name="T3" fmla="*/ 216 h 283"/>
                <a:gd name="T4" fmla="*/ 72 w 203"/>
                <a:gd name="T5" fmla="*/ 246 h 283"/>
                <a:gd name="T6" fmla="*/ 95 w 203"/>
                <a:gd name="T7" fmla="*/ 267 h 283"/>
                <a:gd name="T8" fmla="*/ 99 w 203"/>
                <a:gd name="T9" fmla="*/ 270 h 283"/>
                <a:gd name="T10" fmla="*/ 113 w 203"/>
                <a:gd name="T11" fmla="*/ 283 h 283"/>
                <a:gd name="T12" fmla="*/ 170 w 203"/>
                <a:gd name="T13" fmla="*/ 207 h 283"/>
                <a:gd name="T14" fmla="*/ 155 w 203"/>
                <a:gd name="T15" fmla="*/ 31 h 283"/>
                <a:gd name="T16" fmla="*/ 56 w 203"/>
                <a:gd name="T17" fmla="*/ 22 h 283"/>
                <a:gd name="T18" fmla="*/ 22 w 203"/>
                <a:gd name="T19" fmla="*/ 6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3">
                  <a:moveTo>
                    <a:pt x="22" y="60"/>
                  </a:moveTo>
                  <a:cubicBezTo>
                    <a:pt x="0" y="99"/>
                    <a:pt x="11" y="165"/>
                    <a:pt x="34" y="216"/>
                  </a:cubicBezTo>
                  <a:cubicBezTo>
                    <a:pt x="37" y="216"/>
                    <a:pt x="55" y="231"/>
                    <a:pt x="72" y="246"/>
                  </a:cubicBezTo>
                  <a:cubicBezTo>
                    <a:pt x="79" y="252"/>
                    <a:pt x="87" y="259"/>
                    <a:pt x="95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3" y="274"/>
                    <a:pt x="108" y="278"/>
                    <a:pt x="113" y="283"/>
                  </a:cubicBezTo>
                  <a:cubicBezTo>
                    <a:pt x="133" y="272"/>
                    <a:pt x="150" y="241"/>
                    <a:pt x="170" y="207"/>
                  </a:cubicBezTo>
                  <a:cubicBezTo>
                    <a:pt x="203" y="151"/>
                    <a:pt x="196" y="72"/>
                    <a:pt x="155" y="31"/>
                  </a:cubicBezTo>
                  <a:cubicBezTo>
                    <a:pt x="126" y="2"/>
                    <a:pt x="88" y="0"/>
                    <a:pt x="56" y="22"/>
                  </a:cubicBezTo>
                  <a:cubicBezTo>
                    <a:pt x="44" y="31"/>
                    <a:pt x="32" y="43"/>
                    <a:pt x="22" y="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auto">
            <a:xfrm>
              <a:off x="6451425" y="2878664"/>
              <a:ext cx="1019446" cy="1046451"/>
            </a:xfrm>
            <a:custGeom>
              <a:avLst/>
              <a:gdLst>
                <a:gd name="T0" fmla="*/ 381 w 382"/>
                <a:gd name="T1" fmla="*/ 346 h 392"/>
                <a:gd name="T2" fmla="*/ 374 w 382"/>
                <a:gd name="T3" fmla="*/ 338 h 392"/>
                <a:gd name="T4" fmla="*/ 80 w 382"/>
                <a:gd name="T5" fmla="*/ 67 h 392"/>
                <a:gd name="T6" fmla="*/ 66 w 382"/>
                <a:gd name="T7" fmla="*/ 54 h 392"/>
                <a:gd name="T8" fmla="*/ 62 w 382"/>
                <a:gd name="T9" fmla="*/ 51 h 392"/>
                <a:gd name="T10" fmla="*/ 39 w 382"/>
                <a:gd name="T11" fmla="*/ 30 h 392"/>
                <a:gd name="T12" fmla="*/ 1 w 382"/>
                <a:gd name="T13" fmla="*/ 0 h 392"/>
                <a:gd name="T14" fmla="*/ 1 w 382"/>
                <a:gd name="T15" fmla="*/ 0 h 392"/>
                <a:gd name="T16" fmla="*/ 1 w 382"/>
                <a:gd name="T17" fmla="*/ 0 h 392"/>
                <a:gd name="T18" fmla="*/ 1 w 382"/>
                <a:gd name="T19" fmla="*/ 0 h 392"/>
                <a:gd name="T20" fmla="*/ 1 w 382"/>
                <a:gd name="T21" fmla="*/ 2 h 392"/>
                <a:gd name="T22" fmla="*/ 57 w 382"/>
                <a:gd name="T23" fmla="*/ 69 h 392"/>
                <a:gd name="T24" fmla="*/ 70 w 382"/>
                <a:gd name="T25" fmla="*/ 84 h 392"/>
                <a:gd name="T26" fmla="*/ 71 w 382"/>
                <a:gd name="T27" fmla="*/ 85 h 392"/>
                <a:gd name="T28" fmla="*/ 347 w 382"/>
                <a:gd name="T29" fmla="*/ 384 h 392"/>
                <a:gd name="T30" fmla="*/ 355 w 382"/>
                <a:gd name="T31" fmla="*/ 392 h 392"/>
                <a:gd name="T32" fmla="*/ 358 w 382"/>
                <a:gd name="T33" fmla="*/ 391 h 392"/>
                <a:gd name="T34" fmla="*/ 374 w 382"/>
                <a:gd name="T35" fmla="*/ 376 h 392"/>
                <a:gd name="T36" fmla="*/ 381 w 382"/>
                <a:gd name="T37" fmla="*/ 351 h 392"/>
                <a:gd name="T38" fmla="*/ 381 w 382"/>
                <a:gd name="T39" fmla="*/ 34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2" h="392">
                  <a:moveTo>
                    <a:pt x="381" y="346"/>
                  </a:moveTo>
                  <a:cubicBezTo>
                    <a:pt x="381" y="346"/>
                    <a:pt x="379" y="343"/>
                    <a:pt x="374" y="338"/>
                  </a:cubicBezTo>
                  <a:cubicBezTo>
                    <a:pt x="337" y="304"/>
                    <a:pt x="177" y="154"/>
                    <a:pt x="80" y="67"/>
                  </a:cubicBezTo>
                  <a:cubicBezTo>
                    <a:pt x="75" y="62"/>
                    <a:pt x="70" y="58"/>
                    <a:pt x="66" y="54"/>
                  </a:cubicBezTo>
                  <a:cubicBezTo>
                    <a:pt x="65" y="53"/>
                    <a:pt x="64" y="52"/>
                    <a:pt x="62" y="51"/>
                  </a:cubicBezTo>
                  <a:cubicBezTo>
                    <a:pt x="54" y="43"/>
                    <a:pt x="46" y="36"/>
                    <a:pt x="39" y="30"/>
                  </a:cubicBezTo>
                  <a:cubicBezTo>
                    <a:pt x="22" y="15"/>
                    <a:pt x="4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3" y="9"/>
                    <a:pt x="31" y="40"/>
                    <a:pt x="57" y="69"/>
                  </a:cubicBezTo>
                  <a:cubicBezTo>
                    <a:pt x="61" y="73"/>
                    <a:pt x="65" y="78"/>
                    <a:pt x="70" y="84"/>
                  </a:cubicBezTo>
                  <a:cubicBezTo>
                    <a:pt x="71" y="84"/>
                    <a:pt x="71" y="85"/>
                    <a:pt x="71" y="85"/>
                  </a:cubicBezTo>
                  <a:cubicBezTo>
                    <a:pt x="162" y="186"/>
                    <a:pt x="312" y="347"/>
                    <a:pt x="347" y="384"/>
                  </a:cubicBezTo>
                  <a:cubicBezTo>
                    <a:pt x="352" y="389"/>
                    <a:pt x="355" y="392"/>
                    <a:pt x="355" y="392"/>
                  </a:cubicBezTo>
                  <a:cubicBezTo>
                    <a:pt x="355" y="392"/>
                    <a:pt x="356" y="392"/>
                    <a:pt x="358" y="391"/>
                  </a:cubicBezTo>
                  <a:cubicBezTo>
                    <a:pt x="362" y="390"/>
                    <a:pt x="367" y="386"/>
                    <a:pt x="374" y="376"/>
                  </a:cubicBezTo>
                  <a:cubicBezTo>
                    <a:pt x="380" y="365"/>
                    <a:pt x="381" y="356"/>
                    <a:pt x="381" y="351"/>
                  </a:cubicBezTo>
                  <a:cubicBezTo>
                    <a:pt x="382" y="348"/>
                    <a:pt x="381" y="346"/>
                    <a:pt x="381" y="34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23" name="Group 22"/>
          <p:cNvGrpSpPr/>
          <p:nvPr/>
        </p:nvGrpSpPr>
        <p:grpSpPr>
          <a:xfrm flipH="1">
            <a:off x="1014450" y="2038486"/>
            <a:ext cx="1674068" cy="1710347"/>
            <a:chOff x="6076950" y="2555876"/>
            <a:chExt cx="3076576" cy="3143249"/>
          </a:xfrm>
          <a:effectLst>
            <a:outerShdw blurRad="177800" dir="18900000" sy="23000" kx="-1200000" algn="bl" rotWithShape="0">
              <a:prstClr val="black">
                <a:alpha val="29000"/>
              </a:prstClr>
            </a:outerShdw>
          </a:effectLst>
        </p:grpSpPr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8840788" y="5375275"/>
              <a:ext cx="312738" cy="323850"/>
            </a:xfrm>
            <a:custGeom>
              <a:avLst/>
              <a:gdLst>
                <a:gd name="T0" fmla="*/ 68 w 83"/>
                <a:gd name="T1" fmla="*/ 68 h 86"/>
                <a:gd name="T2" fmla="*/ 34 w 83"/>
                <a:gd name="T3" fmla="*/ 30 h 86"/>
                <a:gd name="T4" fmla="*/ 16 w 83"/>
                <a:gd name="T5" fmla="*/ 10 h 86"/>
                <a:gd name="T6" fmla="*/ 6 w 83"/>
                <a:gd name="T7" fmla="*/ 0 h 86"/>
                <a:gd name="T8" fmla="*/ 3 w 83"/>
                <a:gd name="T9" fmla="*/ 5 h 86"/>
                <a:gd name="T10" fmla="*/ 0 w 83"/>
                <a:gd name="T11" fmla="*/ 11 h 86"/>
                <a:gd name="T12" fmla="*/ 9 w 83"/>
                <a:gd name="T13" fmla="*/ 21 h 86"/>
                <a:gd name="T14" fmla="*/ 29 w 83"/>
                <a:gd name="T15" fmla="*/ 39 h 86"/>
                <a:gd name="T16" fmla="*/ 66 w 83"/>
                <a:gd name="T17" fmla="*/ 72 h 86"/>
                <a:gd name="T18" fmla="*/ 83 w 83"/>
                <a:gd name="T19" fmla="*/ 86 h 86"/>
                <a:gd name="T20" fmla="*/ 83 w 83"/>
                <a:gd name="T21" fmla="*/ 85 h 86"/>
                <a:gd name="T22" fmla="*/ 68 w 83"/>
                <a:gd name="T23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86">
                  <a:moveTo>
                    <a:pt x="68" y="68"/>
                  </a:moveTo>
                  <a:cubicBezTo>
                    <a:pt x="59" y="57"/>
                    <a:pt x="46" y="44"/>
                    <a:pt x="34" y="30"/>
                  </a:cubicBezTo>
                  <a:cubicBezTo>
                    <a:pt x="28" y="23"/>
                    <a:pt x="22" y="16"/>
                    <a:pt x="16" y="10"/>
                  </a:cubicBezTo>
                  <a:cubicBezTo>
                    <a:pt x="13" y="6"/>
                    <a:pt x="9" y="3"/>
                    <a:pt x="6" y="0"/>
                  </a:cubicBezTo>
                  <a:cubicBezTo>
                    <a:pt x="5" y="2"/>
                    <a:pt x="4" y="4"/>
                    <a:pt x="3" y="5"/>
                  </a:cubicBezTo>
                  <a:cubicBezTo>
                    <a:pt x="2" y="7"/>
                    <a:pt x="1" y="9"/>
                    <a:pt x="0" y="11"/>
                  </a:cubicBezTo>
                  <a:cubicBezTo>
                    <a:pt x="3" y="14"/>
                    <a:pt x="6" y="18"/>
                    <a:pt x="9" y="21"/>
                  </a:cubicBezTo>
                  <a:cubicBezTo>
                    <a:pt x="15" y="27"/>
                    <a:pt x="22" y="33"/>
                    <a:pt x="29" y="39"/>
                  </a:cubicBezTo>
                  <a:cubicBezTo>
                    <a:pt x="42" y="51"/>
                    <a:pt x="56" y="63"/>
                    <a:pt x="66" y="72"/>
                  </a:cubicBezTo>
                  <a:cubicBezTo>
                    <a:pt x="76" y="81"/>
                    <a:pt x="83" y="86"/>
                    <a:pt x="83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77" y="78"/>
                    <a:pt x="68" y="68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8129588" y="4606925"/>
              <a:ext cx="782638" cy="903287"/>
            </a:xfrm>
            <a:custGeom>
              <a:avLst/>
              <a:gdLst>
                <a:gd name="T0" fmla="*/ 204 w 208"/>
                <a:gd name="T1" fmla="*/ 156 h 240"/>
                <a:gd name="T2" fmla="*/ 48 w 208"/>
                <a:gd name="T3" fmla="*/ 0 h 240"/>
                <a:gd name="T4" fmla="*/ 48 w 208"/>
                <a:gd name="T5" fmla="*/ 0 h 240"/>
                <a:gd name="T6" fmla="*/ 35 w 208"/>
                <a:gd name="T7" fmla="*/ 53 h 240"/>
                <a:gd name="T8" fmla="*/ 0 w 208"/>
                <a:gd name="T9" fmla="*/ 84 h 240"/>
                <a:gd name="T10" fmla="*/ 156 w 208"/>
                <a:gd name="T11" fmla="*/ 240 h 240"/>
                <a:gd name="T12" fmla="*/ 189 w 208"/>
                <a:gd name="T13" fmla="*/ 215 h 240"/>
                <a:gd name="T14" fmla="*/ 192 w 208"/>
                <a:gd name="T15" fmla="*/ 209 h 240"/>
                <a:gd name="T16" fmla="*/ 195 w 208"/>
                <a:gd name="T17" fmla="*/ 204 h 240"/>
                <a:gd name="T18" fmla="*/ 204 w 208"/>
                <a:gd name="T19" fmla="*/ 15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40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9"/>
                    <a:pt x="0" y="84"/>
                  </a:cubicBezTo>
                  <a:cubicBezTo>
                    <a:pt x="156" y="240"/>
                    <a:pt x="156" y="240"/>
                    <a:pt x="156" y="240"/>
                  </a:cubicBezTo>
                  <a:cubicBezTo>
                    <a:pt x="156" y="240"/>
                    <a:pt x="173" y="237"/>
                    <a:pt x="189" y="215"/>
                  </a:cubicBezTo>
                  <a:cubicBezTo>
                    <a:pt x="190" y="213"/>
                    <a:pt x="191" y="211"/>
                    <a:pt x="192" y="209"/>
                  </a:cubicBezTo>
                  <a:cubicBezTo>
                    <a:pt x="193" y="208"/>
                    <a:pt x="194" y="206"/>
                    <a:pt x="195" y="204"/>
                  </a:cubicBezTo>
                  <a:cubicBezTo>
                    <a:pt x="208" y="179"/>
                    <a:pt x="204" y="156"/>
                    <a:pt x="204" y="156"/>
                  </a:cubicBez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8113713" y="4592638"/>
              <a:ext cx="219075" cy="349250"/>
            </a:xfrm>
            <a:custGeom>
              <a:avLst/>
              <a:gdLst>
                <a:gd name="T0" fmla="*/ 52 w 58"/>
                <a:gd name="T1" fmla="*/ 4 h 93"/>
                <a:gd name="T2" fmla="*/ 32 w 58"/>
                <a:gd name="T3" fmla="*/ 13 h 93"/>
                <a:gd name="T4" fmla="*/ 39 w 58"/>
                <a:gd name="T5" fmla="*/ 21 h 93"/>
                <a:gd name="T6" fmla="*/ 39 w 58"/>
                <a:gd name="T7" fmla="*/ 26 h 93"/>
                <a:gd name="T8" fmla="*/ 32 w 58"/>
                <a:gd name="T9" fmla="*/ 51 h 93"/>
                <a:gd name="T10" fmla="*/ 16 w 58"/>
                <a:gd name="T11" fmla="*/ 66 h 93"/>
                <a:gd name="T12" fmla="*/ 13 w 58"/>
                <a:gd name="T13" fmla="*/ 67 h 93"/>
                <a:gd name="T14" fmla="*/ 5 w 58"/>
                <a:gd name="T15" fmla="*/ 59 h 93"/>
                <a:gd name="T16" fmla="*/ 4 w 58"/>
                <a:gd name="T17" fmla="*/ 87 h 93"/>
                <a:gd name="T18" fmla="*/ 4 w 58"/>
                <a:gd name="T19" fmla="*/ 88 h 93"/>
                <a:gd name="T20" fmla="*/ 39 w 58"/>
                <a:gd name="T21" fmla="*/ 57 h 93"/>
                <a:gd name="T22" fmla="*/ 52 w 58"/>
                <a:gd name="T2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3">
                  <a:moveTo>
                    <a:pt x="52" y="4"/>
                  </a:moveTo>
                  <a:cubicBezTo>
                    <a:pt x="48" y="0"/>
                    <a:pt x="40" y="4"/>
                    <a:pt x="32" y="13"/>
                  </a:cubicBezTo>
                  <a:cubicBezTo>
                    <a:pt x="37" y="18"/>
                    <a:pt x="39" y="21"/>
                    <a:pt x="39" y="21"/>
                  </a:cubicBezTo>
                  <a:cubicBezTo>
                    <a:pt x="39" y="21"/>
                    <a:pt x="40" y="23"/>
                    <a:pt x="39" y="26"/>
                  </a:cubicBezTo>
                  <a:cubicBezTo>
                    <a:pt x="39" y="31"/>
                    <a:pt x="38" y="40"/>
                    <a:pt x="32" y="51"/>
                  </a:cubicBezTo>
                  <a:cubicBezTo>
                    <a:pt x="25" y="61"/>
                    <a:pt x="20" y="65"/>
                    <a:pt x="16" y="66"/>
                  </a:cubicBezTo>
                  <a:cubicBezTo>
                    <a:pt x="14" y="67"/>
                    <a:pt x="13" y="67"/>
                    <a:pt x="13" y="67"/>
                  </a:cubicBezTo>
                  <a:cubicBezTo>
                    <a:pt x="13" y="67"/>
                    <a:pt x="10" y="64"/>
                    <a:pt x="5" y="59"/>
                  </a:cubicBezTo>
                  <a:cubicBezTo>
                    <a:pt x="1" y="72"/>
                    <a:pt x="0" y="83"/>
                    <a:pt x="4" y="87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11" y="93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6076950" y="3233738"/>
              <a:ext cx="754063" cy="647700"/>
            </a:xfrm>
            <a:custGeom>
              <a:avLst/>
              <a:gdLst>
                <a:gd name="T0" fmla="*/ 82 w 200"/>
                <a:gd name="T1" fmla="*/ 64 h 172"/>
                <a:gd name="T2" fmla="*/ 200 w 200"/>
                <a:gd name="T3" fmla="*/ 38 h 172"/>
                <a:gd name="T4" fmla="*/ 200 w 200"/>
                <a:gd name="T5" fmla="*/ 36 h 172"/>
                <a:gd name="T6" fmla="*/ 73 w 200"/>
                <a:gd name="T7" fmla="*/ 14 h 172"/>
                <a:gd name="T8" fmla="*/ 8 w 200"/>
                <a:gd name="T9" fmla="*/ 126 h 172"/>
                <a:gd name="T10" fmla="*/ 63 w 200"/>
                <a:gd name="T11" fmla="*/ 172 h 172"/>
                <a:gd name="T12" fmla="*/ 82 w 200"/>
                <a:gd name="T13" fmla="*/ 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2" y="64"/>
                  </a:moveTo>
                  <a:cubicBezTo>
                    <a:pt x="105" y="25"/>
                    <a:pt x="156" y="22"/>
                    <a:pt x="200" y="38"/>
                  </a:cubicBezTo>
                  <a:cubicBezTo>
                    <a:pt x="200" y="37"/>
                    <a:pt x="199" y="36"/>
                    <a:pt x="200" y="36"/>
                  </a:cubicBezTo>
                  <a:cubicBezTo>
                    <a:pt x="159" y="13"/>
                    <a:pt x="108" y="0"/>
                    <a:pt x="73" y="14"/>
                  </a:cubicBezTo>
                  <a:cubicBezTo>
                    <a:pt x="5" y="41"/>
                    <a:pt x="0" y="80"/>
                    <a:pt x="8" y="126"/>
                  </a:cubicBezTo>
                  <a:cubicBezTo>
                    <a:pt x="13" y="151"/>
                    <a:pt x="34" y="167"/>
                    <a:pt x="63" y="172"/>
                  </a:cubicBezTo>
                  <a:cubicBezTo>
                    <a:pt x="57" y="136"/>
                    <a:pt x="63" y="96"/>
                    <a:pt x="82" y="6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6634163" y="2638425"/>
              <a:ext cx="279400" cy="730250"/>
            </a:xfrm>
            <a:custGeom>
              <a:avLst/>
              <a:gdLst>
                <a:gd name="T0" fmla="*/ 40 w 74"/>
                <a:gd name="T1" fmla="*/ 38 h 194"/>
                <a:gd name="T2" fmla="*/ 74 w 74"/>
                <a:gd name="T3" fmla="*/ 0 h 194"/>
                <a:gd name="T4" fmla="*/ 1 w 74"/>
                <a:gd name="T5" fmla="*/ 100 h 194"/>
                <a:gd name="T6" fmla="*/ 52 w 74"/>
                <a:gd name="T7" fmla="*/ 194 h 194"/>
                <a:gd name="T8" fmla="*/ 52 w 74"/>
                <a:gd name="T9" fmla="*/ 194 h 194"/>
                <a:gd name="T10" fmla="*/ 40 w 74"/>
                <a:gd name="T11" fmla="*/ 3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8"/>
                  </a:moveTo>
                  <a:cubicBezTo>
                    <a:pt x="50" y="21"/>
                    <a:pt x="62" y="9"/>
                    <a:pt x="74" y="0"/>
                  </a:cubicBezTo>
                  <a:cubicBezTo>
                    <a:pt x="32" y="10"/>
                    <a:pt x="0" y="31"/>
                    <a:pt x="1" y="100"/>
                  </a:cubicBezTo>
                  <a:cubicBezTo>
                    <a:pt x="1" y="132"/>
                    <a:pt x="23" y="166"/>
                    <a:pt x="52" y="194"/>
                  </a:cubicBezTo>
                  <a:cubicBezTo>
                    <a:pt x="52" y="194"/>
                    <a:pt x="52" y="194"/>
                    <a:pt x="52" y="194"/>
                  </a:cubicBezTo>
                  <a:cubicBezTo>
                    <a:pt x="29" y="143"/>
                    <a:pt x="18" y="77"/>
                    <a:pt x="40" y="3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6291263" y="3316288"/>
              <a:ext cx="803275" cy="974725"/>
            </a:xfrm>
            <a:custGeom>
              <a:avLst/>
              <a:gdLst>
                <a:gd name="T0" fmla="*/ 199 w 213"/>
                <a:gd name="T1" fmla="*/ 83 h 259"/>
                <a:gd name="T2" fmla="*/ 143 w 213"/>
                <a:gd name="T3" fmla="*/ 16 h 259"/>
                <a:gd name="T4" fmla="*/ 25 w 213"/>
                <a:gd name="T5" fmla="*/ 42 h 259"/>
                <a:gd name="T6" fmla="*/ 6 w 213"/>
                <a:gd name="T7" fmla="*/ 150 h 259"/>
                <a:gd name="T8" fmla="*/ 39 w 213"/>
                <a:gd name="T9" fmla="*/ 218 h 259"/>
                <a:gd name="T10" fmla="*/ 172 w 213"/>
                <a:gd name="T11" fmla="*/ 190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8 h 259"/>
                <a:gd name="T18" fmla="*/ 199 w 213"/>
                <a:gd name="T19" fmla="*/ 8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9" y="83"/>
                  </a:moveTo>
                  <a:cubicBezTo>
                    <a:pt x="173" y="54"/>
                    <a:pt x="145" y="23"/>
                    <a:pt x="143" y="16"/>
                  </a:cubicBezTo>
                  <a:cubicBezTo>
                    <a:pt x="99" y="0"/>
                    <a:pt x="48" y="3"/>
                    <a:pt x="25" y="42"/>
                  </a:cubicBezTo>
                  <a:cubicBezTo>
                    <a:pt x="6" y="74"/>
                    <a:pt x="0" y="114"/>
                    <a:pt x="6" y="150"/>
                  </a:cubicBezTo>
                  <a:cubicBezTo>
                    <a:pt x="11" y="176"/>
                    <a:pt x="22" y="201"/>
                    <a:pt x="39" y="218"/>
                  </a:cubicBezTo>
                  <a:cubicBezTo>
                    <a:pt x="80" y="259"/>
                    <a:pt x="140" y="246"/>
                    <a:pt x="172" y="190"/>
                  </a:cubicBezTo>
                  <a:cubicBezTo>
                    <a:pt x="191" y="158"/>
                    <a:pt x="207" y="130"/>
                    <a:pt x="211" y="104"/>
                  </a:cubicBezTo>
                  <a:cubicBezTo>
                    <a:pt x="212" y="102"/>
                    <a:pt x="213" y="101"/>
                    <a:pt x="213" y="99"/>
                  </a:cubicBezTo>
                  <a:cubicBezTo>
                    <a:pt x="213" y="99"/>
                    <a:pt x="213" y="98"/>
                    <a:pt x="212" y="98"/>
                  </a:cubicBezTo>
                  <a:cubicBezTo>
                    <a:pt x="207" y="92"/>
                    <a:pt x="203" y="87"/>
                    <a:pt x="199" y="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6702425" y="2555876"/>
              <a:ext cx="763588" cy="1065212"/>
            </a:xfrm>
            <a:custGeom>
              <a:avLst/>
              <a:gdLst>
                <a:gd name="T0" fmla="*/ 22 w 203"/>
                <a:gd name="T1" fmla="*/ 60 h 283"/>
                <a:gd name="T2" fmla="*/ 34 w 203"/>
                <a:gd name="T3" fmla="*/ 216 h 283"/>
                <a:gd name="T4" fmla="*/ 72 w 203"/>
                <a:gd name="T5" fmla="*/ 246 h 283"/>
                <a:gd name="T6" fmla="*/ 95 w 203"/>
                <a:gd name="T7" fmla="*/ 267 h 283"/>
                <a:gd name="T8" fmla="*/ 99 w 203"/>
                <a:gd name="T9" fmla="*/ 270 h 283"/>
                <a:gd name="T10" fmla="*/ 113 w 203"/>
                <a:gd name="T11" fmla="*/ 283 h 283"/>
                <a:gd name="T12" fmla="*/ 170 w 203"/>
                <a:gd name="T13" fmla="*/ 207 h 283"/>
                <a:gd name="T14" fmla="*/ 155 w 203"/>
                <a:gd name="T15" fmla="*/ 31 h 283"/>
                <a:gd name="T16" fmla="*/ 56 w 203"/>
                <a:gd name="T17" fmla="*/ 22 h 283"/>
                <a:gd name="T18" fmla="*/ 22 w 203"/>
                <a:gd name="T19" fmla="*/ 6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3">
                  <a:moveTo>
                    <a:pt x="22" y="60"/>
                  </a:moveTo>
                  <a:cubicBezTo>
                    <a:pt x="0" y="99"/>
                    <a:pt x="11" y="165"/>
                    <a:pt x="34" y="216"/>
                  </a:cubicBezTo>
                  <a:cubicBezTo>
                    <a:pt x="37" y="216"/>
                    <a:pt x="55" y="231"/>
                    <a:pt x="72" y="246"/>
                  </a:cubicBezTo>
                  <a:cubicBezTo>
                    <a:pt x="79" y="252"/>
                    <a:pt x="87" y="259"/>
                    <a:pt x="95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3" y="274"/>
                    <a:pt x="108" y="278"/>
                    <a:pt x="113" y="283"/>
                  </a:cubicBezTo>
                  <a:cubicBezTo>
                    <a:pt x="133" y="272"/>
                    <a:pt x="150" y="241"/>
                    <a:pt x="170" y="207"/>
                  </a:cubicBezTo>
                  <a:cubicBezTo>
                    <a:pt x="203" y="151"/>
                    <a:pt x="196" y="72"/>
                    <a:pt x="155" y="31"/>
                  </a:cubicBezTo>
                  <a:cubicBezTo>
                    <a:pt x="126" y="2"/>
                    <a:pt x="88" y="0"/>
                    <a:pt x="56" y="22"/>
                  </a:cubicBezTo>
                  <a:cubicBezTo>
                    <a:pt x="44" y="31"/>
                    <a:pt x="32" y="43"/>
                    <a:pt x="22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6826250" y="3368675"/>
              <a:ext cx="1438275" cy="1476375"/>
            </a:xfrm>
            <a:custGeom>
              <a:avLst/>
              <a:gdLst>
                <a:gd name="T0" fmla="*/ 381 w 382"/>
                <a:gd name="T1" fmla="*/ 346 h 392"/>
                <a:gd name="T2" fmla="*/ 374 w 382"/>
                <a:gd name="T3" fmla="*/ 338 h 392"/>
                <a:gd name="T4" fmla="*/ 80 w 382"/>
                <a:gd name="T5" fmla="*/ 67 h 392"/>
                <a:gd name="T6" fmla="*/ 66 w 382"/>
                <a:gd name="T7" fmla="*/ 54 h 392"/>
                <a:gd name="T8" fmla="*/ 62 w 382"/>
                <a:gd name="T9" fmla="*/ 51 h 392"/>
                <a:gd name="T10" fmla="*/ 39 w 382"/>
                <a:gd name="T11" fmla="*/ 30 h 392"/>
                <a:gd name="T12" fmla="*/ 1 w 382"/>
                <a:gd name="T13" fmla="*/ 0 h 392"/>
                <a:gd name="T14" fmla="*/ 1 w 382"/>
                <a:gd name="T15" fmla="*/ 0 h 392"/>
                <a:gd name="T16" fmla="*/ 1 w 382"/>
                <a:gd name="T17" fmla="*/ 0 h 392"/>
                <a:gd name="T18" fmla="*/ 1 w 382"/>
                <a:gd name="T19" fmla="*/ 0 h 392"/>
                <a:gd name="T20" fmla="*/ 1 w 382"/>
                <a:gd name="T21" fmla="*/ 2 h 392"/>
                <a:gd name="T22" fmla="*/ 57 w 382"/>
                <a:gd name="T23" fmla="*/ 69 h 392"/>
                <a:gd name="T24" fmla="*/ 70 w 382"/>
                <a:gd name="T25" fmla="*/ 84 h 392"/>
                <a:gd name="T26" fmla="*/ 71 w 382"/>
                <a:gd name="T27" fmla="*/ 85 h 392"/>
                <a:gd name="T28" fmla="*/ 347 w 382"/>
                <a:gd name="T29" fmla="*/ 384 h 392"/>
                <a:gd name="T30" fmla="*/ 355 w 382"/>
                <a:gd name="T31" fmla="*/ 392 h 392"/>
                <a:gd name="T32" fmla="*/ 358 w 382"/>
                <a:gd name="T33" fmla="*/ 391 h 392"/>
                <a:gd name="T34" fmla="*/ 374 w 382"/>
                <a:gd name="T35" fmla="*/ 376 h 392"/>
                <a:gd name="T36" fmla="*/ 381 w 382"/>
                <a:gd name="T37" fmla="*/ 351 h 392"/>
                <a:gd name="T38" fmla="*/ 381 w 382"/>
                <a:gd name="T39" fmla="*/ 34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2" h="392">
                  <a:moveTo>
                    <a:pt x="381" y="346"/>
                  </a:moveTo>
                  <a:cubicBezTo>
                    <a:pt x="381" y="346"/>
                    <a:pt x="379" y="343"/>
                    <a:pt x="374" y="338"/>
                  </a:cubicBezTo>
                  <a:cubicBezTo>
                    <a:pt x="337" y="304"/>
                    <a:pt x="177" y="154"/>
                    <a:pt x="80" y="67"/>
                  </a:cubicBezTo>
                  <a:cubicBezTo>
                    <a:pt x="75" y="62"/>
                    <a:pt x="70" y="58"/>
                    <a:pt x="66" y="54"/>
                  </a:cubicBezTo>
                  <a:cubicBezTo>
                    <a:pt x="65" y="53"/>
                    <a:pt x="64" y="52"/>
                    <a:pt x="62" y="51"/>
                  </a:cubicBezTo>
                  <a:cubicBezTo>
                    <a:pt x="54" y="43"/>
                    <a:pt x="46" y="36"/>
                    <a:pt x="39" y="30"/>
                  </a:cubicBezTo>
                  <a:cubicBezTo>
                    <a:pt x="22" y="15"/>
                    <a:pt x="4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3" y="9"/>
                    <a:pt x="31" y="40"/>
                    <a:pt x="57" y="69"/>
                  </a:cubicBezTo>
                  <a:cubicBezTo>
                    <a:pt x="61" y="73"/>
                    <a:pt x="65" y="78"/>
                    <a:pt x="70" y="84"/>
                  </a:cubicBezTo>
                  <a:cubicBezTo>
                    <a:pt x="71" y="84"/>
                    <a:pt x="71" y="85"/>
                    <a:pt x="71" y="85"/>
                  </a:cubicBezTo>
                  <a:cubicBezTo>
                    <a:pt x="162" y="186"/>
                    <a:pt x="312" y="347"/>
                    <a:pt x="347" y="384"/>
                  </a:cubicBezTo>
                  <a:cubicBezTo>
                    <a:pt x="352" y="389"/>
                    <a:pt x="355" y="392"/>
                    <a:pt x="355" y="392"/>
                  </a:cubicBezTo>
                  <a:cubicBezTo>
                    <a:pt x="355" y="392"/>
                    <a:pt x="356" y="392"/>
                    <a:pt x="358" y="391"/>
                  </a:cubicBezTo>
                  <a:cubicBezTo>
                    <a:pt x="362" y="390"/>
                    <a:pt x="367" y="386"/>
                    <a:pt x="374" y="376"/>
                  </a:cubicBezTo>
                  <a:cubicBezTo>
                    <a:pt x="380" y="365"/>
                    <a:pt x="381" y="356"/>
                    <a:pt x="381" y="351"/>
                  </a:cubicBezTo>
                  <a:cubicBezTo>
                    <a:pt x="382" y="348"/>
                    <a:pt x="381" y="346"/>
                    <a:pt x="381" y="34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2" name="Group 31"/>
          <p:cNvGrpSpPr/>
          <p:nvPr/>
        </p:nvGrpSpPr>
        <p:grpSpPr>
          <a:xfrm flipH="1">
            <a:off x="617774" y="2723642"/>
            <a:ext cx="2448926" cy="2501997"/>
            <a:chOff x="6076950" y="2555876"/>
            <a:chExt cx="3076576" cy="3143249"/>
          </a:xfrm>
          <a:effectLst>
            <a:outerShdw blurRad="177800" dir="18900000" sy="23000" kx="-1200000" algn="bl" rotWithShape="0">
              <a:prstClr val="black">
                <a:alpha val="29000"/>
              </a:prstClr>
            </a:outerShdw>
          </a:effectLst>
        </p:grpSpPr>
        <p:sp>
          <p:nvSpPr>
            <p:cNvPr id="33" name="Freeform 21"/>
            <p:cNvSpPr>
              <a:spLocks/>
            </p:cNvSpPr>
            <p:nvPr/>
          </p:nvSpPr>
          <p:spPr bwMode="auto">
            <a:xfrm>
              <a:off x="8840788" y="5375275"/>
              <a:ext cx="312738" cy="323850"/>
            </a:xfrm>
            <a:custGeom>
              <a:avLst/>
              <a:gdLst>
                <a:gd name="T0" fmla="*/ 68 w 83"/>
                <a:gd name="T1" fmla="*/ 68 h 86"/>
                <a:gd name="T2" fmla="*/ 34 w 83"/>
                <a:gd name="T3" fmla="*/ 30 h 86"/>
                <a:gd name="T4" fmla="*/ 16 w 83"/>
                <a:gd name="T5" fmla="*/ 10 h 86"/>
                <a:gd name="T6" fmla="*/ 6 w 83"/>
                <a:gd name="T7" fmla="*/ 0 h 86"/>
                <a:gd name="T8" fmla="*/ 3 w 83"/>
                <a:gd name="T9" fmla="*/ 5 h 86"/>
                <a:gd name="T10" fmla="*/ 0 w 83"/>
                <a:gd name="T11" fmla="*/ 11 h 86"/>
                <a:gd name="T12" fmla="*/ 9 w 83"/>
                <a:gd name="T13" fmla="*/ 21 h 86"/>
                <a:gd name="T14" fmla="*/ 29 w 83"/>
                <a:gd name="T15" fmla="*/ 39 h 86"/>
                <a:gd name="T16" fmla="*/ 66 w 83"/>
                <a:gd name="T17" fmla="*/ 72 h 86"/>
                <a:gd name="T18" fmla="*/ 83 w 83"/>
                <a:gd name="T19" fmla="*/ 86 h 86"/>
                <a:gd name="T20" fmla="*/ 83 w 83"/>
                <a:gd name="T21" fmla="*/ 85 h 86"/>
                <a:gd name="T22" fmla="*/ 68 w 83"/>
                <a:gd name="T23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86">
                  <a:moveTo>
                    <a:pt x="68" y="68"/>
                  </a:moveTo>
                  <a:cubicBezTo>
                    <a:pt x="59" y="57"/>
                    <a:pt x="46" y="44"/>
                    <a:pt x="34" y="30"/>
                  </a:cubicBezTo>
                  <a:cubicBezTo>
                    <a:pt x="28" y="23"/>
                    <a:pt x="22" y="16"/>
                    <a:pt x="16" y="10"/>
                  </a:cubicBezTo>
                  <a:cubicBezTo>
                    <a:pt x="13" y="6"/>
                    <a:pt x="9" y="3"/>
                    <a:pt x="6" y="0"/>
                  </a:cubicBezTo>
                  <a:cubicBezTo>
                    <a:pt x="5" y="2"/>
                    <a:pt x="4" y="4"/>
                    <a:pt x="3" y="5"/>
                  </a:cubicBezTo>
                  <a:cubicBezTo>
                    <a:pt x="2" y="7"/>
                    <a:pt x="1" y="9"/>
                    <a:pt x="0" y="11"/>
                  </a:cubicBezTo>
                  <a:cubicBezTo>
                    <a:pt x="3" y="14"/>
                    <a:pt x="6" y="18"/>
                    <a:pt x="9" y="21"/>
                  </a:cubicBezTo>
                  <a:cubicBezTo>
                    <a:pt x="15" y="27"/>
                    <a:pt x="22" y="33"/>
                    <a:pt x="29" y="39"/>
                  </a:cubicBezTo>
                  <a:cubicBezTo>
                    <a:pt x="42" y="51"/>
                    <a:pt x="56" y="63"/>
                    <a:pt x="66" y="72"/>
                  </a:cubicBezTo>
                  <a:cubicBezTo>
                    <a:pt x="76" y="81"/>
                    <a:pt x="83" y="86"/>
                    <a:pt x="83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77" y="78"/>
                    <a:pt x="68" y="68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22"/>
            <p:cNvSpPr>
              <a:spLocks/>
            </p:cNvSpPr>
            <p:nvPr/>
          </p:nvSpPr>
          <p:spPr bwMode="auto">
            <a:xfrm>
              <a:off x="8129588" y="4606925"/>
              <a:ext cx="782638" cy="903287"/>
            </a:xfrm>
            <a:custGeom>
              <a:avLst/>
              <a:gdLst>
                <a:gd name="T0" fmla="*/ 204 w 208"/>
                <a:gd name="T1" fmla="*/ 156 h 240"/>
                <a:gd name="T2" fmla="*/ 48 w 208"/>
                <a:gd name="T3" fmla="*/ 0 h 240"/>
                <a:gd name="T4" fmla="*/ 48 w 208"/>
                <a:gd name="T5" fmla="*/ 0 h 240"/>
                <a:gd name="T6" fmla="*/ 35 w 208"/>
                <a:gd name="T7" fmla="*/ 53 h 240"/>
                <a:gd name="T8" fmla="*/ 0 w 208"/>
                <a:gd name="T9" fmla="*/ 84 h 240"/>
                <a:gd name="T10" fmla="*/ 156 w 208"/>
                <a:gd name="T11" fmla="*/ 240 h 240"/>
                <a:gd name="T12" fmla="*/ 189 w 208"/>
                <a:gd name="T13" fmla="*/ 215 h 240"/>
                <a:gd name="T14" fmla="*/ 192 w 208"/>
                <a:gd name="T15" fmla="*/ 209 h 240"/>
                <a:gd name="T16" fmla="*/ 195 w 208"/>
                <a:gd name="T17" fmla="*/ 204 h 240"/>
                <a:gd name="T18" fmla="*/ 204 w 208"/>
                <a:gd name="T19" fmla="*/ 15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40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9"/>
                    <a:pt x="0" y="84"/>
                  </a:cubicBezTo>
                  <a:cubicBezTo>
                    <a:pt x="156" y="240"/>
                    <a:pt x="156" y="240"/>
                    <a:pt x="156" y="240"/>
                  </a:cubicBezTo>
                  <a:cubicBezTo>
                    <a:pt x="156" y="240"/>
                    <a:pt x="173" y="237"/>
                    <a:pt x="189" y="215"/>
                  </a:cubicBezTo>
                  <a:cubicBezTo>
                    <a:pt x="190" y="213"/>
                    <a:pt x="191" y="211"/>
                    <a:pt x="192" y="209"/>
                  </a:cubicBezTo>
                  <a:cubicBezTo>
                    <a:pt x="193" y="208"/>
                    <a:pt x="194" y="206"/>
                    <a:pt x="195" y="204"/>
                  </a:cubicBezTo>
                  <a:cubicBezTo>
                    <a:pt x="208" y="179"/>
                    <a:pt x="204" y="156"/>
                    <a:pt x="204" y="156"/>
                  </a:cubicBez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23"/>
            <p:cNvSpPr>
              <a:spLocks/>
            </p:cNvSpPr>
            <p:nvPr/>
          </p:nvSpPr>
          <p:spPr bwMode="auto">
            <a:xfrm>
              <a:off x="8113713" y="4592638"/>
              <a:ext cx="219075" cy="349250"/>
            </a:xfrm>
            <a:custGeom>
              <a:avLst/>
              <a:gdLst>
                <a:gd name="T0" fmla="*/ 52 w 58"/>
                <a:gd name="T1" fmla="*/ 4 h 93"/>
                <a:gd name="T2" fmla="*/ 32 w 58"/>
                <a:gd name="T3" fmla="*/ 13 h 93"/>
                <a:gd name="T4" fmla="*/ 39 w 58"/>
                <a:gd name="T5" fmla="*/ 21 h 93"/>
                <a:gd name="T6" fmla="*/ 39 w 58"/>
                <a:gd name="T7" fmla="*/ 26 h 93"/>
                <a:gd name="T8" fmla="*/ 32 w 58"/>
                <a:gd name="T9" fmla="*/ 51 h 93"/>
                <a:gd name="T10" fmla="*/ 16 w 58"/>
                <a:gd name="T11" fmla="*/ 66 h 93"/>
                <a:gd name="T12" fmla="*/ 13 w 58"/>
                <a:gd name="T13" fmla="*/ 67 h 93"/>
                <a:gd name="T14" fmla="*/ 5 w 58"/>
                <a:gd name="T15" fmla="*/ 59 h 93"/>
                <a:gd name="T16" fmla="*/ 4 w 58"/>
                <a:gd name="T17" fmla="*/ 87 h 93"/>
                <a:gd name="T18" fmla="*/ 4 w 58"/>
                <a:gd name="T19" fmla="*/ 88 h 93"/>
                <a:gd name="T20" fmla="*/ 39 w 58"/>
                <a:gd name="T21" fmla="*/ 57 h 93"/>
                <a:gd name="T22" fmla="*/ 52 w 58"/>
                <a:gd name="T2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3">
                  <a:moveTo>
                    <a:pt x="52" y="4"/>
                  </a:moveTo>
                  <a:cubicBezTo>
                    <a:pt x="48" y="0"/>
                    <a:pt x="40" y="4"/>
                    <a:pt x="32" y="13"/>
                  </a:cubicBezTo>
                  <a:cubicBezTo>
                    <a:pt x="37" y="18"/>
                    <a:pt x="39" y="21"/>
                    <a:pt x="39" y="21"/>
                  </a:cubicBezTo>
                  <a:cubicBezTo>
                    <a:pt x="39" y="21"/>
                    <a:pt x="40" y="23"/>
                    <a:pt x="39" y="26"/>
                  </a:cubicBezTo>
                  <a:cubicBezTo>
                    <a:pt x="39" y="31"/>
                    <a:pt x="38" y="40"/>
                    <a:pt x="32" y="51"/>
                  </a:cubicBezTo>
                  <a:cubicBezTo>
                    <a:pt x="25" y="61"/>
                    <a:pt x="20" y="65"/>
                    <a:pt x="16" y="66"/>
                  </a:cubicBezTo>
                  <a:cubicBezTo>
                    <a:pt x="14" y="67"/>
                    <a:pt x="13" y="67"/>
                    <a:pt x="13" y="67"/>
                  </a:cubicBezTo>
                  <a:cubicBezTo>
                    <a:pt x="13" y="67"/>
                    <a:pt x="10" y="64"/>
                    <a:pt x="5" y="59"/>
                  </a:cubicBezTo>
                  <a:cubicBezTo>
                    <a:pt x="1" y="72"/>
                    <a:pt x="0" y="83"/>
                    <a:pt x="4" y="87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11" y="93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24"/>
            <p:cNvSpPr>
              <a:spLocks/>
            </p:cNvSpPr>
            <p:nvPr/>
          </p:nvSpPr>
          <p:spPr bwMode="auto">
            <a:xfrm>
              <a:off x="6076950" y="3233738"/>
              <a:ext cx="754063" cy="647700"/>
            </a:xfrm>
            <a:custGeom>
              <a:avLst/>
              <a:gdLst>
                <a:gd name="T0" fmla="*/ 82 w 200"/>
                <a:gd name="T1" fmla="*/ 64 h 172"/>
                <a:gd name="T2" fmla="*/ 200 w 200"/>
                <a:gd name="T3" fmla="*/ 38 h 172"/>
                <a:gd name="T4" fmla="*/ 200 w 200"/>
                <a:gd name="T5" fmla="*/ 36 h 172"/>
                <a:gd name="T6" fmla="*/ 73 w 200"/>
                <a:gd name="T7" fmla="*/ 14 h 172"/>
                <a:gd name="T8" fmla="*/ 8 w 200"/>
                <a:gd name="T9" fmla="*/ 126 h 172"/>
                <a:gd name="T10" fmla="*/ 63 w 200"/>
                <a:gd name="T11" fmla="*/ 172 h 172"/>
                <a:gd name="T12" fmla="*/ 82 w 200"/>
                <a:gd name="T13" fmla="*/ 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2" y="64"/>
                  </a:moveTo>
                  <a:cubicBezTo>
                    <a:pt x="105" y="25"/>
                    <a:pt x="156" y="22"/>
                    <a:pt x="200" y="38"/>
                  </a:cubicBezTo>
                  <a:cubicBezTo>
                    <a:pt x="200" y="37"/>
                    <a:pt x="199" y="36"/>
                    <a:pt x="200" y="36"/>
                  </a:cubicBezTo>
                  <a:cubicBezTo>
                    <a:pt x="159" y="13"/>
                    <a:pt x="108" y="0"/>
                    <a:pt x="73" y="14"/>
                  </a:cubicBezTo>
                  <a:cubicBezTo>
                    <a:pt x="5" y="41"/>
                    <a:pt x="0" y="80"/>
                    <a:pt x="8" y="126"/>
                  </a:cubicBezTo>
                  <a:cubicBezTo>
                    <a:pt x="13" y="151"/>
                    <a:pt x="34" y="167"/>
                    <a:pt x="63" y="172"/>
                  </a:cubicBezTo>
                  <a:cubicBezTo>
                    <a:pt x="57" y="136"/>
                    <a:pt x="63" y="96"/>
                    <a:pt x="82" y="6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25"/>
            <p:cNvSpPr>
              <a:spLocks/>
            </p:cNvSpPr>
            <p:nvPr/>
          </p:nvSpPr>
          <p:spPr bwMode="auto">
            <a:xfrm>
              <a:off x="6634163" y="2638425"/>
              <a:ext cx="279400" cy="730250"/>
            </a:xfrm>
            <a:custGeom>
              <a:avLst/>
              <a:gdLst>
                <a:gd name="T0" fmla="*/ 40 w 74"/>
                <a:gd name="T1" fmla="*/ 38 h 194"/>
                <a:gd name="T2" fmla="*/ 74 w 74"/>
                <a:gd name="T3" fmla="*/ 0 h 194"/>
                <a:gd name="T4" fmla="*/ 1 w 74"/>
                <a:gd name="T5" fmla="*/ 100 h 194"/>
                <a:gd name="T6" fmla="*/ 52 w 74"/>
                <a:gd name="T7" fmla="*/ 194 h 194"/>
                <a:gd name="T8" fmla="*/ 52 w 74"/>
                <a:gd name="T9" fmla="*/ 194 h 194"/>
                <a:gd name="T10" fmla="*/ 40 w 74"/>
                <a:gd name="T11" fmla="*/ 3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8"/>
                  </a:moveTo>
                  <a:cubicBezTo>
                    <a:pt x="50" y="21"/>
                    <a:pt x="62" y="9"/>
                    <a:pt x="74" y="0"/>
                  </a:cubicBezTo>
                  <a:cubicBezTo>
                    <a:pt x="32" y="10"/>
                    <a:pt x="0" y="31"/>
                    <a:pt x="1" y="100"/>
                  </a:cubicBezTo>
                  <a:cubicBezTo>
                    <a:pt x="1" y="132"/>
                    <a:pt x="23" y="166"/>
                    <a:pt x="52" y="194"/>
                  </a:cubicBezTo>
                  <a:cubicBezTo>
                    <a:pt x="52" y="194"/>
                    <a:pt x="52" y="194"/>
                    <a:pt x="52" y="194"/>
                  </a:cubicBezTo>
                  <a:cubicBezTo>
                    <a:pt x="29" y="143"/>
                    <a:pt x="18" y="77"/>
                    <a:pt x="40" y="3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26"/>
            <p:cNvSpPr>
              <a:spLocks/>
            </p:cNvSpPr>
            <p:nvPr/>
          </p:nvSpPr>
          <p:spPr bwMode="auto">
            <a:xfrm>
              <a:off x="6291263" y="3316288"/>
              <a:ext cx="803275" cy="974725"/>
            </a:xfrm>
            <a:custGeom>
              <a:avLst/>
              <a:gdLst>
                <a:gd name="T0" fmla="*/ 199 w 213"/>
                <a:gd name="T1" fmla="*/ 83 h 259"/>
                <a:gd name="T2" fmla="*/ 143 w 213"/>
                <a:gd name="T3" fmla="*/ 16 h 259"/>
                <a:gd name="T4" fmla="*/ 25 w 213"/>
                <a:gd name="T5" fmla="*/ 42 h 259"/>
                <a:gd name="T6" fmla="*/ 6 w 213"/>
                <a:gd name="T7" fmla="*/ 150 h 259"/>
                <a:gd name="T8" fmla="*/ 39 w 213"/>
                <a:gd name="T9" fmla="*/ 218 h 259"/>
                <a:gd name="T10" fmla="*/ 172 w 213"/>
                <a:gd name="T11" fmla="*/ 190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8 h 259"/>
                <a:gd name="T18" fmla="*/ 199 w 213"/>
                <a:gd name="T19" fmla="*/ 8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9" y="83"/>
                  </a:moveTo>
                  <a:cubicBezTo>
                    <a:pt x="173" y="54"/>
                    <a:pt x="145" y="23"/>
                    <a:pt x="143" y="16"/>
                  </a:cubicBezTo>
                  <a:cubicBezTo>
                    <a:pt x="99" y="0"/>
                    <a:pt x="48" y="3"/>
                    <a:pt x="25" y="42"/>
                  </a:cubicBezTo>
                  <a:cubicBezTo>
                    <a:pt x="6" y="74"/>
                    <a:pt x="0" y="114"/>
                    <a:pt x="6" y="150"/>
                  </a:cubicBezTo>
                  <a:cubicBezTo>
                    <a:pt x="11" y="176"/>
                    <a:pt x="22" y="201"/>
                    <a:pt x="39" y="218"/>
                  </a:cubicBezTo>
                  <a:cubicBezTo>
                    <a:pt x="80" y="259"/>
                    <a:pt x="140" y="246"/>
                    <a:pt x="172" y="190"/>
                  </a:cubicBezTo>
                  <a:cubicBezTo>
                    <a:pt x="191" y="158"/>
                    <a:pt x="207" y="130"/>
                    <a:pt x="211" y="104"/>
                  </a:cubicBezTo>
                  <a:cubicBezTo>
                    <a:pt x="212" y="102"/>
                    <a:pt x="213" y="101"/>
                    <a:pt x="213" y="99"/>
                  </a:cubicBezTo>
                  <a:cubicBezTo>
                    <a:pt x="213" y="99"/>
                    <a:pt x="213" y="98"/>
                    <a:pt x="212" y="98"/>
                  </a:cubicBezTo>
                  <a:cubicBezTo>
                    <a:pt x="207" y="92"/>
                    <a:pt x="203" y="87"/>
                    <a:pt x="199" y="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27"/>
            <p:cNvSpPr>
              <a:spLocks/>
            </p:cNvSpPr>
            <p:nvPr/>
          </p:nvSpPr>
          <p:spPr bwMode="auto">
            <a:xfrm>
              <a:off x="6702425" y="2555876"/>
              <a:ext cx="763588" cy="1065212"/>
            </a:xfrm>
            <a:custGeom>
              <a:avLst/>
              <a:gdLst>
                <a:gd name="T0" fmla="*/ 22 w 203"/>
                <a:gd name="T1" fmla="*/ 60 h 283"/>
                <a:gd name="T2" fmla="*/ 34 w 203"/>
                <a:gd name="T3" fmla="*/ 216 h 283"/>
                <a:gd name="T4" fmla="*/ 72 w 203"/>
                <a:gd name="T5" fmla="*/ 246 h 283"/>
                <a:gd name="T6" fmla="*/ 95 w 203"/>
                <a:gd name="T7" fmla="*/ 267 h 283"/>
                <a:gd name="T8" fmla="*/ 99 w 203"/>
                <a:gd name="T9" fmla="*/ 270 h 283"/>
                <a:gd name="T10" fmla="*/ 113 w 203"/>
                <a:gd name="T11" fmla="*/ 283 h 283"/>
                <a:gd name="T12" fmla="*/ 170 w 203"/>
                <a:gd name="T13" fmla="*/ 207 h 283"/>
                <a:gd name="T14" fmla="*/ 155 w 203"/>
                <a:gd name="T15" fmla="*/ 31 h 283"/>
                <a:gd name="T16" fmla="*/ 56 w 203"/>
                <a:gd name="T17" fmla="*/ 22 h 283"/>
                <a:gd name="T18" fmla="*/ 22 w 203"/>
                <a:gd name="T19" fmla="*/ 6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3">
                  <a:moveTo>
                    <a:pt x="22" y="60"/>
                  </a:moveTo>
                  <a:cubicBezTo>
                    <a:pt x="0" y="99"/>
                    <a:pt x="11" y="165"/>
                    <a:pt x="34" y="216"/>
                  </a:cubicBezTo>
                  <a:cubicBezTo>
                    <a:pt x="37" y="216"/>
                    <a:pt x="55" y="231"/>
                    <a:pt x="72" y="246"/>
                  </a:cubicBezTo>
                  <a:cubicBezTo>
                    <a:pt x="79" y="252"/>
                    <a:pt x="87" y="259"/>
                    <a:pt x="95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3" y="274"/>
                    <a:pt x="108" y="278"/>
                    <a:pt x="113" y="283"/>
                  </a:cubicBezTo>
                  <a:cubicBezTo>
                    <a:pt x="133" y="272"/>
                    <a:pt x="150" y="241"/>
                    <a:pt x="170" y="207"/>
                  </a:cubicBezTo>
                  <a:cubicBezTo>
                    <a:pt x="203" y="151"/>
                    <a:pt x="196" y="72"/>
                    <a:pt x="155" y="31"/>
                  </a:cubicBezTo>
                  <a:cubicBezTo>
                    <a:pt x="126" y="2"/>
                    <a:pt x="88" y="0"/>
                    <a:pt x="56" y="22"/>
                  </a:cubicBezTo>
                  <a:cubicBezTo>
                    <a:pt x="44" y="31"/>
                    <a:pt x="32" y="43"/>
                    <a:pt x="22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28"/>
            <p:cNvSpPr>
              <a:spLocks/>
            </p:cNvSpPr>
            <p:nvPr/>
          </p:nvSpPr>
          <p:spPr bwMode="auto">
            <a:xfrm>
              <a:off x="6826250" y="3368675"/>
              <a:ext cx="1438275" cy="1476375"/>
            </a:xfrm>
            <a:custGeom>
              <a:avLst/>
              <a:gdLst>
                <a:gd name="T0" fmla="*/ 381 w 382"/>
                <a:gd name="T1" fmla="*/ 346 h 392"/>
                <a:gd name="T2" fmla="*/ 374 w 382"/>
                <a:gd name="T3" fmla="*/ 338 h 392"/>
                <a:gd name="T4" fmla="*/ 80 w 382"/>
                <a:gd name="T5" fmla="*/ 67 h 392"/>
                <a:gd name="T6" fmla="*/ 66 w 382"/>
                <a:gd name="T7" fmla="*/ 54 h 392"/>
                <a:gd name="T8" fmla="*/ 62 w 382"/>
                <a:gd name="T9" fmla="*/ 51 h 392"/>
                <a:gd name="T10" fmla="*/ 39 w 382"/>
                <a:gd name="T11" fmla="*/ 30 h 392"/>
                <a:gd name="T12" fmla="*/ 1 w 382"/>
                <a:gd name="T13" fmla="*/ 0 h 392"/>
                <a:gd name="T14" fmla="*/ 1 w 382"/>
                <a:gd name="T15" fmla="*/ 0 h 392"/>
                <a:gd name="T16" fmla="*/ 1 w 382"/>
                <a:gd name="T17" fmla="*/ 0 h 392"/>
                <a:gd name="T18" fmla="*/ 1 w 382"/>
                <a:gd name="T19" fmla="*/ 0 h 392"/>
                <a:gd name="T20" fmla="*/ 1 w 382"/>
                <a:gd name="T21" fmla="*/ 2 h 392"/>
                <a:gd name="T22" fmla="*/ 57 w 382"/>
                <a:gd name="T23" fmla="*/ 69 h 392"/>
                <a:gd name="T24" fmla="*/ 70 w 382"/>
                <a:gd name="T25" fmla="*/ 84 h 392"/>
                <a:gd name="T26" fmla="*/ 71 w 382"/>
                <a:gd name="T27" fmla="*/ 85 h 392"/>
                <a:gd name="T28" fmla="*/ 347 w 382"/>
                <a:gd name="T29" fmla="*/ 384 h 392"/>
                <a:gd name="T30" fmla="*/ 355 w 382"/>
                <a:gd name="T31" fmla="*/ 392 h 392"/>
                <a:gd name="T32" fmla="*/ 358 w 382"/>
                <a:gd name="T33" fmla="*/ 391 h 392"/>
                <a:gd name="T34" fmla="*/ 374 w 382"/>
                <a:gd name="T35" fmla="*/ 376 h 392"/>
                <a:gd name="T36" fmla="*/ 381 w 382"/>
                <a:gd name="T37" fmla="*/ 351 h 392"/>
                <a:gd name="T38" fmla="*/ 381 w 382"/>
                <a:gd name="T39" fmla="*/ 34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2" h="392">
                  <a:moveTo>
                    <a:pt x="381" y="346"/>
                  </a:moveTo>
                  <a:cubicBezTo>
                    <a:pt x="381" y="346"/>
                    <a:pt x="379" y="343"/>
                    <a:pt x="374" y="338"/>
                  </a:cubicBezTo>
                  <a:cubicBezTo>
                    <a:pt x="337" y="304"/>
                    <a:pt x="177" y="154"/>
                    <a:pt x="80" y="67"/>
                  </a:cubicBezTo>
                  <a:cubicBezTo>
                    <a:pt x="75" y="62"/>
                    <a:pt x="70" y="58"/>
                    <a:pt x="66" y="54"/>
                  </a:cubicBezTo>
                  <a:cubicBezTo>
                    <a:pt x="65" y="53"/>
                    <a:pt x="64" y="52"/>
                    <a:pt x="62" y="51"/>
                  </a:cubicBezTo>
                  <a:cubicBezTo>
                    <a:pt x="54" y="43"/>
                    <a:pt x="46" y="36"/>
                    <a:pt x="39" y="30"/>
                  </a:cubicBezTo>
                  <a:cubicBezTo>
                    <a:pt x="22" y="15"/>
                    <a:pt x="4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3" y="9"/>
                    <a:pt x="31" y="40"/>
                    <a:pt x="57" y="69"/>
                  </a:cubicBezTo>
                  <a:cubicBezTo>
                    <a:pt x="61" y="73"/>
                    <a:pt x="65" y="78"/>
                    <a:pt x="70" y="84"/>
                  </a:cubicBezTo>
                  <a:cubicBezTo>
                    <a:pt x="71" y="84"/>
                    <a:pt x="71" y="85"/>
                    <a:pt x="71" y="85"/>
                  </a:cubicBezTo>
                  <a:cubicBezTo>
                    <a:pt x="162" y="186"/>
                    <a:pt x="312" y="347"/>
                    <a:pt x="347" y="384"/>
                  </a:cubicBezTo>
                  <a:cubicBezTo>
                    <a:pt x="352" y="389"/>
                    <a:pt x="355" y="392"/>
                    <a:pt x="355" y="392"/>
                  </a:cubicBezTo>
                  <a:cubicBezTo>
                    <a:pt x="355" y="392"/>
                    <a:pt x="356" y="392"/>
                    <a:pt x="358" y="391"/>
                  </a:cubicBezTo>
                  <a:cubicBezTo>
                    <a:pt x="362" y="390"/>
                    <a:pt x="367" y="386"/>
                    <a:pt x="374" y="376"/>
                  </a:cubicBezTo>
                  <a:cubicBezTo>
                    <a:pt x="380" y="365"/>
                    <a:pt x="381" y="356"/>
                    <a:pt x="381" y="351"/>
                  </a:cubicBezTo>
                  <a:cubicBezTo>
                    <a:pt x="382" y="348"/>
                    <a:pt x="381" y="346"/>
                    <a:pt x="381" y="34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4965153" y="2797033"/>
            <a:ext cx="186928" cy="1869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42" name="Rectangle 41"/>
          <p:cNvSpPr/>
          <p:nvPr/>
        </p:nvSpPr>
        <p:spPr>
          <a:xfrm>
            <a:off x="4965153" y="3772530"/>
            <a:ext cx="186928" cy="1869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43" name="Rectangle 42"/>
          <p:cNvSpPr/>
          <p:nvPr/>
        </p:nvSpPr>
        <p:spPr>
          <a:xfrm>
            <a:off x="4965153" y="4688127"/>
            <a:ext cx="186928" cy="186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grpSp>
        <p:nvGrpSpPr>
          <p:cNvPr id="44" name="Group 43"/>
          <p:cNvGrpSpPr/>
          <p:nvPr/>
        </p:nvGrpSpPr>
        <p:grpSpPr>
          <a:xfrm>
            <a:off x="5301910" y="2763820"/>
            <a:ext cx="228968" cy="225322"/>
            <a:chOff x="6297613" y="1392238"/>
            <a:chExt cx="498475" cy="490537"/>
          </a:xfrm>
          <a:solidFill>
            <a:schemeClr val="bg1">
              <a:lumMod val="65000"/>
            </a:schemeClr>
          </a:solidFill>
        </p:grpSpPr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600"/>
            </a:p>
          </p:txBody>
        </p: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600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60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10296" y="3736761"/>
            <a:ext cx="212197" cy="225323"/>
            <a:chOff x="6881813" y="2154238"/>
            <a:chExt cx="461963" cy="490538"/>
          </a:xfrm>
          <a:solidFill>
            <a:schemeClr val="bg1">
              <a:lumMod val="65000"/>
            </a:schemeClr>
          </a:solidFill>
        </p:grpSpPr>
        <p:sp>
          <p:nvSpPr>
            <p:cNvPr id="49" name="Freeform 22"/>
            <p:cNvSpPr>
              <a:spLocks noEditPoints="1"/>
            </p:cNvSpPr>
            <p:nvPr/>
          </p:nvSpPr>
          <p:spPr bwMode="auto">
            <a:xfrm>
              <a:off x="6881813" y="2154238"/>
              <a:ext cx="461963" cy="490538"/>
            </a:xfrm>
            <a:custGeom>
              <a:avLst/>
              <a:gdLst>
                <a:gd name="T0" fmla="*/ 104 w 120"/>
                <a:gd name="T1" fmla="*/ 0 h 128"/>
                <a:gd name="T2" fmla="*/ 16 w 120"/>
                <a:gd name="T3" fmla="*/ 0 h 128"/>
                <a:gd name="T4" fmla="*/ 0 w 120"/>
                <a:gd name="T5" fmla="*/ 16 h 128"/>
                <a:gd name="T6" fmla="*/ 0 w 120"/>
                <a:gd name="T7" fmla="*/ 112 h 128"/>
                <a:gd name="T8" fmla="*/ 16 w 120"/>
                <a:gd name="T9" fmla="*/ 128 h 128"/>
                <a:gd name="T10" fmla="*/ 104 w 120"/>
                <a:gd name="T11" fmla="*/ 128 h 128"/>
                <a:gd name="T12" fmla="*/ 120 w 120"/>
                <a:gd name="T13" fmla="*/ 112 h 128"/>
                <a:gd name="T14" fmla="*/ 120 w 120"/>
                <a:gd name="T15" fmla="*/ 16 h 128"/>
                <a:gd name="T16" fmla="*/ 104 w 120"/>
                <a:gd name="T17" fmla="*/ 0 h 128"/>
                <a:gd name="T18" fmla="*/ 112 w 120"/>
                <a:gd name="T19" fmla="*/ 112 h 128"/>
                <a:gd name="T20" fmla="*/ 104 w 120"/>
                <a:gd name="T21" fmla="*/ 120 h 128"/>
                <a:gd name="T22" fmla="*/ 16 w 120"/>
                <a:gd name="T23" fmla="*/ 120 h 128"/>
                <a:gd name="T24" fmla="*/ 8 w 120"/>
                <a:gd name="T25" fmla="*/ 112 h 128"/>
                <a:gd name="T26" fmla="*/ 8 w 120"/>
                <a:gd name="T27" fmla="*/ 16 h 128"/>
                <a:gd name="T28" fmla="*/ 16 w 120"/>
                <a:gd name="T29" fmla="*/ 8 h 128"/>
                <a:gd name="T30" fmla="*/ 104 w 120"/>
                <a:gd name="T31" fmla="*/ 8 h 128"/>
                <a:gd name="T32" fmla="*/ 112 w 120"/>
                <a:gd name="T33" fmla="*/ 16 h 128"/>
                <a:gd name="T34" fmla="*/ 112 w 120"/>
                <a:gd name="T35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8">
                  <a:moveTo>
                    <a:pt x="10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1"/>
                    <a:pt x="7" y="128"/>
                    <a:pt x="16" y="128"/>
                  </a:cubicBezTo>
                  <a:cubicBezTo>
                    <a:pt x="104" y="128"/>
                    <a:pt x="104" y="128"/>
                    <a:pt x="104" y="128"/>
                  </a:cubicBezTo>
                  <a:cubicBezTo>
                    <a:pt x="113" y="128"/>
                    <a:pt x="120" y="121"/>
                    <a:pt x="120" y="112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7"/>
                    <a:pt x="113" y="0"/>
                    <a:pt x="104" y="0"/>
                  </a:cubicBezTo>
                  <a:close/>
                  <a:moveTo>
                    <a:pt x="112" y="112"/>
                  </a:moveTo>
                  <a:cubicBezTo>
                    <a:pt x="112" y="116"/>
                    <a:pt x="108" y="120"/>
                    <a:pt x="104" y="120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20"/>
                    <a:pt x="8" y="116"/>
                    <a:pt x="8" y="1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8" y="8"/>
                    <a:pt x="112" y="12"/>
                    <a:pt x="112" y="16"/>
                  </a:cubicBezTo>
                  <a:lnTo>
                    <a:pt x="11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Freeform 23"/>
            <p:cNvSpPr>
              <a:spLocks noEditPoints="1"/>
            </p:cNvSpPr>
            <p:nvPr/>
          </p:nvSpPr>
          <p:spPr bwMode="auto">
            <a:xfrm>
              <a:off x="6942138" y="2214563"/>
              <a:ext cx="339725" cy="307975"/>
            </a:xfrm>
            <a:custGeom>
              <a:avLst/>
              <a:gdLst>
                <a:gd name="T0" fmla="*/ 84 w 88"/>
                <a:gd name="T1" fmla="*/ 0 h 80"/>
                <a:gd name="T2" fmla="*/ 4 w 88"/>
                <a:gd name="T3" fmla="*/ 0 h 80"/>
                <a:gd name="T4" fmla="*/ 0 w 88"/>
                <a:gd name="T5" fmla="*/ 4 h 80"/>
                <a:gd name="T6" fmla="*/ 0 w 88"/>
                <a:gd name="T7" fmla="*/ 76 h 80"/>
                <a:gd name="T8" fmla="*/ 4 w 88"/>
                <a:gd name="T9" fmla="*/ 80 h 80"/>
                <a:gd name="T10" fmla="*/ 84 w 88"/>
                <a:gd name="T11" fmla="*/ 80 h 80"/>
                <a:gd name="T12" fmla="*/ 88 w 88"/>
                <a:gd name="T13" fmla="*/ 76 h 80"/>
                <a:gd name="T14" fmla="*/ 88 w 88"/>
                <a:gd name="T15" fmla="*/ 4 h 80"/>
                <a:gd name="T16" fmla="*/ 84 w 88"/>
                <a:gd name="T17" fmla="*/ 0 h 80"/>
                <a:gd name="T18" fmla="*/ 84 w 88"/>
                <a:gd name="T19" fmla="*/ 4 h 80"/>
                <a:gd name="T20" fmla="*/ 84 w 88"/>
                <a:gd name="T21" fmla="*/ 59 h 80"/>
                <a:gd name="T22" fmla="*/ 71 w 88"/>
                <a:gd name="T23" fmla="*/ 45 h 80"/>
                <a:gd name="T24" fmla="*/ 68 w 88"/>
                <a:gd name="T25" fmla="*/ 44 h 80"/>
                <a:gd name="T26" fmla="*/ 65 w 88"/>
                <a:gd name="T27" fmla="*/ 45 h 80"/>
                <a:gd name="T28" fmla="*/ 55 w 88"/>
                <a:gd name="T29" fmla="*/ 57 h 80"/>
                <a:gd name="T30" fmla="*/ 23 w 88"/>
                <a:gd name="T31" fmla="*/ 21 h 80"/>
                <a:gd name="T32" fmla="*/ 20 w 88"/>
                <a:gd name="T33" fmla="*/ 20 h 80"/>
                <a:gd name="T34" fmla="*/ 17 w 88"/>
                <a:gd name="T35" fmla="*/ 21 h 80"/>
                <a:gd name="T36" fmla="*/ 4 w 88"/>
                <a:gd name="T37" fmla="*/ 36 h 80"/>
                <a:gd name="T38" fmla="*/ 4 w 88"/>
                <a:gd name="T39" fmla="*/ 4 h 80"/>
                <a:gd name="T40" fmla="*/ 84 w 88"/>
                <a:gd name="T41" fmla="*/ 4 h 80"/>
                <a:gd name="T42" fmla="*/ 4 w 88"/>
                <a:gd name="T43" fmla="*/ 42 h 80"/>
                <a:gd name="T44" fmla="*/ 20 w 88"/>
                <a:gd name="T45" fmla="*/ 24 h 80"/>
                <a:gd name="T46" fmla="*/ 52 w 88"/>
                <a:gd name="T47" fmla="*/ 61 h 80"/>
                <a:gd name="T48" fmla="*/ 55 w 88"/>
                <a:gd name="T49" fmla="*/ 63 h 80"/>
                <a:gd name="T50" fmla="*/ 66 w 88"/>
                <a:gd name="T51" fmla="*/ 76 h 80"/>
                <a:gd name="T52" fmla="*/ 4 w 88"/>
                <a:gd name="T53" fmla="*/ 76 h 80"/>
                <a:gd name="T54" fmla="*/ 4 w 88"/>
                <a:gd name="T55" fmla="*/ 42 h 80"/>
                <a:gd name="T56" fmla="*/ 71 w 88"/>
                <a:gd name="T57" fmla="*/ 76 h 80"/>
                <a:gd name="T58" fmla="*/ 57 w 88"/>
                <a:gd name="T59" fmla="*/ 60 h 80"/>
                <a:gd name="T60" fmla="*/ 68 w 88"/>
                <a:gd name="T61" fmla="*/ 48 h 80"/>
                <a:gd name="T62" fmla="*/ 84 w 88"/>
                <a:gd name="T63" fmla="*/ 66 h 80"/>
                <a:gd name="T64" fmla="*/ 84 w 88"/>
                <a:gd name="T65" fmla="*/ 76 h 80"/>
                <a:gd name="T66" fmla="*/ 71 w 88"/>
                <a:gd name="T67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" h="80">
                  <a:moveTo>
                    <a:pt x="8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8"/>
                    <a:pt x="2" y="80"/>
                    <a:pt x="4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6" y="80"/>
                    <a:pt x="88" y="78"/>
                    <a:pt x="88" y="76"/>
                  </a:cubicBezTo>
                  <a:cubicBezTo>
                    <a:pt x="88" y="4"/>
                    <a:pt x="88" y="4"/>
                    <a:pt x="88" y="4"/>
                  </a:cubicBezTo>
                  <a:cubicBezTo>
                    <a:pt x="88" y="2"/>
                    <a:pt x="86" y="0"/>
                    <a:pt x="84" y="0"/>
                  </a:cubicBezTo>
                  <a:close/>
                  <a:moveTo>
                    <a:pt x="84" y="4"/>
                  </a:moveTo>
                  <a:cubicBezTo>
                    <a:pt x="84" y="59"/>
                    <a:pt x="84" y="59"/>
                    <a:pt x="84" y="59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0" y="44"/>
                    <a:pt x="69" y="44"/>
                    <a:pt x="68" y="44"/>
                  </a:cubicBezTo>
                  <a:cubicBezTo>
                    <a:pt x="67" y="44"/>
                    <a:pt x="66" y="44"/>
                    <a:pt x="65" y="45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0"/>
                    <a:pt x="21" y="20"/>
                    <a:pt x="20" y="20"/>
                  </a:cubicBezTo>
                  <a:cubicBezTo>
                    <a:pt x="19" y="20"/>
                    <a:pt x="18" y="20"/>
                    <a:pt x="17" y="21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84" y="4"/>
                  </a:lnTo>
                  <a:close/>
                  <a:moveTo>
                    <a:pt x="4" y="4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4" y="76"/>
                    <a:pt x="4" y="76"/>
                    <a:pt x="4" y="76"/>
                  </a:cubicBezTo>
                  <a:lnTo>
                    <a:pt x="4" y="42"/>
                  </a:lnTo>
                  <a:close/>
                  <a:moveTo>
                    <a:pt x="71" y="76"/>
                  </a:moveTo>
                  <a:cubicBezTo>
                    <a:pt x="57" y="60"/>
                    <a:pt x="57" y="60"/>
                    <a:pt x="57" y="60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84" y="76"/>
                    <a:pt x="84" y="76"/>
                    <a:pt x="84" y="76"/>
                  </a:cubicBezTo>
                  <a:lnTo>
                    <a:pt x="71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Freeform 24"/>
            <p:cNvSpPr>
              <a:spLocks noEditPoints="1"/>
            </p:cNvSpPr>
            <p:nvPr/>
          </p:nvSpPr>
          <p:spPr bwMode="auto">
            <a:xfrm>
              <a:off x="7127875" y="2260600"/>
              <a:ext cx="92075" cy="92075"/>
            </a:xfrm>
            <a:custGeom>
              <a:avLst/>
              <a:gdLst>
                <a:gd name="T0" fmla="*/ 12 w 24"/>
                <a:gd name="T1" fmla="*/ 24 h 24"/>
                <a:gd name="T2" fmla="*/ 24 w 24"/>
                <a:gd name="T3" fmla="*/ 12 h 24"/>
                <a:gd name="T4" fmla="*/ 12 w 24"/>
                <a:gd name="T5" fmla="*/ 0 h 24"/>
                <a:gd name="T6" fmla="*/ 0 w 24"/>
                <a:gd name="T7" fmla="*/ 12 h 24"/>
                <a:gd name="T8" fmla="*/ 12 w 24"/>
                <a:gd name="T9" fmla="*/ 24 h 24"/>
                <a:gd name="T10" fmla="*/ 12 w 24"/>
                <a:gd name="T11" fmla="*/ 4 h 24"/>
                <a:gd name="T12" fmla="*/ 20 w 24"/>
                <a:gd name="T13" fmla="*/ 12 h 24"/>
                <a:gd name="T14" fmla="*/ 12 w 24"/>
                <a:gd name="T15" fmla="*/ 20 h 24"/>
                <a:gd name="T16" fmla="*/ 4 w 24"/>
                <a:gd name="T17" fmla="*/ 12 h 24"/>
                <a:gd name="T18" fmla="*/ 12 w 24"/>
                <a:gd name="T1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lose/>
                  <a:moveTo>
                    <a:pt x="12" y="4"/>
                  </a:moveTo>
                  <a:cubicBezTo>
                    <a:pt x="16" y="4"/>
                    <a:pt x="20" y="8"/>
                    <a:pt x="20" y="12"/>
                  </a:cubicBezTo>
                  <a:cubicBezTo>
                    <a:pt x="20" y="16"/>
                    <a:pt x="16" y="20"/>
                    <a:pt x="12" y="20"/>
                  </a:cubicBezTo>
                  <a:cubicBezTo>
                    <a:pt x="8" y="20"/>
                    <a:pt x="4" y="16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52" name="Freeform 28"/>
          <p:cNvSpPr>
            <a:spLocks noEditPoints="1"/>
          </p:cNvSpPr>
          <p:nvPr/>
        </p:nvSpPr>
        <p:spPr bwMode="auto">
          <a:xfrm>
            <a:off x="5303368" y="4632745"/>
            <a:ext cx="226052" cy="226052"/>
          </a:xfrm>
          <a:custGeom>
            <a:avLst/>
            <a:gdLst>
              <a:gd name="T0" fmla="*/ 114 w 128"/>
              <a:gd name="T1" fmla="*/ 29 h 128"/>
              <a:gd name="T2" fmla="*/ 112 w 128"/>
              <a:gd name="T3" fmla="*/ 8 h 128"/>
              <a:gd name="T4" fmla="*/ 24 w 128"/>
              <a:gd name="T5" fmla="*/ 0 h 128"/>
              <a:gd name="T6" fmla="*/ 16 w 128"/>
              <a:gd name="T7" fmla="*/ 27 h 128"/>
              <a:gd name="T8" fmla="*/ 2 w 128"/>
              <a:gd name="T9" fmla="*/ 45 h 128"/>
              <a:gd name="T10" fmla="*/ 0 w 128"/>
              <a:gd name="T11" fmla="*/ 56 h 128"/>
              <a:gd name="T12" fmla="*/ 12 w 128"/>
              <a:gd name="T13" fmla="*/ 68 h 128"/>
              <a:gd name="T14" fmla="*/ 20 w 128"/>
              <a:gd name="T15" fmla="*/ 128 h 128"/>
              <a:gd name="T16" fmla="*/ 116 w 128"/>
              <a:gd name="T17" fmla="*/ 120 h 128"/>
              <a:gd name="T18" fmla="*/ 116 w 128"/>
              <a:gd name="T19" fmla="*/ 68 h 128"/>
              <a:gd name="T20" fmla="*/ 128 w 128"/>
              <a:gd name="T21" fmla="*/ 52 h 128"/>
              <a:gd name="T22" fmla="*/ 104 w 128"/>
              <a:gd name="T23" fmla="*/ 8 h 128"/>
              <a:gd name="T24" fmla="*/ 24 w 128"/>
              <a:gd name="T25" fmla="*/ 24 h 128"/>
              <a:gd name="T26" fmla="*/ 24 w 128"/>
              <a:gd name="T27" fmla="*/ 8 h 128"/>
              <a:gd name="T28" fmla="*/ 41 w 128"/>
              <a:gd name="T29" fmla="*/ 60 h 128"/>
              <a:gd name="T30" fmla="*/ 40 w 128"/>
              <a:gd name="T31" fmla="*/ 32 h 128"/>
              <a:gd name="T32" fmla="*/ 41 w 128"/>
              <a:gd name="T33" fmla="*/ 60 h 128"/>
              <a:gd name="T34" fmla="*/ 62 w 128"/>
              <a:gd name="T35" fmla="*/ 32 h 128"/>
              <a:gd name="T36" fmla="*/ 45 w 128"/>
              <a:gd name="T37" fmla="*/ 60 h 128"/>
              <a:gd name="T38" fmla="*/ 66 w 128"/>
              <a:gd name="T39" fmla="*/ 32 h 128"/>
              <a:gd name="T40" fmla="*/ 83 w 128"/>
              <a:gd name="T41" fmla="*/ 60 h 128"/>
              <a:gd name="T42" fmla="*/ 66 w 128"/>
              <a:gd name="T43" fmla="*/ 32 h 128"/>
              <a:gd name="T44" fmla="*/ 88 w 128"/>
              <a:gd name="T45" fmla="*/ 32 h 128"/>
              <a:gd name="T46" fmla="*/ 87 w 128"/>
              <a:gd name="T47" fmla="*/ 60 h 128"/>
              <a:gd name="T48" fmla="*/ 8 w 128"/>
              <a:gd name="T49" fmla="*/ 56 h 128"/>
              <a:gd name="T50" fmla="*/ 9 w 128"/>
              <a:gd name="T51" fmla="*/ 50 h 128"/>
              <a:gd name="T52" fmla="*/ 24 w 128"/>
              <a:gd name="T53" fmla="*/ 32 h 128"/>
              <a:gd name="T54" fmla="*/ 19 w 128"/>
              <a:gd name="T55" fmla="*/ 60 h 128"/>
              <a:gd name="T56" fmla="*/ 8 w 128"/>
              <a:gd name="T57" fmla="*/ 56 h 128"/>
              <a:gd name="T58" fmla="*/ 50 w 128"/>
              <a:gd name="T59" fmla="*/ 120 h 128"/>
              <a:gd name="T60" fmla="*/ 80 w 128"/>
              <a:gd name="T61" fmla="*/ 80 h 128"/>
              <a:gd name="T62" fmla="*/ 108 w 128"/>
              <a:gd name="T63" fmla="*/ 120 h 128"/>
              <a:gd name="T64" fmla="*/ 84 w 128"/>
              <a:gd name="T65" fmla="*/ 80 h 128"/>
              <a:gd name="T66" fmla="*/ 50 w 128"/>
              <a:gd name="T67" fmla="*/ 76 h 128"/>
              <a:gd name="T68" fmla="*/ 46 w 128"/>
              <a:gd name="T69" fmla="*/ 120 h 128"/>
              <a:gd name="T70" fmla="*/ 20 w 128"/>
              <a:gd name="T71" fmla="*/ 68 h 128"/>
              <a:gd name="T72" fmla="*/ 108 w 128"/>
              <a:gd name="T73" fmla="*/ 120 h 128"/>
              <a:gd name="T74" fmla="*/ 116 w 128"/>
              <a:gd name="T75" fmla="*/ 60 h 128"/>
              <a:gd name="T76" fmla="*/ 93 w 128"/>
              <a:gd name="T77" fmla="*/ 32 h 128"/>
              <a:gd name="T78" fmla="*/ 104 w 128"/>
              <a:gd name="T79" fmla="*/ 32 h 128"/>
              <a:gd name="T80" fmla="*/ 119 w 128"/>
              <a:gd name="T81" fmla="*/ 50 h 128"/>
              <a:gd name="T82" fmla="*/ 120 w 128"/>
              <a:gd name="T83" fmla="*/ 5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8" h="128">
                <a:moveTo>
                  <a:pt x="126" y="45"/>
                </a:moveTo>
                <a:cubicBezTo>
                  <a:pt x="114" y="29"/>
                  <a:pt x="114" y="29"/>
                  <a:pt x="114" y="29"/>
                </a:cubicBezTo>
                <a:cubicBezTo>
                  <a:pt x="113" y="28"/>
                  <a:pt x="113" y="28"/>
                  <a:pt x="112" y="27"/>
                </a:cubicBezTo>
                <a:cubicBezTo>
                  <a:pt x="112" y="8"/>
                  <a:pt x="112" y="8"/>
                  <a:pt x="112" y="8"/>
                </a:cubicBezTo>
                <a:cubicBezTo>
                  <a:pt x="112" y="4"/>
                  <a:pt x="108" y="0"/>
                  <a:pt x="10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0" y="0"/>
                  <a:pt x="16" y="4"/>
                  <a:pt x="16" y="8"/>
                </a:cubicBezTo>
                <a:cubicBezTo>
                  <a:pt x="16" y="27"/>
                  <a:pt x="16" y="27"/>
                  <a:pt x="16" y="27"/>
                </a:cubicBezTo>
                <a:cubicBezTo>
                  <a:pt x="15" y="28"/>
                  <a:pt x="15" y="28"/>
                  <a:pt x="14" y="29"/>
                </a:cubicBezTo>
                <a:cubicBezTo>
                  <a:pt x="2" y="45"/>
                  <a:pt x="2" y="45"/>
                  <a:pt x="2" y="45"/>
                </a:cubicBezTo>
                <a:cubicBezTo>
                  <a:pt x="1" y="47"/>
                  <a:pt x="0" y="49"/>
                  <a:pt x="0" y="52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3"/>
                  <a:pt x="5" y="68"/>
                  <a:pt x="12" y="68"/>
                </a:cubicBezTo>
                <a:cubicBezTo>
                  <a:pt x="12" y="68"/>
                  <a:pt x="12" y="68"/>
                  <a:pt x="12" y="68"/>
                </a:cubicBezTo>
                <a:cubicBezTo>
                  <a:pt x="12" y="120"/>
                  <a:pt x="12" y="120"/>
                  <a:pt x="12" y="120"/>
                </a:cubicBezTo>
                <a:cubicBezTo>
                  <a:pt x="12" y="124"/>
                  <a:pt x="16" y="128"/>
                  <a:pt x="20" y="128"/>
                </a:cubicBezTo>
                <a:cubicBezTo>
                  <a:pt x="108" y="128"/>
                  <a:pt x="108" y="128"/>
                  <a:pt x="108" y="128"/>
                </a:cubicBezTo>
                <a:cubicBezTo>
                  <a:pt x="112" y="128"/>
                  <a:pt x="116" y="124"/>
                  <a:pt x="116" y="120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23" y="68"/>
                  <a:pt x="128" y="63"/>
                  <a:pt x="128" y="56"/>
                </a:cubicBezTo>
                <a:cubicBezTo>
                  <a:pt x="128" y="52"/>
                  <a:pt x="128" y="52"/>
                  <a:pt x="128" y="52"/>
                </a:cubicBezTo>
                <a:cubicBezTo>
                  <a:pt x="128" y="49"/>
                  <a:pt x="127" y="47"/>
                  <a:pt x="126" y="45"/>
                </a:cubicBezTo>
                <a:close/>
                <a:moveTo>
                  <a:pt x="104" y="8"/>
                </a:moveTo>
                <a:cubicBezTo>
                  <a:pt x="104" y="24"/>
                  <a:pt x="104" y="24"/>
                  <a:pt x="10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8"/>
                  <a:pt x="24" y="8"/>
                  <a:pt x="24" y="8"/>
                </a:cubicBezTo>
                <a:lnTo>
                  <a:pt x="104" y="8"/>
                </a:lnTo>
                <a:close/>
                <a:moveTo>
                  <a:pt x="41" y="60"/>
                </a:moveTo>
                <a:cubicBezTo>
                  <a:pt x="24" y="60"/>
                  <a:pt x="24" y="60"/>
                  <a:pt x="24" y="60"/>
                </a:cubicBezTo>
                <a:cubicBezTo>
                  <a:pt x="40" y="32"/>
                  <a:pt x="40" y="32"/>
                  <a:pt x="40" y="32"/>
                </a:cubicBezTo>
                <a:cubicBezTo>
                  <a:pt x="49" y="32"/>
                  <a:pt x="49" y="32"/>
                  <a:pt x="49" y="32"/>
                </a:cubicBezTo>
                <a:lnTo>
                  <a:pt x="41" y="60"/>
                </a:lnTo>
                <a:close/>
                <a:moveTo>
                  <a:pt x="53" y="32"/>
                </a:moveTo>
                <a:cubicBezTo>
                  <a:pt x="62" y="32"/>
                  <a:pt x="62" y="32"/>
                  <a:pt x="62" y="32"/>
                </a:cubicBezTo>
                <a:cubicBezTo>
                  <a:pt x="62" y="60"/>
                  <a:pt x="62" y="60"/>
                  <a:pt x="62" y="60"/>
                </a:cubicBezTo>
                <a:cubicBezTo>
                  <a:pt x="45" y="60"/>
                  <a:pt x="45" y="60"/>
                  <a:pt x="45" y="60"/>
                </a:cubicBezTo>
                <a:lnTo>
                  <a:pt x="53" y="32"/>
                </a:lnTo>
                <a:close/>
                <a:moveTo>
                  <a:pt x="66" y="32"/>
                </a:moveTo>
                <a:cubicBezTo>
                  <a:pt x="75" y="32"/>
                  <a:pt x="75" y="32"/>
                  <a:pt x="75" y="32"/>
                </a:cubicBezTo>
                <a:cubicBezTo>
                  <a:pt x="83" y="60"/>
                  <a:pt x="83" y="60"/>
                  <a:pt x="83" y="60"/>
                </a:cubicBezTo>
                <a:cubicBezTo>
                  <a:pt x="66" y="60"/>
                  <a:pt x="66" y="60"/>
                  <a:pt x="66" y="60"/>
                </a:cubicBezTo>
                <a:lnTo>
                  <a:pt x="66" y="32"/>
                </a:lnTo>
                <a:close/>
                <a:moveTo>
                  <a:pt x="79" y="32"/>
                </a:moveTo>
                <a:cubicBezTo>
                  <a:pt x="88" y="32"/>
                  <a:pt x="88" y="32"/>
                  <a:pt x="88" y="32"/>
                </a:cubicBezTo>
                <a:cubicBezTo>
                  <a:pt x="104" y="60"/>
                  <a:pt x="104" y="60"/>
                  <a:pt x="104" y="60"/>
                </a:cubicBezTo>
                <a:cubicBezTo>
                  <a:pt x="87" y="60"/>
                  <a:pt x="87" y="60"/>
                  <a:pt x="87" y="60"/>
                </a:cubicBezTo>
                <a:lnTo>
                  <a:pt x="79" y="32"/>
                </a:lnTo>
                <a:close/>
                <a:moveTo>
                  <a:pt x="8" y="56"/>
                </a:moveTo>
                <a:cubicBezTo>
                  <a:pt x="8" y="52"/>
                  <a:pt x="8" y="52"/>
                  <a:pt x="8" y="52"/>
                </a:cubicBezTo>
                <a:cubicBezTo>
                  <a:pt x="8" y="51"/>
                  <a:pt x="8" y="50"/>
                  <a:pt x="9" y="50"/>
                </a:cubicBezTo>
                <a:cubicBezTo>
                  <a:pt x="21" y="34"/>
                  <a:pt x="21" y="34"/>
                  <a:pt x="21" y="34"/>
                </a:cubicBezTo>
                <a:cubicBezTo>
                  <a:pt x="22" y="33"/>
                  <a:pt x="23" y="32"/>
                  <a:pt x="24" y="32"/>
                </a:cubicBezTo>
                <a:cubicBezTo>
                  <a:pt x="35" y="32"/>
                  <a:pt x="35" y="32"/>
                  <a:pt x="35" y="32"/>
                </a:cubicBezTo>
                <a:cubicBezTo>
                  <a:pt x="19" y="60"/>
                  <a:pt x="19" y="60"/>
                  <a:pt x="19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0" y="60"/>
                  <a:pt x="8" y="58"/>
                  <a:pt x="8" y="56"/>
                </a:cubicBezTo>
                <a:close/>
                <a:moveTo>
                  <a:pt x="80" y="120"/>
                </a:moveTo>
                <a:cubicBezTo>
                  <a:pt x="50" y="120"/>
                  <a:pt x="50" y="120"/>
                  <a:pt x="50" y="120"/>
                </a:cubicBezTo>
                <a:cubicBezTo>
                  <a:pt x="50" y="80"/>
                  <a:pt x="50" y="80"/>
                  <a:pt x="50" y="80"/>
                </a:cubicBezTo>
                <a:cubicBezTo>
                  <a:pt x="80" y="80"/>
                  <a:pt x="80" y="80"/>
                  <a:pt x="80" y="80"/>
                </a:cubicBezTo>
                <a:lnTo>
                  <a:pt x="80" y="120"/>
                </a:lnTo>
                <a:close/>
                <a:moveTo>
                  <a:pt x="108" y="120"/>
                </a:moveTo>
                <a:cubicBezTo>
                  <a:pt x="84" y="120"/>
                  <a:pt x="84" y="120"/>
                  <a:pt x="84" y="120"/>
                </a:cubicBezTo>
                <a:cubicBezTo>
                  <a:pt x="84" y="80"/>
                  <a:pt x="84" y="80"/>
                  <a:pt x="84" y="80"/>
                </a:cubicBezTo>
                <a:cubicBezTo>
                  <a:pt x="84" y="78"/>
                  <a:pt x="82" y="76"/>
                  <a:pt x="80" y="76"/>
                </a:cubicBezTo>
                <a:cubicBezTo>
                  <a:pt x="50" y="76"/>
                  <a:pt x="50" y="76"/>
                  <a:pt x="50" y="76"/>
                </a:cubicBezTo>
                <a:cubicBezTo>
                  <a:pt x="48" y="76"/>
                  <a:pt x="46" y="78"/>
                  <a:pt x="46" y="80"/>
                </a:cubicBezTo>
                <a:cubicBezTo>
                  <a:pt x="46" y="120"/>
                  <a:pt x="46" y="120"/>
                  <a:pt x="46" y="120"/>
                </a:cubicBezTo>
                <a:cubicBezTo>
                  <a:pt x="20" y="120"/>
                  <a:pt x="20" y="120"/>
                  <a:pt x="20" y="120"/>
                </a:cubicBezTo>
                <a:cubicBezTo>
                  <a:pt x="20" y="68"/>
                  <a:pt x="20" y="68"/>
                  <a:pt x="20" y="68"/>
                </a:cubicBezTo>
                <a:cubicBezTo>
                  <a:pt x="108" y="68"/>
                  <a:pt x="108" y="68"/>
                  <a:pt x="108" y="68"/>
                </a:cubicBezTo>
                <a:lnTo>
                  <a:pt x="108" y="120"/>
                </a:lnTo>
                <a:close/>
                <a:moveTo>
                  <a:pt x="120" y="56"/>
                </a:moveTo>
                <a:cubicBezTo>
                  <a:pt x="120" y="58"/>
                  <a:pt x="118" y="60"/>
                  <a:pt x="116" y="60"/>
                </a:cubicBezTo>
                <a:cubicBezTo>
                  <a:pt x="109" y="60"/>
                  <a:pt x="109" y="60"/>
                  <a:pt x="109" y="60"/>
                </a:cubicBezTo>
                <a:cubicBezTo>
                  <a:pt x="93" y="32"/>
                  <a:pt x="93" y="32"/>
                  <a:pt x="93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5" y="32"/>
                  <a:pt x="106" y="33"/>
                  <a:pt x="107" y="34"/>
                </a:cubicBezTo>
                <a:cubicBezTo>
                  <a:pt x="119" y="50"/>
                  <a:pt x="119" y="50"/>
                  <a:pt x="119" y="50"/>
                </a:cubicBezTo>
                <a:cubicBezTo>
                  <a:pt x="120" y="50"/>
                  <a:pt x="120" y="51"/>
                  <a:pt x="120" y="52"/>
                </a:cubicBezTo>
                <a:lnTo>
                  <a:pt x="120" y="5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600"/>
          </a:p>
        </p:txBody>
      </p:sp>
      <p:sp>
        <p:nvSpPr>
          <p:cNvPr id="53" name="TextBox 52"/>
          <p:cNvSpPr txBox="1"/>
          <p:nvPr/>
        </p:nvSpPr>
        <p:spPr>
          <a:xfrm>
            <a:off x="5580827" y="2627887"/>
            <a:ext cx="217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발만 담그고 싶은데 샤워장 가기는 애매하다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!</a:t>
            </a:r>
            <a:endParaRPr lang="id-ID" sz="1200" b="1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98040" y="3018651"/>
            <a:ext cx="2073002" cy="48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주위에는 심지어 발을 씻을 공간들이</a:t>
            </a:r>
            <a:endParaRPr lang="en-US" altLang="ko-KR" sz="900" b="1" dirty="0" smtClean="0">
              <a:solidFill>
                <a:schemeClr val="bg1">
                  <a:lumMod val="65000"/>
                </a:schemeClr>
              </a:solidFill>
              <a:latin typeface="Signika Negative" pitchFamily="2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많지 않다</a:t>
            </a:r>
            <a:r>
              <a:rPr lang="en-US" altLang="ko-KR" sz="900" b="1" dirty="0" smtClean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.</a:t>
            </a:r>
            <a:endParaRPr lang="en-US" sz="900" b="1" dirty="0">
              <a:solidFill>
                <a:schemeClr val="bg1">
                  <a:lumMod val="65000"/>
                </a:schemeClr>
              </a:solidFill>
              <a:latin typeface="Signika Negative" pitchFamily="2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80829" y="3541697"/>
            <a:ext cx="2303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잠깐 해변에서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쉬고 싶은데</a:t>
            </a:r>
            <a:endParaRPr lang="en-US" altLang="ko-KR" sz="1200" b="1" dirty="0" smtClean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  <a:p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파라솔을 대여하기는 애매하다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.</a:t>
            </a:r>
            <a:endParaRPr lang="id-ID" sz="1200" b="1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98040" y="3948598"/>
            <a:ext cx="23423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우산이라도 </a:t>
            </a:r>
            <a:r>
              <a:rPr lang="ko-KR" altLang="en-US" sz="900" b="1" dirty="0" err="1" smtClean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챙겨올걸</a:t>
            </a:r>
            <a:r>
              <a:rPr lang="en-US" altLang="ko-KR" sz="900" b="1" dirty="0" smtClean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…</a:t>
            </a:r>
            <a:endParaRPr lang="en-US" sz="900" b="1" dirty="0">
              <a:solidFill>
                <a:schemeClr val="bg1">
                  <a:lumMod val="65000"/>
                </a:schemeClr>
              </a:solidFill>
              <a:latin typeface="Signika Negative" pitchFamily="2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580829" y="4471689"/>
            <a:ext cx="265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운동화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,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양말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,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긴 바지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,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치마를 입으니</a:t>
            </a:r>
            <a:endParaRPr lang="en-US" altLang="ko-KR" sz="1200" b="1" dirty="0" smtClean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  <a:p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발만 들어가도 이어질 </a:t>
            </a:r>
            <a:r>
              <a:rPr lang="ko-KR" altLang="en-US" sz="1200" b="1" dirty="0" err="1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불편거리들</a:t>
            </a:r>
            <a:endParaRPr lang="en-US" altLang="ko-KR" sz="1200" b="1" dirty="0" smtClean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29599" y="4852615"/>
            <a:ext cx="2707726" cy="485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</a:rPr>
              <a:t>앞으로 갈 곳도 많은데 발 한번 담그려 슬리퍼에 짧은 바지만 입고 다니고 싶지는 않다</a:t>
            </a:r>
            <a:r>
              <a:rPr lang="en-US" altLang="ko-KR" sz="900" b="1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900" b="1" dirty="0">
              <a:solidFill>
                <a:schemeClr val="bg1">
                  <a:lumMod val="65000"/>
                </a:schemeClr>
              </a:solidFill>
              <a:latin typeface="Signika Negativ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31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7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2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1" grpId="0" animBg="1"/>
      <p:bldP spid="42" grpId="0" animBg="1"/>
      <p:bldP spid="43" grpId="0" animBg="1"/>
      <p:bldP spid="52" grpId="0" animBg="1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3892500" y="2658371"/>
            <a:ext cx="5251501" cy="3449318"/>
            <a:chOff x="1017405" y="2693983"/>
            <a:chExt cx="6794663" cy="4462905"/>
          </a:xfrm>
        </p:grpSpPr>
        <p:grpSp>
          <p:nvGrpSpPr>
            <p:cNvPr id="68" name="Group 67"/>
            <p:cNvGrpSpPr/>
            <p:nvPr/>
          </p:nvGrpSpPr>
          <p:grpSpPr>
            <a:xfrm>
              <a:off x="1017405" y="2693983"/>
              <a:ext cx="6794663" cy="4462905"/>
              <a:chOff x="1017405" y="2693983"/>
              <a:chExt cx="6794663" cy="4462905"/>
            </a:xfrm>
          </p:grpSpPr>
          <p:sp>
            <p:nvSpPr>
              <p:cNvPr id="71" name="AutoShape 1"/>
              <p:cNvSpPr>
                <a:spLocks/>
              </p:cNvSpPr>
              <p:nvPr/>
            </p:nvSpPr>
            <p:spPr bwMode="auto">
              <a:xfrm>
                <a:off x="1017405" y="2693983"/>
                <a:ext cx="6794663" cy="4462905"/>
              </a:xfrm>
              <a:prstGeom prst="roundRect">
                <a:avLst>
                  <a:gd name="adj" fmla="val 1292"/>
                </a:avLst>
              </a:prstGeom>
              <a:solidFill>
                <a:srgbClr val="343434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254000" dist="114299" dir="5340024" algn="ctr" rotWithShape="0">
                  <a:schemeClr val="bg2">
                    <a:alpha val="39000"/>
                  </a:schemeClr>
                </a:outerShdw>
              </a:effectLst>
            </p:spPr>
            <p:txBody>
              <a:bodyPr lIns="0" tIns="0" rIns="0" bIns="0"/>
              <a:lstStyle/>
              <a:p>
                <a:endParaRPr lang="id-ID" sz="1350"/>
              </a:p>
            </p:txBody>
          </p:sp>
          <p:sp>
            <p:nvSpPr>
              <p:cNvPr id="78" name="Rectangle 2"/>
              <p:cNvSpPr>
                <a:spLocks/>
              </p:cNvSpPr>
              <p:nvPr/>
            </p:nvSpPr>
            <p:spPr bwMode="auto">
              <a:xfrm>
                <a:off x="1017405" y="3024940"/>
                <a:ext cx="6794663" cy="315914"/>
              </a:xfrm>
              <a:prstGeom prst="rect">
                <a:avLst/>
              </a:prstGeom>
              <a:solidFill>
                <a:srgbClr val="CDCDCD"/>
              </a:solidFill>
              <a:ln w="25400" cap="flat">
                <a:solidFill>
                  <a:srgbClr val="CDCDCD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sz="1350"/>
              </a:p>
            </p:txBody>
          </p:sp>
          <p:sp>
            <p:nvSpPr>
              <p:cNvPr id="80" name="AutoShape 3"/>
              <p:cNvSpPr>
                <a:spLocks/>
              </p:cNvSpPr>
              <p:nvPr/>
            </p:nvSpPr>
            <p:spPr bwMode="auto">
              <a:xfrm>
                <a:off x="2035351" y="2779230"/>
                <a:ext cx="2717865" cy="561624"/>
              </a:xfrm>
              <a:prstGeom prst="roundRect">
                <a:avLst>
                  <a:gd name="adj" fmla="val 11986"/>
                </a:avLst>
              </a:prstGeom>
              <a:solidFill>
                <a:srgbClr val="CDCDCD"/>
              </a:solidFill>
              <a:ln w="25400" cap="flat">
                <a:solidFill>
                  <a:srgbClr val="CDCDCD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sz="1350"/>
              </a:p>
            </p:txBody>
          </p:sp>
          <p:sp>
            <p:nvSpPr>
              <p:cNvPr id="81" name="Oval 4"/>
              <p:cNvSpPr>
                <a:spLocks/>
              </p:cNvSpPr>
              <p:nvPr/>
            </p:nvSpPr>
            <p:spPr bwMode="auto">
              <a:xfrm>
                <a:off x="1137753" y="2814331"/>
                <a:ext cx="95903" cy="95276"/>
              </a:xfrm>
              <a:prstGeom prst="ellipse">
                <a:avLst/>
              </a:prstGeom>
              <a:solidFill>
                <a:schemeClr val="accent2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sz="1350"/>
              </a:p>
            </p:txBody>
          </p:sp>
          <p:sp>
            <p:nvSpPr>
              <p:cNvPr id="82" name="Oval 5"/>
              <p:cNvSpPr>
                <a:spLocks/>
              </p:cNvSpPr>
              <p:nvPr/>
            </p:nvSpPr>
            <p:spPr bwMode="auto">
              <a:xfrm>
                <a:off x="1307620" y="2814331"/>
                <a:ext cx="95903" cy="95276"/>
              </a:xfrm>
              <a:prstGeom prst="ellipse">
                <a:avLst/>
              </a:prstGeom>
              <a:solidFill>
                <a:schemeClr val="accent3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sz="1350"/>
              </a:p>
            </p:txBody>
          </p:sp>
          <p:sp>
            <p:nvSpPr>
              <p:cNvPr id="83" name="Oval 6"/>
              <p:cNvSpPr>
                <a:spLocks/>
              </p:cNvSpPr>
              <p:nvPr/>
            </p:nvSpPr>
            <p:spPr bwMode="auto">
              <a:xfrm>
                <a:off x="1477486" y="2814331"/>
                <a:ext cx="95903" cy="95276"/>
              </a:xfrm>
              <a:prstGeom prst="ellipse">
                <a:avLst/>
              </a:prstGeom>
              <a:solidFill>
                <a:schemeClr val="accent4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sz="1350"/>
              </a:p>
            </p:txBody>
          </p:sp>
          <p:sp>
            <p:nvSpPr>
              <p:cNvPr id="84" name="Rectangle 11"/>
              <p:cNvSpPr>
                <a:spLocks/>
              </p:cNvSpPr>
              <p:nvPr/>
            </p:nvSpPr>
            <p:spPr bwMode="auto">
              <a:xfrm>
                <a:off x="2205844" y="3085114"/>
                <a:ext cx="5104773" cy="20058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B3B3B3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sz="1350" dirty="0"/>
              </a:p>
            </p:txBody>
          </p:sp>
          <p:sp>
            <p:nvSpPr>
              <p:cNvPr id="85" name="Freeform 9"/>
              <p:cNvSpPr>
                <a:spLocks/>
              </p:cNvSpPr>
              <p:nvPr/>
            </p:nvSpPr>
            <p:spPr bwMode="auto">
              <a:xfrm rot="18900000">
                <a:off x="4580706" y="2849676"/>
                <a:ext cx="99497" cy="99497"/>
              </a:xfrm>
              <a:custGeom>
                <a:avLst/>
                <a:gdLst>
                  <a:gd name="T0" fmla="*/ 42 w 64"/>
                  <a:gd name="T1" fmla="*/ 0 h 64"/>
                  <a:gd name="T2" fmla="*/ 21 w 64"/>
                  <a:gd name="T3" fmla="*/ 0 h 64"/>
                  <a:gd name="T4" fmla="*/ 21 w 64"/>
                  <a:gd name="T5" fmla="*/ 21 h 64"/>
                  <a:gd name="T6" fmla="*/ 0 w 64"/>
                  <a:gd name="T7" fmla="*/ 21 h 64"/>
                  <a:gd name="T8" fmla="*/ 0 w 64"/>
                  <a:gd name="T9" fmla="*/ 42 h 64"/>
                  <a:gd name="T10" fmla="*/ 21 w 64"/>
                  <a:gd name="T11" fmla="*/ 42 h 64"/>
                  <a:gd name="T12" fmla="*/ 21 w 64"/>
                  <a:gd name="T13" fmla="*/ 64 h 64"/>
                  <a:gd name="T14" fmla="*/ 42 w 64"/>
                  <a:gd name="T15" fmla="*/ 64 h 64"/>
                  <a:gd name="T16" fmla="*/ 42 w 64"/>
                  <a:gd name="T17" fmla="*/ 42 h 64"/>
                  <a:gd name="T18" fmla="*/ 64 w 64"/>
                  <a:gd name="T19" fmla="*/ 42 h 64"/>
                  <a:gd name="T20" fmla="*/ 64 w 64"/>
                  <a:gd name="T21" fmla="*/ 21 h 64"/>
                  <a:gd name="T22" fmla="*/ 42 w 64"/>
                  <a:gd name="T23" fmla="*/ 21 h 64"/>
                  <a:gd name="T24" fmla="*/ 42 w 64"/>
                  <a:gd name="T2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" h="64">
                    <a:moveTo>
                      <a:pt x="42" y="0"/>
                    </a:moveTo>
                    <a:lnTo>
                      <a:pt x="21" y="0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0" y="42"/>
                    </a:lnTo>
                    <a:lnTo>
                      <a:pt x="21" y="42"/>
                    </a:lnTo>
                    <a:lnTo>
                      <a:pt x="21" y="64"/>
                    </a:lnTo>
                    <a:lnTo>
                      <a:pt x="42" y="64"/>
                    </a:lnTo>
                    <a:lnTo>
                      <a:pt x="42" y="42"/>
                    </a:lnTo>
                    <a:lnTo>
                      <a:pt x="64" y="42"/>
                    </a:lnTo>
                    <a:lnTo>
                      <a:pt x="64" y="21"/>
                    </a:lnTo>
                    <a:lnTo>
                      <a:pt x="42" y="21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86" name="Group 85"/>
              <p:cNvGrpSpPr/>
              <p:nvPr/>
            </p:nvGrpSpPr>
            <p:grpSpPr>
              <a:xfrm>
                <a:off x="7494380" y="2779230"/>
                <a:ext cx="155357" cy="155272"/>
                <a:chOff x="4763" y="0"/>
                <a:chExt cx="2900362" cy="2898775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88" name="Freeform 13"/>
                <p:cNvSpPr>
                  <a:spLocks/>
                </p:cNvSpPr>
                <p:nvPr/>
              </p:nvSpPr>
              <p:spPr bwMode="auto">
                <a:xfrm>
                  <a:off x="4763" y="0"/>
                  <a:ext cx="727075" cy="722313"/>
                </a:xfrm>
                <a:custGeom>
                  <a:avLst/>
                  <a:gdLst>
                    <a:gd name="T0" fmla="*/ 168 w 193"/>
                    <a:gd name="T1" fmla="*/ 0 h 192"/>
                    <a:gd name="T2" fmla="*/ 24 w 193"/>
                    <a:gd name="T3" fmla="*/ 0 h 192"/>
                    <a:gd name="T4" fmla="*/ 0 w 193"/>
                    <a:gd name="T5" fmla="*/ 24 h 192"/>
                    <a:gd name="T6" fmla="*/ 0 w 193"/>
                    <a:gd name="T7" fmla="*/ 168 h 192"/>
                    <a:gd name="T8" fmla="*/ 24 w 193"/>
                    <a:gd name="T9" fmla="*/ 192 h 192"/>
                    <a:gd name="T10" fmla="*/ 168 w 193"/>
                    <a:gd name="T11" fmla="*/ 192 h 192"/>
                    <a:gd name="T12" fmla="*/ 193 w 193"/>
                    <a:gd name="T13" fmla="*/ 168 h 192"/>
                    <a:gd name="T14" fmla="*/ 193 w 193"/>
                    <a:gd name="T15" fmla="*/ 24 h 192"/>
                    <a:gd name="T16" fmla="*/ 168 w 193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3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2" y="192"/>
                        <a:pt x="193" y="182"/>
                        <a:pt x="193" y="168"/>
                      </a:cubicBezTo>
                      <a:cubicBezTo>
                        <a:pt x="193" y="24"/>
                        <a:pt x="193" y="24"/>
                        <a:pt x="193" y="24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89" name="Freeform 14"/>
                <p:cNvSpPr>
                  <a:spLocks/>
                </p:cNvSpPr>
                <p:nvPr/>
              </p:nvSpPr>
              <p:spPr bwMode="auto">
                <a:xfrm>
                  <a:off x="4763" y="1087438"/>
                  <a:ext cx="727075" cy="722313"/>
                </a:xfrm>
                <a:custGeom>
                  <a:avLst/>
                  <a:gdLst>
                    <a:gd name="T0" fmla="*/ 168 w 193"/>
                    <a:gd name="T1" fmla="*/ 0 h 192"/>
                    <a:gd name="T2" fmla="*/ 24 w 193"/>
                    <a:gd name="T3" fmla="*/ 0 h 192"/>
                    <a:gd name="T4" fmla="*/ 0 w 193"/>
                    <a:gd name="T5" fmla="*/ 24 h 192"/>
                    <a:gd name="T6" fmla="*/ 0 w 193"/>
                    <a:gd name="T7" fmla="*/ 168 h 192"/>
                    <a:gd name="T8" fmla="*/ 24 w 193"/>
                    <a:gd name="T9" fmla="*/ 192 h 192"/>
                    <a:gd name="T10" fmla="*/ 168 w 193"/>
                    <a:gd name="T11" fmla="*/ 192 h 192"/>
                    <a:gd name="T12" fmla="*/ 193 w 193"/>
                    <a:gd name="T13" fmla="*/ 168 h 192"/>
                    <a:gd name="T14" fmla="*/ 193 w 193"/>
                    <a:gd name="T15" fmla="*/ 24 h 192"/>
                    <a:gd name="T16" fmla="*/ 168 w 193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3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2" y="192"/>
                        <a:pt x="193" y="181"/>
                        <a:pt x="193" y="168"/>
                      </a:cubicBezTo>
                      <a:cubicBezTo>
                        <a:pt x="193" y="24"/>
                        <a:pt x="193" y="24"/>
                        <a:pt x="193" y="24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90" name="Freeform 15"/>
                <p:cNvSpPr>
                  <a:spLocks/>
                </p:cNvSpPr>
                <p:nvPr/>
              </p:nvSpPr>
              <p:spPr bwMode="auto">
                <a:xfrm>
                  <a:off x="4763" y="2171700"/>
                  <a:ext cx="727075" cy="727075"/>
                </a:xfrm>
                <a:custGeom>
                  <a:avLst/>
                  <a:gdLst>
                    <a:gd name="T0" fmla="*/ 168 w 193"/>
                    <a:gd name="T1" fmla="*/ 0 h 193"/>
                    <a:gd name="T2" fmla="*/ 24 w 193"/>
                    <a:gd name="T3" fmla="*/ 0 h 193"/>
                    <a:gd name="T4" fmla="*/ 0 w 193"/>
                    <a:gd name="T5" fmla="*/ 25 h 193"/>
                    <a:gd name="T6" fmla="*/ 0 w 193"/>
                    <a:gd name="T7" fmla="*/ 169 h 193"/>
                    <a:gd name="T8" fmla="*/ 24 w 193"/>
                    <a:gd name="T9" fmla="*/ 193 h 193"/>
                    <a:gd name="T10" fmla="*/ 168 w 193"/>
                    <a:gd name="T11" fmla="*/ 193 h 193"/>
                    <a:gd name="T12" fmla="*/ 193 w 193"/>
                    <a:gd name="T13" fmla="*/ 169 h 193"/>
                    <a:gd name="T14" fmla="*/ 193 w 193"/>
                    <a:gd name="T15" fmla="*/ 25 h 193"/>
                    <a:gd name="T16" fmla="*/ 168 w 193"/>
                    <a:gd name="T17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3" h="193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1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2" y="193"/>
                        <a:pt x="193" y="182"/>
                        <a:pt x="193" y="169"/>
                      </a:cubicBezTo>
                      <a:cubicBezTo>
                        <a:pt x="193" y="25"/>
                        <a:pt x="193" y="25"/>
                        <a:pt x="193" y="25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91" name="Freeform 16"/>
                <p:cNvSpPr>
                  <a:spLocks/>
                </p:cNvSpPr>
                <p:nvPr/>
              </p:nvSpPr>
              <p:spPr bwMode="auto">
                <a:xfrm>
                  <a:off x="1093788" y="0"/>
                  <a:ext cx="722312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2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92" name="Freeform 17"/>
                <p:cNvSpPr>
                  <a:spLocks/>
                </p:cNvSpPr>
                <p:nvPr/>
              </p:nvSpPr>
              <p:spPr bwMode="auto">
                <a:xfrm>
                  <a:off x="1093788" y="1087438"/>
                  <a:ext cx="722312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1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93" name="Freeform 18"/>
                <p:cNvSpPr>
                  <a:spLocks/>
                </p:cNvSpPr>
                <p:nvPr/>
              </p:nvSpPr>
              <p:spPr bwMode="auto">
                <a:xfrm>
                  <a:off x="1093788" y="2171700"/>
                  <a:ext cx="722312" cy="727075"/>
                </a:xfrm>
                <a:custGeom>
                  <a:avLst/>
                  <a:gdLst>
                    <a:gd name="T0" fmla="*/ 168 w 192"/>
                    <a:gd name="T1" fmla="*/ 0 h 193"/>
                    <a:gd name="T2" fmla="*/ 24 w 192"/>
                    <a:gd name="T3" fmla="*/ 0 h 193"/>
                    <a:gd name="T4" fmla="*/ 0 w 192"/>
                    <a:gd name="T5" fmla="*/ 25 h 193"/>
                    <a:gd name="T6" fmla="*/ 0 w 192"/>
                    <a:gd name="T7" fmla="*/ 169 h 193"/>
                    <a:gd name="T8" fmla="*/ 24 w 192"/>
                    <a:gd name="T9" fmla="*/ 193 h 193"/>
                    <a:gd name="T10" fmla="*/ 168 w 192"/>
                    <a:gd name="T11" fmla="*/ 193 h 193"/>
                    <a:gd name="T12" fmla="*/ 192 w 192"/>
                    <a:gd name="T13" fmla="*/ 169 h 193"/>
                    <a:gd name="T14" fmla="*/ 192 w 192"/>
                    <a:gd name="T15" fmla="*/ 25 h 193"/>
                    <a:gd name="T16" fmla="*/ 168 w 192"/>
                    <a:gd name="T17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3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1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1" y="193"/>
                        <a:pt x="192" y="182"/>
                        <a:pt x="192" y="169"/>
                      </a:cubicBezTo>
                      <a:cubicBezTo>
                        <a:pt x="192" y="25"/>
                        <a:pt x="192" y="25"/>
                        <a:pt x="192" y="25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94" name="Freeform 19"/>
                <p:cNvSpPr>
                  <a:spLocks/>
                </p:cNvSpPr>
                <p:nvPr/>
              </p:nvSpPr>
              <p:spPr bwMode="auto">
                <a:xfrm>
                  <a:off x="2181225" y="0"/>
                  <a:ext cx="723900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0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2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95" name="Freeform 20"/>
                <p:cNvSpPr>
                  <a:spLocks/>
                </p:cNvSpPr>
                <p:nvPr/>
              </p:nvSpPr>
              <p:spPr bwMode="auto">
                <a:xfrm>
                  <a:off x="2181225" y="1087438"/>
                  <a:ext cx="723900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0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1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96" name="Freeform 21"/>
                <p:cNvSpPr>
                  <a:spLocks/>
                </p:cNvSpPr>
                <p:nvPr/>
              </p:nvSpPr>
              <p:spPr bwMode="auto">
                <a:xfrm>
                  <a:off x="2181225" y="2171700"/>
                  <a:ext cx="723900" cy="727075"/>
                </a:xfrm>
                <a:custGeom>
                  <a:avLst/>
                  <a:gdLst>
                    <a:gd name="T0" fmla="*/ 168 w 192"/>
                    <a:gd name="T1" fmla="*/ 0 h 193"/>
                    <a:gd name="T2" fmla="*/ 24 w 192"/>
                    <a:gd name="T3" fmla="*/ 0 h 193"/>
                    <a:gd name="T4" fmla="*/ 0 w 192"/>
                    <a:gd name="T5" fmla="*/ 25 h 193"/>
                    <a:gd name="T6" fmla="*/ 0 w 192"/>
                    <a:gd name="T7" fmla="*/ 169 h 193"/>
                    <a:gd name="T8" fmla="*/ 24 w 192"/>
                    <a:gd name="T9" fmla="*/ 193 h 193"/>
                    <a:gd name="T10" fmla="*/ 168 w 192"/>
                    <a:gd name="T11" fmla="*/ 193 h 193"/>
                    <a:gd name="T12" fmla="*/ 192 w 192"/>
                    <a:gd name="T13" fmla="*/ 169 h 193"/>
                    <a:gd name="T14" fmla="*/ 192 w 192"/>
                    <a:gd name="T15" fmla="*/ 25 h 193"/>
                    <a:gd name="T16" fmla="*/ 168 w 192"/>
                    <a:gd name="T17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3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0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1" y="193"/>
                        <a:pt x="192" y="182"/>
                        <a:pt x="192" y="169"/>
                      </a:cubicBezTo>
                      <a:cubicBezTo>
                        <a:pt x="192" y="25"/>
                        <a:pt x="192" y="25"/>
                        <a:pt x="192" y="25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87" name="Freeform 25"/>
              <p:cNvSpPr>
                <a:spLocks/>
              </p:cNvSpPr>
              <p:nvPr/>
            </p:nvSpPr>
            <p:spPr bwMode="auto">
              <a:xfrm rot="5400000">
                <a:off x="7497092" y="3115886"/>
                <a:ext cx="146921" cy="128651"/>
              </a:xfrm>
              <a:custGeom>
                <a:avLst/>
                <a:gdLst>
                  <a:gd name="T0" fmla="*/ 504 w 896"/>
                  <a:gd name="T1" fmla="*/ 0 h 784"/>
                  <a:gd name="T2" fmla="*/ 116 w 896"/>
                  <a:gd name="T3" fmla="*/ 336 h 784"/>
                  <a:gd name="T4" fmla="*/ 0 w 896"/>
                  <a:gd name="T5" fmla="*/ 336 h 784"/>
                  <a:gd name="T6" fmla="*/ 168 w 896"/>
                  <a:gd name="T7" fmla="*/ 560 h 784"/>
                  <a:gd name="T8" fmla="*/ 336 w 896"/>
                  <a:gd name="T9" fmla="*/ 336 h 784"/>
                  <a:gd name="T10" fmla="*/ 230 w 896"/>
                  <a:gd name="T11" fmla="*/ 336 h 784"/>
                  <a:gd name="T12" fmla="*/ 504 w 896"/>
                  <a:gd name="T13" fmla="*/ 112 h 784"/>
                  <a:gd name="T14" fmla="*/ 784 w 896"/>
                  <a:gd name="T15" fmla="*/ 392 h 784"/>
                  <a:gd name="T16" fmla="*/ 504 w 896"/>
                  <a:gd name="T17" fmla="*/ 672 h 784"/>
                  <a:gd name="T18" fmla="*/ 504 w 896"/>
                  <a:gd name="T19" fmla="*/ 784 h 784"/>
                  <a:gd name="T20" fmla="*/ 896 w 896"/>
                  <a:gd name="T21" fmla="*/ 392 h 784"/>
                  <a:gd name="T22" fmla="*/ 504 w 896"/>
                  <a:gd name="T23" fmla="*/ 0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96" h="784">
                    <a:moveTo>
                      <a:pt x="504" y="0"/>
                    </a:moveTo>
                    <a:cubicBezTo>
                      <a:pt x="307" y="0"/>
                      <a:pt x="144" y="146"/>
                      <a:pt x="116" y="336"/>
                    </a:cubicBezTo>
                    <a:cubicBezTo>
                      <a:pt x="0" y="336"/>
                      <a:pt x="0" y="336"/>
                      <a:pt x="0" y="336"/>
                    </a:cubicBezTo>
                    <a:cubicBezTo>
                      <a:pt x="168" y="560"/>
                      <a:pt x="168" y="560"/>
                      <a:pt x="168" y="560"/>
                    </a:cubicBezTo>
                    <a:cubicBezTo>
                      <a:pt x="336" y="336"/>
                      <a:pt x="336" y="336"/>
                      <a:pt x="336" y="336"/>
                    </a:cubicBezTo>
                    <a:cubicBezTo>
                      <a:pt x="230" y="336"/>
                      <a:pt x="230" y="336"/>
                      <a:pt x="230" y="336"/>
                    </a:cubicBezTo>
                    <a:cubicBezTo>
                      <a:pt x="256" y="208"/>
                      <a:pt x="369" y="112"/>
                      <a:pt x="504" y="112"/>
                    </a:cubicBezTo>
                    <a:cubicBezTo>
                      <a:pt x="658" y="112"/>
                      <a:pt x="784" y="238"/>
                      <a:pt x="784" y="392"/>
                    </a:cubicBezTo>
                    <a:cubicBezTo>
                      <a:pt x="784" y="546"/>
                      <a:pt x="658" y="672"/>
                      <a:pt x="504" y="672"/>
                    </a:cubicBezTo>
                    <a:cubicBezTo>
                      <a:pt x="504" y="784"/>
                      <a:pt x="504" y="784"/>
                      <a:pt x="504" y="784"/>
                    </a:cubicBezTo>
                    <a:cubicBezTo>
                      <a:pt x="721" y="784"/>
                      <a:pt x="896" y="609"/>
                      <a:pt x="896" y="392"/>
                    </a:cubicBezTo>
                    <a:cubicBezTo>
                      <a:pt x="896" y="175"/>
                      <a:pt x="721" y="0"/>
                      <a:pt x="504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36" name="Oval 6"/>
              <p:cNvSpPr>
                <a:spLocks/>
              </p:cNvSpPr>
              <p:nvPr/>
            </p:nvSpPr>
            <p:spPr bwMode="auto">
              <a:xfrm>
                <a:off x="1655635" y="2814331"/>
                <a:ext cx="95903" cy="95276"/>
              </a:xfrm>
              <a:prstGeom prst="ellipse">
                <a:avLst/>
              </a:prstGeom>
              <a:solidFill>
                <a:schemeClr val="accent5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sz="1350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2353073" y="3063039"/>
              <a:ext cx="1211660" cy="253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675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www.inspirasign.com</a:t>
              </a:r>
            </a:p>
          </p:txBody>
        </p:sp>
        <p:sp>
          <p:nvSpPr>
            <p:cNvPr id="70" name="Freeform 29"/>
            <p:cNvSpPr>
              <a:spLocks noEditPoints="1"/>
            </p:cNvSpPr>
            <p:nvPr/>
          </p:nvSpPr>
          <p:spPr bwMode="auto">
            <a:xfrm>
              <a:off x="2269943" y="3130076"/>
              <a:ext cx="115372" cy="115448"/>
            </a:xfrm>
            <a:custGeom>
              <a:avLst/>
              <a:gdLst>
                <a:gd name="T0" fmla="*/ 0 w 636"/>
                <a:gd name="T1" fmla="*/ 318 h 636"/>
                <a:gd name="T2" fmla="*/ 636 w 636"/>
                <a:gd name="T3" fmla="*/ 318 h 636"/>
                <a:gd name="T4" fmla="*/ 594 w 636"/>
                <a:gd name="T5" fmla="*/ 308 h 636"/>
                <a:gd name="T6" fmla="*/ 448 w 636"/>
                <a:gd name="T7" fmla="*/ 179 h 636"/>
                <a:gd name="T8" fmla="*/ 594 w 636"/>
                <a:gd name="T9" fmla="*/ 308 h 636"/>
                <a:gd name="T10" fmla="*/ 223 w 636"/>
                <a:gd name="T11" fmla="*/ 486 h 636"/>
                <a:gd name="T12" fmla="*/ 308 w 636"/>
                <a:gd name="T13" fmla="*/ 594 h 636"/>
                <a:gd name="T14" fmla="*/ 329 w 636"/>
                <a:gd name="T15" fmla="*/ 42 h 636"/>
                <a:gd name="T16" fmla="*/ 328 w 636"/>
                <a:gd name="T17" fmla="*/ 184 h 636"/>
                <a:gd name="T18" fmla="*/ 329 w 636"/>
                <a:gd name="T19" fmla="*/ 42 h 636"/>
                <a:gd name="T20" fmla="*/ 510 w 636"/>
                <a:gd name="T21" fmla="*/ 119 h 636"/>
                <a:gd name="T22" fmla="*/ 363 w 636"/>
                <a:gd name="T23" fmla="*/ 45 h 636"/>
                <a:gd name="T24" fmla="*/ 308 w 636"/>
                <a:gd name="T25" fmla="*/ 184 h 636"/>
                <a:gd name="T26" fmla="*/ 307 w 636"/>
                <a:gd name="T27" fmla="*/ 42 h 636"/>
                <a:gd name="T28" fmla="*/ 196 w 636"/>
                <a:gd name="T29" fmla="*/ 160 h 636"/>
                <a:gd name="T30" fmla="*/ 273 w 636"/>
                <a:gd name="T31" fmla="*/ 45 h 636"/>
                <a:gd name="T32" fmla="*/ 207 w 636"/>
                <a:gd name="T33" fmla="*/ 186 h 636"/>
                <a:gd name="T34" fmla="*/ 308 w 636"/>
                <a:gd name="T35" fmla="*/ 308 h 636"/>
                <a:gd name="T36" fmla="*/ 207 w 636"/>
                <a:gd name="T37" fmla="*/ 186 h 636"/>
                <a:gd name="T38" fmla="*/ 308 w 636"/>
                <a:gd name="T39" fmla="*/ 452 h 636"/>
                <a:gd name="T40" fmla="*/ 185 w 636"/>
                <a:gd name="T41" fmla="*/ 328 h 636"/>
                <a:gd name="T42" fmla="*/ 273 w 636"/>
                <a:gd name="T43" fmla="*/ 591 h 636"/>
                <a:gd name="T44" fmla="*/ 204 w 636"/>
                <a:gd name="T45" fmla="*/ 493 h 636"/>
                <a:gd name="T46" fmla="*/ 328 w 636"/>
                <a:gd name="T47" fmla="*/ 594 h 636"/>
                <a:gd name="T48" fmla="*/ 413 w 636"/>
                <a:gd name="T49" fmla="*/ 486 h 636"/>
                <a:gd name="T50" fmla="*/ 328 w 636"/>
                <a:gd name="T51" fmla="*/ 594 h 636"/>
                <a:gd name="T52" fmla="*/ 498 w 636"/>
                <a:gd name="T53" fmla="*/ 528 h 636"/>
                <a:gd name="T54" fmla="*/ 432 w 636"/>
                <a:gd name="T55" fmla="*/ 493 h 636"/>
                <a:gd name="T56" fmla="*/ 328 w 636"/>
                <a:gd name="T57" fmla="*/ 452 h 636"/>
                <a:gd name="T58" fmla="*/ 451 w 636"/>
                <a:gd name="T59" fmla="*/ 328 h 636"/>
                <a:gd name="T60" fmla="*/ 328 w 636"/>
                <a:gd name="T61" fmla="*/ 308 h 636"/>
                <a:gd name="T62" fmla="*/ 429 w 636"/>
                <a:gd name="T63" fmla="*/ 186 h 636"/>
                <a:gd name="T64" fmla="*/ 328 w 636"/>
                <a:gd name="T65" fmla="*/ 308 h 636"/>
                <a:gd name="T66" fmla="*/ 188 w 636"/>
                <a:gd name="T67" fmla="*/ 179 h 636"/>
                <a:gd name="T68" fmla="*/ 42 w 636"/>
                <a:gd name="T69" fmla="*/ 308 h 636"/>
                <a:gd name="T70" fmla="*/ 42 w 636"/>
                <a:gd name="T71" fmla="*/ 328 h 636"/>
                <a:gd name="T72" fmla="*/ 195 w 636"/>
                <a:gd name="T73" fmla="*/ 475 h 636"/>
                <a:gd name="T74" fmla="*/ 42 w 636"/>
                <a:gd name="T75" fmla="*/ 328 h 636"/>
                <a:gd name="T76" fmla="*/ 441 w 636"/>
                <a:gd name="T77" fmla="*/ 475 h 636"/>
                <a:gd name="T78" fmla="*/ 594 w 636"/>
                <a:gd name="T79" fmla="*/ 328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36" h="636">
                  <a:moveTo>
                    <a:pt x="318" y="0"/>
                  </a:moveTo>
                  <a:cubicBezTo>
                    <a:pt x="142" y="0"/>
                    <a:pt x="0" y="142"/>
                    <a:pt x="0" y="318"/>
                  </a:cubicBezTo>
                  <a:cubicBezTo>
                    <a:pt x="0" y="494"/>
                    <a:pt x="142" y="636"/>
                    <a:pt x="318" y="636"/>
                  </a:cubicBezTo>
                  <a:cubicBezTo>
                    <a:pt x="494" y="636"/>
                    <a:pt x="636" y="494"/>
                    <a:pt x="636" y="318"/>
                  </a:cubicBezTo>
                  <a:cubicBezTo>
                    <a:pt x="636" y="142"/>
                    <a:pt x="494" y="0"/>
                    <a:pt x="318" y="0"/>
                  </a:cubicBezTo>
                  <a:close/>
                  <a:moveTo>
                    <a:pt x="594" y="308"/>
                  </a:moveTo>
                  <a:cubicBezTo>
                    <a:pt x="471" y="308"/>
                    <a:pt x="471" y="308"/>
                    <a:pt x="471" y="308"/>
                  </a:cubicBezTo>
                  <a:cubicBezTo>
                    <a:pt x="470" y="262"/>
                    <a:pt x="462" y="219"/>
                    <a:pt x="448" y="179"/>
                  </a:cubicBezTo>
                  <a:cubicBezTo>
                    <a:pt x="476" y="168"/>
                    <a:pt x="501" y="152"/>
                    <a:pt x="525" y="134"/>
                  </a:cubicBezTo>
                  <a:cubicBezTo>
                    <a:pt x="566" y="181"/>
                    <a:pt x="592" y="241"/>
                    <a:pt x="594" y="308"/>
                  </a:cubicBezTo>
                  <a:close/>
                  <a:moveTo>
                    <a:pt x="307" y="594"/>
                  </a:moveTo>
                  <a:cubicBezTo>
                    <a:pt x="273" y="566"/>
                    <a:pt x="244" y="529"/>
                    <a:pt x="223" y="486"/>
                  </a:cubicBezTo>
                  <a:cubicBezTo>
                    <a:pt x="250" y="478"/>
                    <a:pt x="278" y="473"/>
                    <a:pt x="308" y="472"/>
                  </a:cubicBezTo>
                  <a:cubicBezTo>
                    <a:pt x="308" y="594"/>
                    <a:pt x="308" y="594"/>
                    <a:pt x="308" y="594"/>
                  </a:cubicBezTo>
                  <a:cubicBezTo>
                    <a:pt x="307" y="594"/>
                    <a:pt x="307" y="594"/>
                    <a:pt x="307" y="594"/>
                  </a:cubicBezTo>
                  <a:close/>
                  <a:moveTo>
                    <a:pt x="329" y="42"/>
                  </a:moveTo>
                  <a:cubicBezTo>
                    <a:pt x="368" y="74"/>
                    <a:pt x="400" y="117"/>
                    <a:pt x="421" y="167"/>
                  </a:cubicBezTo>
                  <a:cubicBezTo>
                    <a:pt x="392" y="177"/>
                    <a:pt x="361" y="183"/>
                    <a:pt x="328" y="184"/>
                  </a:cubicBezTo>
                  <a:cubicBezTo>
                    <a:pt x="328" y="42"/>
                    <a:pt x="328" y="42"/>
                    <a:pt x="328" y="42"/>
                  </a:cubicBezTo>
                  <a:cubicBezTo>
                    <a:pt x="329" y="42"/>
                    <a:pt x="329" y="42"/>
                    <a:pt x="329" y="42"/>
                  </a:cubicBezTo>
                  <a:close/>
                  <a:moveTo>
                    <a:pt x="363" y="45"/>
                  </a:moveTo>
                  <a:cubicBezTo>
                    <a:pt x="420" y="55"/>
                    <a:pt x="471" y="81"/>
                    <a:pt x="510" y="119"/>
                  </a:cubicBezTo>
                  <a:cubicBezTo>
                    <a:pt x="489" y="136"/>
                    <a:pt x="466" y="150"/>
                    <a:pt x="440" y="160"/>
                  </a:cubicBezTo>
                  <a:cubicBezTo>
                    <a:pt x="421" y="116"/>
                    <a:pt x="395" y="77"/>
                    <a:pt x="363" y="45"/>
                  </a:cubicBezTo>
                  <a:close/>
                  <a:moveTo>
                    <a:pt x="308" y="42"/>
                  </a:moveTo>
                  <a:cubicBezTo>
                    <a:pt x="308" y="184"/>
                    <a:pt x="308" y="184"/>
                    <a:pt x="308" y="184"/>
                  </a:cubicBezTo>
                  <a:cubicBezTo>
                    <a:pt x="275" y="183"/>
                    <a:pt x="244" y="177"/>
                    <a:pt x="215" y="167"/>
                  </a:cubicBezTo>
                  <a:cubicBezTo>
                    <a:pt x="236" y="117"/>
                    <a:pt x="268" y="74"/>
                    <a:pt x="307" y="42"/>
                  </a:cubicBezTo>
                  <a:cubicBezTo>
                    <a:pt x="307" y="42"/>
                    <a:pt x="307" y="42"/>
                    <a:pt x="308" y="42"/>
                  </a:cubicBezTo>
                  <a:close/>
                  <a:moveTo>
                    <a:pt x="196" y="160"/>
                  </a:moveTo>
                  <a:cubicBezTo>
                    <a:pt x="171" y="150"/>
                    <a:pt x="147" y="136"/>
                    <a:pt x="126" y="119"/>
                  </a:cubicBezTo>
                  <a:cubicBezTo>
                    <a:pt x="165" y="81"/>
                    <a:pt x="216" y="55"/>
                    <a:pt x="273" y="45"/>
                  </a:cubicBezTo>
                  <a:cubicBezTo>
                    <a:pt x="241" y="77"/>
                    <a:pt x="215" y="116"/>
                    <a:pt x="196" y="160"/>
                  </a:cubicBezTo>
                  <a:close/>
                  <a:moveTo>
                    <a:pt x="207" y="186"/>
                  </a:moveTo>
                  <a:cubicBezTo>
                    <a:pt x="239" y="197"/>
                    <a:pt x="273" y="204"/>
                    <a:pt x="308" y="205"/>
                  </a:cubicBezTo>
                  <a:cubicBezTo>
                    <a:pt x="308" y="308"/>
                    <a:pt x="308" y="308"/>
                    <a:pt x="308" y="308"/>
                  </a:cubicBezTo>
                  <a:cubicBezTo>
                    <a:pt x="185" y="308"/>
                    <a:pt x="185" y="308"/>
                    <a:pt x="185" y="308"/>
                  </a:cubicBezTo>
                  <a:cubicBezTo>
                    <a:pt x="186" y="265"/>
                    <a:pt x="194" y="224"/>
                    <a:pt x="207" y="186"/>
                  </a:cubicBezTo>
                  <a:close/>
                  <a:moveTo>
                    <a:pt x="308" y="328"/>
                  </a:moveTo>
                  <a:cubicBezTo>
                    <a:pt x="308" y="452"/>
                    <a:pt x="308" y="452"/>
                    <a:pt x="308" y="452"/>
                  </a:cubicBezTo>
                  <a:cubicBezTo>
                    <a:pt x="275" y="453"/>
                    <a:pt x="244" y="458"/>
                    <a:pt x="215" y="468"/>
                  </a:cubicBezTo>
                  <a:cubicBezTo>
                    <a:pt x="197" y="425"/>
                    <a:pt x="186" y="378"/>
                    <a:pt x="185" y="328"/>
                  </a:cubicBezTo>
                  <a:lnTo>
                    <a:pt x="308" y="328"/>
                  </a:lnTo>
                  <a:close/>
                  <a:moveTo>
                    <a:pt x="273" y="591"/>
                  </a:moveTo>
                  <a:cubicBezTo>
                    <a:pt x="222" y="582"/>
                    <a:pt x="176" y="560"/>
                    <a:pt x="138" y="528"/>
                  </a:cubicBezTo>
                  <a:cubicBezTo>
                    <a:pt x="158" y="514"/>
                    <a:pt x="180" y="502"/>
                    <a:pt x="204" y="493"/>
                  </a:cubicBezTo>
                  <a:cubicBezTo>
                    <a:pt x="222" y="531"/>
                    <a:pt x="245" y="563"/>
                    <a:pt x="273" y="591"/>
                  </a:cubicBezTo>
                  <a:close/>
                  <a:moveTo>
                    <a:pt x="328" y="594"/>
                  </a:moveTo>
                  <a:cubicBezTo>
                    <a:pt x="328" y="472"/>
                    <a:pt x="328" y="472"/>
                    <a:pt x="328" y="472"/>
                  </a:cubicBezTo>
                  <a:cubicBezTo>
                    <a:pt x="358" y="473"/>
                    <a:pt x="386" y="478"/>
                    <a:pt x="413" y="486"/>
                  </a:cubicBezTo>
                  <a:cubicBezTo>
                    <a:pt x="392" y="529"/>
                    <a:pt x="363" y="566"/>
                    <a:pt x="329" y="594"/>
                  </a:cubicBezTo>
                  <a:cubicBezTo>
                    <a:pt x="329" y="594"/>
                    <a:pt x="329" y="594"/>
                    <a:pt x="328" y="594"/>
                  </a:cubicBezTo>
                  <a:close/>
                  <a:moveTo>
                    <a:pt x="432" y="493"/>
                  </a:moveTo>
                  <a:cubicBezTo>
                    <a:pt x="456" y="502"/>
                    <a:pt x="478" y="514"/>
                    <a:pt x="498" y="528"/>
                  </a:cubicBezTo>
                  <a:cubicBezTo>
                    <a:pt x="460" y="560"/>
                    <a:pt x="414" y="582"/>
                    <a:pt x="363" y="591"/>
                  </a:cubicBezTo>
                  <a:cubicBezTo>
                    <a:pt x="391" y="563"/>
                    <a:pt x="414" y="531"/>
                    <a:pt x="432" y="493"/>
                  </a:cubicBezTo>
                  <a:close/>
                  <a:moveTo>
                    <a:pt x="421" y="468"/>
                  </a:moveTo>
                  <a:cubicBezTo>
                    <a:pt x="392" y="458"/>
                    <a:pt x="361" y="453"/>
                    <a:pt x="328" y="452"/>
                  </a:cubicBezTo>
                  <a:cubicBezTo>
                    <a:pt x="328" y="328"/>
                    <a:pt x="328" y="328"/>
                    <a:pt x="328" y="328"/>
                  </a:cubicBezTo>
                  <a:cubicBezTo>
                    <a:pt x="451" y="328"/>
                    <a:pt x="451" y="328"/>
                    <a:pt x="451" y="328"/>
                  </a:cubicBezTo>
                  <a:cubicBezTo>
                    <a:pt x="450" y="378"/>
                    <a:pt x="439" y="425"/>
                    <a:pt x="421" y="468"/>
                  </a:cubicBezTo>
                  <a:close/>
                  <a:moveTo>
                    <a:pt x="328" y="308"/>
                  </a:moveTo>
                  <a:cubicBezTo>
                    <a:pt x="328" y="205"/>
                    <a:pt x="328" y="205"/>
                    <a:pt x="328" y="205"/>
                  </a:cubicBezTo>
                  <a:cubicBezTo>
                    <a:pt x="363" y="204"/>
                    <a:pt x="397" y="197"/>
                    <a:pt x="429" y="186"/>
                  </a:cubicBezTo>
                  <a:cubicBezTo>
                    <a:pt x="442" y="224"/>
                    <a:pt x="450" y="265"/>
                    <a:pt x="451" y="308"/>
                  </a:cubicBezTo>
                  <a:lnTo>
                    <a:pt x="328" y="308"/>
                  </a:lnTo>
                  <a:close/>
                  <a:moveTo>
                    <a:pt x="111" y="134"/>
                  </a:moveTo>
                  <a:cubicBezTo>
                    <a:pt x="135" y="152"/>
                    <a:pt x="160" y="168"/>
                    <a:pt x="188" y="179"/>
                  </a:cubicBezTo>
                  <a:cubicBezTo>
                    <a:pt x="174" y="219"/>
                    <a:pt x="166" y="262"/>
                    <a:pt x="165" y="308"/>
                  </a:cubicBezTo>
                  <a:cubicBezTo>
                    <a:pt x="42" y="308"/>
                    <a:pt x="42" y="308"/>
                    <a:pt x="42" y="308"/>
                  </a:cubicBezTo>
                  <a:cubicBezTo>
                    <a:pt x="44" y="241"/>
                    <a:pt x="70" y="181"/>
                    <a:pt x="111" y="134"/>
                  </a:cubicBezTo>
                  <a:close/>
                  <a:moveTo>
                    <a:pt x="42" y="328"/>
                  </a:moveTo>
                  <a:cubicBezTo>
                    <a:pt x="165" y="328"/>
                    <a:pt x="165" y="328"/>
                    <a:pt x="165" y="328"/>
                  </a:cubicBezTo>
                  <a:cubicBezTo>
                    <a:pt x="166" y="381"/>
                    <a:pt x="177" y="430"/>
                    <a:pt x="195" y="475"/>
                  </a:cubicBezTo>
                  <a:cubicBezTo>
                    <a:pt x="169" y="485"/>
                    <a:pt x="145" y="498"/>
                    <a:pt x="123" y="514"/>
                  </a:cubicBezTo>
                  <a:cubicBezTo>
                    <a:pt x="75" y="466"/>
                    <a:pt x="44" y="401"/>
                    <a:pt x="42" y="328"/>
                  </a:cubicBezTo>
                  <a:close/>
                  <a:moveTo>
                    <a:pt x="513" y="514"/>
                  </a:moveTo>
                  <a:cubicBezTo>
                    <a:pt x="491" y="498"/>
                    <a:pt x="467" y="485"/>
                    <a:pt x="441" y="475"/>
                  </a:cubicBezTo>
                  <a:cubicBezTo>
                    <a:pt x="459" y="430"/>
                    <a:pt x="470" y="381"/>
                    <a:pt x="471" y="328"/>
                  </a:cubicBezTo>
                  <a:cubicBezTo>
                    <a:pt x="594" y="328"/>
                    <a:pt x="594" y="328"/>
                    <a:pt x="594" y="328"/>
                  </a:cubicBezTo>
                  <a:cubicBezTo>
                    <a:pt x="592" y="401"/>
                    <a:pt x="561" y="466"/>
                    <a:pt x="513" y="51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940440" y="2413203"/>
            <a:ext cx="28438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solidFill>
                  <a:schemeClr val="accent2"/>
                </a:solidFill>
                <a:latin typeface="+mj-lt"/>
              </a:rPr>
              <a:t>이동식 대여 서비스</a:t>
            </a:r>
            <a:endParaRPr lang="id-ID" sz="15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40440" y="2693311"/>
            <a:ext cx="2396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준비는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No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가서 빌리고 반납한다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40440" y="2992893"/>
            <a:ext cx="28438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solidFill>
                  <a:schemeClr val="accent2"/>
                </a:solidFill>
                <a:latin typeface="+mj-lt"/>
              </a:rPr>
              <a:t>트럭의 위치를 알려주자</a:t>
            </a:r>
            <a:endParaRPr lang="id-ID" sz="15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40441" y="3292976"/>
            <a:ext cx="2513348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</a:rPr>
              <a:t>각 해변에</a:t>
            </a: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</a:rPr>
              <a:t>해수욕에 필요할</a:t>
            </a:r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</a:rPr>
              <a:t> 물품들과 발을 씻을 수 있는 급수차 등을 저렴한 가격에 제공하고 이러한 위치를 알려준다면 불편함을 사라지게 할 수 있지 않을까</a:t>
            </a: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id-ID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40440" y="4670670"/>
            <a:ext cx="2489791" cy="1274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미처 챙기지 못하거나 짐이 많아질까 두고 올 만한 장비들을 보증금을 받고 대여하고</a:t>
            </a: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반납 시 적은 수수료정도만 받는 트럭이 있다면 그러한 위치를 알려주면 정말 좋겠다</a:t>
            </a: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.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823770" y="1920366"/>
            <a:ext cx="34964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50" b="1" dirty="0" err="1">
                <a:solidFill>
                  <a:schemeClr val="bg1">
                    <a:lumMod val="65000"/>
                  </a:schemeClr>
                </a:solidFill>
              </a:rPr>
              <a:t>어떻게하면</a:t>
            </a:r>
            <a:r>
              <a:rPr lang="ko-KR" altLang="en-US" sz="1350" b="1" dirty="0">
                <a:solidFill>
                  <a:schemeClr val="bg1">
                    <a:lumMod val="65000"/>
                  </a:schemeClr>
                </a:solidFill>
              </a:rPr>
              <a:t> 불편함을 </a:t>
            </a:r>
            <a:r>
              <a:rPr lang="ko-KR" altLang="en-US" sz="1350" b="1" dirty="0">
                <a:solidFill>
                  <a:schemeClr val="accent2"/>
                </a:solidFill>
              </a:rPr>
              <a:t>추억</a:t>
            </a:r>
            <a:r>
              <a:rPr lang="ko-KR" altLang="en-US" sz="1350" b="1" dirty="0">
                <a:solidFill>
                  <a:schemeClr val="bg1">
                    <a:lumMod val="65000"/>
                  </a:schemeClr>
                </a:solidFill>
              </a:rPr>
              <a:t>으로 </a:t>
            </a:r>
            <a:r>
              <a:rPr lang="ko-KR" altLang="en-US" sz="1350" b="1" dirty="0" err="1">
                <a:solidFill>
                  <a:schemeClr val="bg1">
                    <a:lumMod val="65000"/>
                  </a:schemeClr>
                </a:solidFill>
              </a:rPr>
              <a:t>바꿀것인가</a:t>
            </a:r>
            <a:r>
              <a:rPr lang="en-US" altLang="ko-KR" sz="1350" b="1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altLang="ko-KR" sz="13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042602" y="1367820"/>
            <a:ext cx="3058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프로젝트 목표</a:t>
            </a:r>
            <a:endParaRPr lang="en-US" sz="3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4" name="그림 개체 틀 3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4" b="9404"/>
          <a:stretch>
            <a:fillRect/>
          </a:stretch>
        </p:blipFill>
        <p:spPr/>
      </p:pic>
      <p:grpSp>
        <p:nvGrpSpPr>
          <p:cNvPr id="43" name="그룹 42"/>
          <p:cNvGrpSpPr/>
          <p:nvPr/>
        </p:nvGrpSpPr>
        <p:grpSpPr>
          <a:xfrm>
            <a:off x="4385779" y="4157757"/>
            <a:ext cx="434166" cy="630769"/>
            <a:chOff x="643296" y="4917016"/>
            <a:chExt cx="434166" cy="630769"/>
          </a:xfrm>
        </p:grpSpPr>
        <p:sp>
          <p:nvSpPr>
            <p:cNvPr id="44" name="Freeform 141"/>
            <p:cNvSpPr>
              <a:spLocks noEditPoints="1"/>
            </p:cNvSpPr>
            <p:nvPr/>
          </p:nvSpPr>
          <p:spPr bwMode="auto">
            <a:xfrm>
              <a:off x="643296" y="4917016"/>
              <a:ext cx="434166" cy="630769"/>
            </a:xfrm>
            <a:custGeom>
              <a:avLst/>
              <a:gdLst>
                <a:gd name="T0" fmla="*/ 22 w 44"/>
                <a:gd name="T1" fmla="*/ 0 h 64"/>
                <a:gd name="T2" fmla="*/ 0 w 44"/>
                <a:gd name="T3" fmla="*/ 20 h 64"/>
                <a:gd name="T4" fmla="*/ 22 w 44"/>
                <a:gd name="T5" fmla="*/ 64 h 64"/>
                <a:gd name="T6" fmla="*/ 44 w 44"/>
                <a:gd name="T7" fmla="*/ 20 h 64"/>
                <a:gd name="T8" fmla="*/ 22 w 44"/>
                <a:gd name="T9" fmla="*/ 0 h 64"/>
                <a:gd name="T10" fmla="*/ 22 w 44"/>
                <a:gd name="T11" fmla="*/ 27 h 64"/>
                <a:gd name="T12" fmla="*/ 15 w 44"/>
                <a:gd name="T13" fmla="*/ 20 h 64"/>
                <a:gd name="T14" fmla="*/ 22 w 44"/>
                <a:gd name="T15" fmla="*/ 13 h 64"/>
                <a:gd name="T16" fmla="*/ 29 w 44"/>
                <a:gd name="T17" fmla="*/ 20 h 64"/>
                <a:gd name="T18" fmla="*/ 22 w 44"/>
                <a:gd name="T19" fmla="*/ 2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64">
                  <a:moveTo>
                    <a:pt x="22" y="0"/>
                  </a:moveTo>
                  <a:cubicBezTo>
                    <a:pt x="13" y="0"/>
                    <a:pt x="0" y="4"/>
                    <a:pt x="0" y="20"/>
                  </a:cubicBezTo>
                  <a:cubicBezTo>
                    <a:pt x="0" y="28"/>
                    <a:pt x="18" y="56"/>
                    <a:pt x="22" y="64"/>
                  </a:cubicBezTo>
                  <a:cubicBezTo>
                    <a:pt x="26" y="56"/>
                    <a:pt x="44" y="28"/>
                    <a:pt x="44" y="20"/>
                  </a:cubicBezTo>
                  <a:cubicBezTo>
                    <a:pt x="44" y="4"/>
                    <a:pt x="31" y="0"/>
                    <a:pt x="22" y="0"/>
                  </a:cubicBezTo>
                  <a:close/>
                  <a:moveTo>
                    <a:pt x="22" y="27"/>
                  </a:moveTo>
                  <a:cubicBezTo>
                    <a:pt x="18" y="27"/>
                    <a:pt x="15" y="24"/>
                    <a:pt x="15" y="20"/>
                  </a:cubicBezTo>
                  <a:cubicBezTo>
                    <a:pt x="15" y="16"/>
                    <a:pt x="18" y="13"/>
                    <a:pt x="22" y="13"/>
                  </a:cubicBezTo>
                  <a:cubicBezTo>
                    <a:pt x="26" y="13"/>
                    <a:pt x="29" y="16"/>
                    <a:pt x="29" y="20"/>
                  </a:cubicBezTo>
                  <a:cubicBezTo>
                    <a:pt x="29" y="24"/>
                    <a:pt x="26" y="27"/>
                    <a:pt x="22" y="27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타원 44"/>
            <p:cNvSpPr/>
            <p:nvPr/>
          </p:nvSpPr>
          <p:spPr>
            <a:xfrm>
              <a:off x="741525" y="5015883"/>
              <a:ext cx="235019" cy="20381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6" name="Group 22"/>
            <p:cNvGrpSpPr/>
            <p:nvPr/>
          </p:nvGrpSpPr>
          <p:grpSpPr>
            <a:xfrm>
              <a:off x="670915" y="4980712"/>
              <a:ext cx="376238" cy="274159"/>
              <a:chOff x="2522538" y="5150720"/>
              <a:chExt cx="376238" cy="274159"/>
            </a:xfrm>
            <a:solidFill>
              <a:schemeClr val="bg1"/>
            </a:solidFill>
          </p:grpSpPr>
          <p:sp>
            <p:nvSpPr>
              <p:cNvPr id="47" name="Freeform 33"/>
              <p:cNvSpPr>
                <a:spLocks/>
              </p:cNvSpPr>
              <p:nvPr/>
            </p:nvSpPr>
            <p:spPr bwMode="auto">
              <a:xfrm>
                <a:off x="2874963" y="5233988"/>
                <a:ext cx="23813" cy="69850"/>
              </a:xfrm>
              <a:custGeom>
                <a:avLst/>
                <a:gdLst>
                  <a:gd name="T0" fmla="*/ 2 w 4"/>
                  <a:gd name="T1" fmla="*/ 0 h 12"/>
                  <a:gd name="T2" fmla="*/ 0 w 4"/>
                  <a:gd name="T3" fmla="*/ 0 h 12"/>
                  <a:gd name="T4" fmla="*/ 0 w 4"/>
                  <a:gd name="T5" fmla="*/ 12 h 12"/>
                  <a:gd name="T6" fmla="*/ 2 w 4"/>
                  <a:gd name="T7" fmla="*/ 12 h 12"/>
                  <a:gd name="T8" fmla="*/ 4 w 4"/>
                  <a:gd name="T9" fmla="*/ 10 h 12"/>
                  <a:gd name="T10" fmla="*/ 4 w 4"/>
                  <a:gd name="T11" fmla="*/ 2 h 12"/>
                  <a:gd name="T12" fmla="*/ 2 w 4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2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2"/>
                      <a:pt x="4" y="11"/>
                      <a:pt x="4" y="1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8" name="Freeform 34"/>
              <p:cNvSpPr>
                <a:spLocks noEditPoints="1"/>
              </p:cNvSpPr>
              <p:nvPr/>
            </p:nvSpPr>
            <p:spPr bwMode="auto">
              <a:xfrm>
                <a:off x="2602483" y="5150720"/>
                <a:ext cx="219821" cy="274159"/>
              </a:xfrm>
              <a:custGeom>
                <a:avLst/>
                <a:gdLst>
                  <a:gd name="T0" fmla="*/ 36 w 48"/>
                  <a:gd name="T1" fmla="*/ 0 h 60"/>
                  <a:gd name="T2" fmla="*/ 12 w 48"/>
                  <a:gd name="T3" fmla="*/ 0 h 60"/>
                  <a:gd name="T4" fmla="*/ 0 w 48"/>
                  <a:gd name="T5" fmla="*/ 12 h 60"/>
                  <a:gd name="T6" fmla="*/ 0 w 48"/>
                  <a:gd name="T7" fmla="*/ 48 h 60"/>
                  <a:gd name="T8" fmla="*/ 4 w 48"/>
                  <a:gd name="T9" fmla="*/ 52 h 60"/>
                  <a:gd name="T10" fmla="*/ 4 w 48"/>
                  <a:gd name="T11" fmla="*/ 56 h 60"/>
                  <a:gd name="T12" fmla="*/ 8 w 48"/>
                  <a:gd name="T13" fmla="*/ 60 h 60"/>
                  <a:gd name="T14" fmla="*/ 12 w 48"/>
                  <a:gd name="T15" fmla="*/ 60 h 60"/>
                  <a:gd name="T16" fmla="*/ 16 w 48"/>
                  <a:gd name="T17" fmla="*/ 56 h 60"/>
                  <a:gd name="T18" fmla="*/ 16 w 48"/>
                  <a:gd name="T19" fmla="*/ 52 h 60"/>
                  <a:gd name="T20" fmla="*/ 32 w 48"/>
                  <a:gd name="T21" fmla="*/ 52 h 60"/>
                  <a:gd name="T22" fmla="*/ 32 w 48"/>
                  <a:gd name="T23" fmla="*/ 56 h 60"/>
                  <a:gd name="T24" fmla="*/ 36 w 48"/>
                  <a:gd name="T25" fmla="*/ 60 h 60"/>
                  <a:gd name="T26" fmla="*/ 40 w 48"/>
                  <a:gd name="T27" fmla="*/ 60 h 60"/>
                  <a:gd name="T28" fmla="*/ 44 w 48"/>
                  <a:gd name="T29" fmla="*/ 56 h 60"/>
                  <a:gd name="T30" fmla="*/ 44 w 48"/>
                  <a:gd name="T31" fmla="*/ 52 h 60"/>
                  <a:gd name="T32" fmla="*/ 48 w 48"/>
                  <a:gd name="T33" fmla="*/ 48 h 60"/>
                  <a:gd name="T34" fmla="*/ 48 w 48"/>
                  <a:gd name="T35" fmla="*/ 12 h 60"/>
                  <a:gd name="T36" fmla="*/ 36 w 48"/>
                  <a:gd name="T37" fmla="*/ 0 h 60"/>
                  <a:gd name="T38" fmla="*/ 16 w 48"/>
                  <a:gd name="T39" fmla="*/ 4 h 60"/>
                  <a:gd name="T40" fmla="*/ 32 w 48"/>
                  <a:gd name="T41" fmla="*/ 4 h 60"/>
                  <a:gd name="T42" fmla="*/ 32 w 48"/>
                  <a:gd name="T43" fmla="*/ 8 h 60"/>
                  <a:gd name="T44" fmla="*/ 16 w 48"/>
                  <a:gd name="T45" fmla="*/ 8 h 60"/>
                  <a:gd name="T46" fmla="*/ 16 w 48"/>
                  <a:gd name="T47" fmla="*/ 4 h 60"/>
                  <a:gd name="T48" fmla="*/ 8 w 48"/>
                  <a:gd name="T49" fmla="*/ 48 h 60"/>
                  <a:gd name="T50" fmla="*/ 4 w 48"/>
                  <a:gd name="T51" fmla="*/ 44 h 60"/>
                  <a:gd name="T52" fmla="*/ 8 w 48"/>
                  <a:gd name="T53" fmla="*/ 40 h 60"/>
                  <a:gd name="T54" fmla="*/ 12 w 48"/>
                  <a:gd name="T55" fmla="*/ 44 h 60"/>
                  <a:gd name="T56" fmla="*/ 8 w 48"/>
                  <a:gd name="T57" fmla="*/ 48 h 60"/>
                  <a:gd name="T58" fmla="*/ 40 w 48"/>
                  <a:gd name="T59" fmla="*/ 48 h 60"/>
                  <a:gd name="T60" fmla="*/ 36 w 48"/>
                  <a:gd name="T61" fmla="*/ 44 h 60"/>
                  <a:gd name="T62" fmla="*/ 40 w 48"/>
                  <a:gd name="T63" fmla="*/ 40 h 60"/>
                  <a:gd name="T64" fmla="*/ 44 w 48"/>
                  <a:gd name="T65" fmla="*/ 44 h 60"/>
                  <a:gd name="T66" fmla="*/ 40 w 48"/>
                  <a:gd name="T67" fmla="*/ 48 h 60"/>
                  <a:gd name="T68" fmla="*/ 44 w 48"/>
                  <a:gd name="T69" fmla="*/ 36 h 60"/>
                  <a:gd name="T70" fmla="*/ 4 w 48"/>
                  <a:gd name="T71" fmla="*/ 36 h 60"/>
                  <a:gd name="T72" fmla="*/ 4 w 48"/>
                  <a:gd name="T73" fmla="*/ 12 h 60"/>
                  <a:gd name="T74" fmla="*/ 44 w 48"/>
                  <a:gd name="T75" fmla="*/ 12 h 60"/>
                  <a:gd name="T76" fmla="*/ 44 w 48"/>
                  <a:gd name="T77" fmla="*/ 3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8" h="60">
                    <a:moveTo>
                      <a:pt x="36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0"/>
                      <a:pt x="2" y="52"/>
                      <a:pt x="4" y="52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4" y="58"/>
                      <a:pt x="6" y="60"/>
                      <a:pt x="8" y="60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14" y="60"/>
                      <a:pt x="16" y="58"/>
                      <a:pt x="16" y="56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2" y="58"/>
                      <a:pt x="34" y="60"/>
                      <a:pt x="36" y="60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2" y="60"/>
                      <a:pt x="44" y="58"/>
                      <a:pt x="44" y="56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6" y="52"/>
                      <a:pt x="48" y="50"/>
                      <a:pt x="48" y="48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5"/>
                      <a:pt x="43" y="0"/>
                      <a:pt x="36" y="0"/>
                    </a:cubicBezTo>
                    <a:close/>
                    <a:moveTo>
                      <a:pt x="16" y="4"/>
                    </a:moveTo>
                    <a:cubicBezTo>
                      <a:pt x="32" y="4"/>
                      <a:pt x="32" y="4"/>
                      <a:pt x="32" y="4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16" y="8"/>
                      <a:pt x="16" y="8"/>
                      <a:pt x="16" y="8"/>
                    </a:cubicBezTo>
                    <a:lnTo>
                      <a:pt x="16" y="4"/>
                    </a:lnTo>
                    <a:close/>
                    <a:moveTo>
                      <a:pt x="8" y="48"/>
                    </a:moveTo>
                    <a:cubicBezTo>
                      <a:pt x="6" y="48"/>
                      <a:pt x="4" y="46"/>
                      <a:pt x="4" y="44"/>
                    </a:cubicBezTo>
                    <a:cubicBezTo>
                      <a:pt x="4" y="42"/>
                      <a:pt x="6" y="40"/>
                      <a:pt x="8" y="40"/>
                    </a:cubicBezTo>
                    <a:cubicBezTo>
                      <a:pt x="10" y="40"/>
                      <a:pt x="12" y="42"/>
                      <a:pt x="12" y="44"/>
                    </a:cubicBezTo>
                    <a:cubicBezTo>
                      <a:pt x="12" y="46"/>
                      <a:pt x="10" y="48"/>
                      <a:pt x="8" y="48"/>
                    </a:cubicBezTo>
                    <a:close/>
                    <a:moveTo>
                      <a:pt x="40" y="48"/>
                    </a:moveTo>
                    <a:cubicBezTo>
                      <a:pt x="38" y="48"/>
                      <a:pt x="36" y="46"/>
                      <a:pt x="36" y="44"/>
                    </a:cubicBezTo>
                    <a:cubicBezTo>
                      <a:pt x="36" y="42"/>
                      <a:pt x="38" y="40"/>
                      <a:pt x="40" y="40"/>
                    </a:cubicBezTo>
                    <a:cubicBezTo>
                      <a:pt x="42" y="40"/>
                      <a:pt x="44" y="42"/>
                      <a:pt x="44" y="44"/>
                    </a:cubicBezTo>
                    <a:cubicBezTo>
                      <a:pt x="44" y="46"/>
                      <a:pt x="42" y="48"/>
                      <a:pt x="40" y="48"/>
                    </a:cubicBezTo>
                    <a:close/>
                    <a:moveTo>
                      <a:pt x="44" y="36"/>
                    </a:moveTo>
                    <a:cubicBezTo>
                      <a:pt x="4" y="36"/>
                      <a:pt x="4" y="36"/>
                      <a:pt x="4" y="36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4" y="12"/>
                      <a:pt x="44" y="12"/>
                      <a:pt x="44" y="12"/>
                    </a:cubicBezTo>
                    <a:lnTo>
                      <a:pt x="44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9" name="Freeform 35"/>
              <p:cNvSpPr>
                <a:spLocks/>
              </p:cNvSpPr>
              <p:nvPr/>
            </p:nvSpPr>
            <p:spPr bwMode="auto">
              <a:xfrm>
                <a:off x="2522538" y="5233988"/>
                <a:ext cx="22225" cy="69850"/>
              </a:xfrm>
              <a:custGeom>
                <a:avLst/>
                <a:gdLst>
                  <a:gd name="T0" fmla="*/ 0 w 4"/>
                  <a:gd name="T1" fmla="*/ 2 h 12"/>
                  <a:gd name="T2" fmla="*/ 0 w 4"/>
                  <a:gd name="T3" fmla="*/ 10 h 12"/>
                  <a:gd name="T4" fmla="*/ 2 w 4"/>
                  <a:gd name="T5" fmla="*/ 12 h 12"/>
                  <a:gd name="T6" fmla="*/ 4 w 4"/>
                  <a:gd name="T7" fmla="*/ 12 h 12"/>
                  <a:gd name="T8" fmla="*/ 4 w 4"/>
                  <a:gd name="T9" fmla="*/ 0 h 12"/>
                  <a:gd name="T10" fmla="*/ 2 w 4"/>
                  <a:gd name="T11" fmla="*/ 0 h 12"/>
                  <a:gd name="T12" fmla="*/ 0 w 4"/>
                  <a:gd name="T13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2">
                    <a:moveTo>
                      <a:pt x="0" y="2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1" y="12"/>
                      <a:pt x="2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123" name="그룹 122"/>
          <p:cNvGrpSpPr/>
          <p:nvPr/>
        </p:nvGrpSpPr>
        <p:grpSpPr>
          <a:xfrm>
            <a:off x="5393056" y="4796046"/>
            <a:ext cx="434166" cy="630769"/>
            <a:chOff x="643296" y="4917016"/>
            <a:chExt cx="434166" cy="630769"/>
          </a:xfrm>
        </p:grpSpPr>
        <p:sp>
          <p:nvSpPr>
            <p:cNvPr id="124" name="Freeform 141"/>
            <p:cNvSpPr>
              <a:spLocks noEditPoints="1"/>
            </p:cNvSpPr>
            <p:nvPr/>
          </p:nvSpPr>
          <p:spPr bwMode="auto">
            <a:xfrm>
              <a:off x="643296" y="4917016"/>
              <a:ext cx="434166" cy="630769"/>
            </a:xfrm>
            <a:custGeom>
              <a:avLst/>
              <a:gdLst>
                <a:gd name="T0" fmla="*/ 22 w 44"/>
                <a:gd name="T1" fmla="*/ 0 h 64"/>
                <a:gd name="T2" fmla="*/ 0 w 44"/>
                <a:gd name="T3" fmla="*/ 20 h 64"/>
                <a:gd name="T4" fmla="*/ 22 w 44"/>
                <a:gd name="T5" fmla="*/ 64 h 64"/>
                <a:gd name="T6" fmla="*/ 44 w 44"/>
                <a:gd name="T7" fmla="*/ 20 h 64"/>
                <a:gd name="T8" fmla="*/ 22 w 44"/>
                <a:gd name="T9" fmla="*/ 0 h 64"/>
                <a:gd name="T10" fmla="*/ 22 w 44"/>
                <a:gd name="T11" fmla="*/ 27 h 64"/>
                <a:gd name="T12" fmla="*/ 15 w 44"/>
                <a:gd name="T13" fmla="*/ 20 h 64"/>
                <a:gd name="T14" fmla="*/ 22 w 44"/>
                <a:gd name="T15" fmla="*/ 13 h 64"/>
                <a:gd name="T16" fmla="*/ 29 w 44"/>
                <a:gd name="T17" fmla="*/ 20 h 64"/>
                <a:gd name="T18" fmla="*/ 22 w 44"/>
                <a:gd name="T19" fmla="*/ 2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64">
                  <a:moveTo>
                    <a:pt x="22" y="0"/>
                  </a:moveTo>
                  <a:cubicBezTo>
                    <a:pt x="13" y="0"/>
                    <a:pt x="0" y="4"/>
                    <a:pt x="0" y="20"/>
                  </a:cubicBezTo>
                  <a:cubicBezTo>
                    <a:pt x="0" y="28"/>
                    <a:pt x="18" y="56"/>
                    <a:pt x="22" y="64"/>
                  </a:cubicBezTo>
                  <a:cubicBezTo>
                    <a:pt x="26" y="56"/>
                    <a:pt x="44" y="28"/>
                    <a:pt x="44" y="20"/>
                  </a:cubicBezTo>
                  <a:cubicBezTo>
                    <a:pt x="44" y="4"/>
                    <a:pt x="31" y="0"/>
                    <a:pt x="22" y="0"/>
                  </a:cubicBezTo>
                  <a:close/>
                  <a:moveTo>
                    <a:pt x="22" y="27"/>
                  </a:moveTo>
                  <a:cubicBezTo>
                    <a:pt x="18" y="27"/>
                    <a:pt x="15" y="24"/>
                    <a:pt x="15" y="20"/>
                  </a:cubicBezTo>
                  <a:cubicBezTo>
                    <a:pt x="15" y="16"/>
                    <a:pt x="18" y="13"/>
                    <a:pt x="22" y="13"/>
                  </a:cubicBezTo>
                  <a:cubicBezTo>
                    <a:pt x="26" y="13"/>
                    <a:pt x="29" y="16"/>
                    <a:pt x="29" y="20"/>
                  </a:cubicBezTo>
                  <a:cubicBezTo>
                    <a:pt x="29" y="24"/>
                    <a:pt x="26" y="27"/>
                    <a:pt x="22" y="27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741525" y="5015883"/>
              <a:ext cx="235019" cy="20381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6" name="Group 22"/>
            <p:cNvGrpSpPr/>
            <p:nvPr/>
          </p:nvGrpSpPr>
          <p:grpSpPr>
            <a:xfrm>
              <a:off x="670915" y="4980712"/>
              <a:ext cx="376238" cy="274159"/>
              <a:chOff x="2522538" y="5150720"/>
              <a:chExt cx="376238" cy="274159"/>
            </a:xfrm>
            <a:solidFill>
              <a:schemeClr val="bg1"/>
            </a:solidFill>
          </p:grpSpPr>
          <p:sp>
            <p:nvSpPr>
              <p:cNvPr id="127" name="Freeform 33"/>
              <p:cNvSpPr>
                <a:spLocks/>
              </p:cNvSpPr>
              <p:nvPr/>
            </p:nvSpPr>
            <p:spPr bwMode="auto">
              <a:xfrm>
                <a:off x="2874963" y="5233988"/>
                <a:ext cx="23813" cy="69850"/>
              </a:xfrm>
              <a:custGeom>
                <a:avLst/>
                <a:gdLst>
                  <a:gd name="T0" fmla="*/ 2 w 4"/>
                  <a:gd name="T1" fmla="*/ 0 h 12"/>
                  <a:gd name="T2" fmla="*/ 0 w 4"/>
                  <a:gd name="T3" fmla="*/ 0 h 12"/>
                  <a:gd name="T4" fmla="*/ 0 w 4"/>
                  <a:gd name="T5" fmla="*/ 12 h 12"/>
                  <a:gd name="T6" fmla="*/ 2 w 4"/>
                  <a:gd name="T7" fmla="*/ 12 h 12"/>
                  <a:gd name="T8" fmla="*/ 4 w 4"/>
                  <a:gd name="T9" fmla="*/ 10 h 12"/>
                  <a:gd name="T10" fmla="*/ 4 w 4"/>
                  <a:gd name="T11" fmla="*/ 2 h 12"/>
                  <a:gd name="T12" fmla="*/ 2 w 4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2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2"/>
                      <a:pt x="4" y="11"/>
                      <a:pt x="4" y="1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8" name="Freeform 34"/>
              <p:cNvSpPr>
                <a:spLocks noEditPoints="1"/>
              </p:cNvSpPr>
              <p:nvPr/>
            </p:nvSpPr>
            <p:spPr bwMode="auto">
              <a:xfrm>
                <a:off x="2602483" y="5150720"/>
                <a:ext cx="219821" cy="274159"/>
              </a:xfrm>
              <a:custGeom>
                <a:avLst/>
                <a:gdLst>
                  <a:gd name="T0" fmla="*/ 36 w 48"/>
                  <a:gd name="T1" fmla="*/ 0 h 60"/>
                  <a:gd name="T2" fmla="*/ 12 w 48"/>
                  <a:gd name="T3" fmla="*/ 0 h 60"/>
                  <a:gd name="T4" fmla="*/ 0 w 48"/>
                  <a:gd name="T5" fmla="*/ 12 h 60"/>
                  <a:gd name="T6" fmla="*/ 0 w 48"/>
                  <a:gd name="T7" fmla="*/ 48 h 60"/>
                  <a:gd name="T8" fmla="*/ 4 w 48"/>
                  <a:gd name="T9" fmla="*/ 52 h 60"/>
                  <a:gd name="T10" fmla="*/ 4 w 48"/>
                  <a:gd name="T11" fmla="*/ 56 h 60"/>
                  <a:gd name="T12" fmla="*/ 8 w 48"/>
                  <a:gd name="T13" fmla="*/ 60 h 60"/>
                  <a:gd name="T14" fmla="*/ 12 w 48"/>
                  <a:gd name="T15" fmla="*/ 60 h 60"/>
                  <a:gd name="T16" fmla="*/ 16 w 48"/>
                  <a:gd name="T17" fmla="*/ 56 h 60"/>
                  <a:gd name="T18" fmla="*/ 16 w 48"/>
                  <a:gd name="T19" fmla="*/ 52 h 60"/>
                  <a:gd name="T20" fmla="*/ 32 w 48"/>
                  <a:gd name="T21" fmla="*/ 52 h 60"/>
                  <a:gd name="T22" fmla="*/ 32 w 48"/>
                  <a:gd name="T23" fmla="*/ 56 h 60"/>
                  <a:gd name="T24" fmla="*/ 36 w 48"/>
                  <a:gd name="T25" fmla="*/ 60 h 60"/>
                  <a:gd name="T26" fmla="*/ 40 w 48"/>
                  <a:gd name="T27" fmla="*/ 60 h 60"/>
                  <a:gd name="T28" fmla="*/ 44 w 48"/>
                  <a:gd name="T29" fmla="*/ 56 h 60"/>
                  <a:gd name="T30" fmla="*/ 44 w 48"/>
                  <a:gd name="T31" fmla="*/ 52 h 60"/>
                  <a:gd name="T32" fmla="*/ 48 w 48"/>
                  <a:gd name="T33" fmla="*/ 48 h 60"/>
                  <a:gd name="T34" fmla="*/ 48 w 48"/>
                  <a:gd name="T35" fmla="*/ 12 h 60"/>
                  <a:gd name="T36" fmla="*/ 36 w 48"/>
                  <a:gd name="T37" fmla="*/ 0 h 60"/>
                  <a:gd name="T38" fmla="*/ 16 w 48"/>
                  <a:gd name="T39" fmla="*/ 4 h 60"/>
                  <a:gd name="T40" fmla="*/ 32 w 48"/>
                  <a:gd name="T41" fmla="*/ 4 h 60"/>
                  <a:gd name="T42" fmla="*/ 32 w 48"/>
                  <a:gd name="T43" fmla="*/ 8 h 60"/>
                  <a:gd name="T44" fmla="*/ 16 w 48"/>
                  <a:gd name="T45" fmla="*/ 8 h 60"/>
                  <a:gd name="T46" fmla="*/ 16 w 48"/>
                  <a:gd name="T47" fmla="*/ 4 h 60"/>
                  <a:gd name="T48" fmla="*/ 8 w 48"/>
                  <a:gd name="T49" fmla="*/ 48 h 60"/>
                  <a:gd name="T50" fmla="*/ 4 w 48"/>
                  <a:gd name="T51" fmla="*/ 44 h 60"/>
                  <a:gd name="T52" fmla="*/ 8 w 48"/>
                  <a:gd name="T53" fmla="*/ 40 h 60"/>
                  <a:gd name="T54" fmla="*/ 12 w 48"/>
                  <a:gd name="T55" fmla="*/ 44 h 60"/>
                  <a:gd name="T56" fmla="*/ 8 w 48"/>
                  <a:gd name="T57" fmla="*/ 48 h 60"/>
                  <a:gd name="T58" fmla="*/ 40 w 48"/>
                  <a:gd name="T59" fmla="*/ 48 h 60"/>
                  <a:gd name="T60" fmla="*/ 36 w 48"/>
                  <a:gd name="T61" fmla="*/ 44 h 60"/>
                  <a:gd name="T62" fmla="*/ 40 w 48"/>
                  <a:gd name="T63" fmla="*/ 40 h 60"/>
                  <a:gd name="T64" fmla="*/ 44 w 48"/>
                  <a:gd name="T65" fmla="*/ 44 h 60"/>
                  <a:gd name="T66" fmla="*/ 40 w 48"/>
                  <a:gd name="T67" fmla="*/ 48 h 60"/>
                  <a:gd name="T68" fmla="*/ 44 w 48"/>
                  <a:gd name="T69" fmla="*/ 36 h 60"/>
                  <a:gd name="T70" fmla="*/ 4 w 48"/>
                  <a:gd name="T71" fmla="*/ 36 h 60"/>
                  <a:gd name="T72" fmla="*/ 4 w 48"/>
                  <a:gd name="T73" fmla="*/ 12 h 60"/>
                  <a:gd name="T74" fmla="*/ 44 w 48"/>
                  <a:gd name="T75" fmla="*/ 12 h 60"/>
                  <a:gd name="T76" fmla="*/ 44 w 48"/>
                  <a:gd name="T77" fmla="*/ 3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8" h="60">
                    <a:moveTo>
                      <a:pt x="36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0"/>
                      <a:pt x="2" y="52"/>
                      <a:pt x="4" y="52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4" y="58"/>
                      <a:pt x="6" y="60"/>
                      <a:pt x="8" y="60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14" y="60"/>
                      <a:pt x="16" y="58"/>
                      <a:pt x="16" y="56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2" y="58"/>
                      <a:pt x="34" y="60"/>
                      <a:pt x="36" y="60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2" y="60"/>
                      <a:pt x="44" y="58"/>
                      <a:pt x="44" y="56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6" y="52"/>
                      <a:pt x="48" y="50"/>
                      <a:pt x="48" y="48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5"/>
                      <a:pt x="43" y="0"/>
                      <a:pt x="36" y="0"/>
                    </a:cubicBezTo>
                    <a:close/>
                    <a:moveTo>
                      <a:pt x="16" y="4"/>
                    </a:moveTo>
                    <a:cubicBezTo>
                      <a:pt x="32" y="4"/>
                      <a:pt x="32" y="4"/>
                      <a:pt x="32" y="4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16" y="8"/>
                      <a:pt x="16" y="8"/>
                      <a:pt x="16" y="8"/>
                    </a:cubicBezTo>
                    <a:lnTo>
                      <a:pt x="16" y="4"/>
                    </a:lnTo>
                    <a:close/>
                    <a:moveTo>
                      <a:pt x="8" y="48"/>
                    </a:moveTo>
                    <a:cubicBezTo>
                      <a:pt x="6" y="48"/>
                      <a:pt x="4" y="46"/>
                      <a:pt x="4" y="44"/>
                    </a:cubicBezTo>
                    <a:cubicBezTo>
                      <a:pt x="4" y="42"/>
                      <a:pt x="6" y="40"/>
                      <a:pt x="8" y="40"/>
                    </a:cubicBezTo>
                    <a:cubicBezTo>
                      <a:pt x="10" y="40"/>
                      <a:pt x="12" y="42"/>
                      <a:pt x="12" y="44"/>
                    </a:cubicBezTo>
                    <a:cubicBezTo>
                      <a:pt x="12" y="46"/>
                      <a:pt x="10" y="48"/>
                      <a:pt x="8" y="48"/>
                    </a:cubicBezTo>
                    <a:close/>
                    <a:moveTo>
                      <a:pt x="40" y="48"/>
                    </a:moveTo>
                    <a:cubicBezTo>
                      <a:pt x="38" y="48"/>
                      <a:pt x="36" y="46"/>
                      <a:pt x="36" y="44"/>
                    </a:cubicBezTo>
                    <a:cubicBezTo>
                      <a:pt x="36" y="42"/>
                      <a:pt x="38" y="40"/>
                      <a:pt x="40" y="40"/>
                    </a:cubicBezTo>
                    <a:cubicBezTo>
                      <a:pt x="42" y="40"/>
                      <a:pt x="44" y="42"/>
                      <a:pt x="44" y="44"/>
                    </a:cubicBezTo>
                    <a:cubicBezTo>
                      <a:pt x="44" y="46"/>
                      <a:pt x="42" y="48"/>
                      <a:pt x="40" y="48"/>
                    </a:cubicBezTo>
                    <a:close/>
                    <a:moveTo>
                      <a:pt x="44" y="36"/>
                    </a:moveTo>
                    <a:cubicBezTo>
                      <a:pt x="4" y="36"/>
                      <a:pt x="4" y="36"/>
                      <a:pt x="4" y="36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4" y="12"/>
                      <a:pt x="44" y="12"/>
                      <a:pt x="44" y="12"/>
                    </a:cubicBezTo>
                    <a:lnTo>
                      <a:pt x="44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9" name="Freeform 35"/>
              <p:cNvSpPr>
                <a:spLocks/>
              </p:cNvSpPr>
              <p:nvPr/>
            </p:nvSpPr>
            <p:spPr bwMode="auto">
              <a:xfrm>
                <a:off x="2522538" y="5233988"/>
                <a:ext cx="22225" cy="69850"/>
              </a:xfrm>
              <a:custGeom>
                <a:avLst/>
                <a:gdLst>
                  <a:gd name="T0" fmla="*/ 0 w 4"/>
                  <a:gd name="T1" fmla="*/ 2 h 12"/>
                  <a:gd name="T2" fmla="*/ 0 w 4"/>
                  <a:gd name="T3" fmla="*/ 10 h 12"/>
                  <a:gd name="T4" fmla="*/ 2 w 4"/>
                  <a:gd name="T5" fmla="*/ 12 h 12"/>
                  <a:gd name="T6" fmla="*/ 4 w 4"/>
                  <a:gd name="T7" fmla="*/ 12 h 12"/>
                  <a:gd name="T8" fmla="*/ 4 w 4"/>
                  <a:gd name="T9" fmla="*/ 0 h 12"/>
                  <a:gd name="T10" fmla="*/ 2 w 4"/>
                  <a:gd name="T11" fmla="*/ 0 h 12"/>
                  <a:gd name="T12" fmla="*/ 0 w 4"/>
                  <a:gd name="T13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2">
                    <a:moveTo>
                      <a:pt x="0" y="2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1" y="12"/>
                      <a:pt x="2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130" name="그룹 129"/>
          <p:cNvGrpSpPr/>
          <p:nvPr/>
        </p:nvGrpSpPr>
        <p:grpSpPr>
          <a:xfrm>
            <a:off x="7875053" y="3540843"/>
            <a:ext cx="434166" cy="630769"/>
            <a:chOff x="643296" y="4917016"/>
            <a:chExt cx="434166" cy="630769"/>
          </a:xfrm>
        </p:grpSpPr>
        <p:sp>
          <p:nvSpPr>
            <p:cNvPr id="131" name="Freeform 141"/>
            <p:cNvSpPr>
              <a:spLocks noEditPoints="1"/>
            </p:cNvSpPr>
            <p:nvPr/>
          </p:nvSpPr>
          <p:spPr bwMode="auto">
            <a:xfrm>
              <a:off x="643296" y="4917016"/>
              <a:ext cx="434166" cy="630769"/>
            </a:xfrm>
            <a:custGeom>
              <a:avLst/>
              <a:gdLst>
                <a:gd name="T0" fmla="*/ 22 w 44"/>
                <a:gd name="T1" fmla="*/ 0 h 64"/>
                <a:gd name="T2" fmla="*/ 0 w 44"/>
                <a:gd name="T3" fmla="*/ 20 h 64"/>
                <a:gd name="T4" fmla="*/ 22 w 44"/>
                <a:gd name="T5" fmla="*/ 64 h 64"/>
                <a:gd name="T6" fmla="*/ 44 w 44"/>
                <a:gd name="T7" fmla="*/ 20 h 64"/>
                <a:gd name="T8" fmla="*/ 22 w 44"/>
                <a:gd name="T9" fmla="*/ 0 h 64"/>
                <a:gd name="T10" fmla="*/ 22 w 44"/>
                <a:gd name="T11" fmla="*/ 27 h 64"/>
                <a:gd name="T12" fmla="*/ 15 w 44"/>
                <a:gd name="T13" fmla="*/ 20 h 64"/>
                <a:gd name="T14" fmla="*/ 22 w 44"/>
                <a:gd name="T15" fmla="*/ 13 h 64"/>
                <a:gd name="T16" fmla="*/ 29 w 44"/>
                <a:gd name="T17" fmla="*/ 20 h 64"/>
                <a:gd name="T18" fmla="*/ 22 w 44"/>
                <a:gd name="T19" fmla="*/ 2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64">
                  <a:moveTo>
                    <a:pt x="22" y="0"/>
                  </a:moveTo>
                  <a:cubicBezTo>
                    <a:pt x="13" y="0"/>
                    <a:pt x="0" y="4"/>
                    <a:pt x="0" y="20"/>
                  </a:cubicBezTo>
                  <a:cubicBezTo>
                    <a:pt x="0" y="28"/>
                    <a:pt x="18" y="56"/>
                    <a:pt x="22" y="64"/>
                  </a:cubicBezTo>
                  <a:cubicBezTo>
                    <a:pt x="26" y="56"/>
                    <a:pt x="44" y="28"/>
                    <a:pt x="44" y="20"/>
                  </a:cubicBezTo>
                  <a:cubicBezTo>
                    <a:pt x="44" y="4"/>
                    <a:pt x="31" y="0"/>
                    <a:pt x="22" y="0"/>
                  </a:cubicBezTo>
                  <a:close/>
                  <a:moveTo>
                    <a:pt x="22" y="27"/>
                  </a:moveTo>
                  <a:cubicBezTo>
                    <a:pt x="18" y="27"/>
                    <a:pt x="15" y="24"/>
                    <a:pt x="15" y="20"/>
                  </a:cubicBezTo>
                  <a:cubicBezTo>
                    <a:pt x="15" y="16"/>
                    <a:pt x="18" y="13"/>
                    <a:pt x="22" y="13"/>
                  </a:cubicBezTo>
                  <a:cubicBezTo>
                    <a:pt x="26" y="13"/>
                    <a:pt x="29" y="16"/>
                    <a:pt x="29" y="20"/>
                  </a:cubicBezTo>
                  <a:cubicBezTo>
                    <a:pt x="29" y="24"/>
                    <a:pt x="26" y="27"/>
                    <a:pt x="22" y="27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741525" y="5015883"/>
              <a:ext cx="235019" cy="20381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3" name="Group 22"/>
            <p:cNvGrpSpPr/>
            <p:nvPr/>
          </p:nvGrpSpPr>
          <p:grpSpPr>
            <a:xfrm>
              <a:off x="670915" y="4980712"/>
              <a:ext cx="376238" cy="274159"/>
              <a:chOff x="2522538" y="5150720"/>
              <a:chExt cx="376238" cy="274159"/>
            </a:xfrm>
            <a:solidFill>
              <a:schemeClr val="bg1"/>
            </a:solidFill>
          </p:grpSpPr>
          <p:sp>
            <p:nvSpPr>
              <p:cNvPr id="137" name="Freeform 33"/>
              <p:cNvSpPr>
                <a:spLocks/>
              </p:cNvSpPr>
              <p:nvPr/>
            </p:nvSpPr>
            <p:spPr bwMode="auto">
              <a:xfrm>
                <a:off x="2874963" y="5233988"/>
                <a:ext cx="23813" cy="69850"/>
              </a:xfrm>
              <a:custGeom>
                <a:avLst/>
                <a:gdLst>
                  <a:gd name="T0" fmla="*/ 2 w 4"/>
                  <a:gd name="T1" fmla="*/ 0 h 12"/>
                  <a:gd name="T2" fmla="*/ 0 w 4"/>
                  <a:gd name="T3" fmla="*/ 0 h 12"/>
                  <a:gd name="T4" fmla="*/ 0 w 4"/>
                  <a:gd name="T5" fmla="*/ 12 h 12"/>
                  <a:gd name="T6" fmla="*/ 2 w 4"/>
                  <a:gd name="T7" fmla="*/ 12 h 12"/>
                  <a:gd name="T8" fmla="*/ 4 w 4"/>
                  <a:gd name="T9" fmla="*/ 10 h 12"/>
                  <a:gd name="T10" fmla="*/ 4 w 4"/>
                  <a:gd name="T11" fmla="*/ 2 h 12"/>
                  <a:gd name="T12" fmla="*/ 2 w 4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2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2"/>
                      <a:pt x="4" y="11"/>
                      <a:pt x="4" y="1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8" name="Freeform 34"/>
              <p:cNvSpPr>
                <a:spLocks noEditPoints="1"/>
              </p:cNvSpPr>
              <p:nvPr/>
            </p:nvSpPr>
            <p:spPr bwMode="auto">
              <a:xfrm>
                <a:off x="2602483" y="5150720"/>
                <a:ext cx="219821" cy="274159"/>
              </a:xfrm>
              <a:custGeom>
                <a:avLst/>
                <a:gdLst>
                  <a:gd name="T0" fmla="*/ 36 w 48"/>
                  <a:gd name="T1" fmla="*/ 0 h 60"/>
                  <a:gd name="T2" fmla="*/ 12 w 48"/>
                  <a:gd name="T3" fmla="*/ 0 h 60"/>
                  <a:gd name="T4" fmla="*/ 0 w 48"/>
                  <a:gd name="T5" fmla="*/ 12 h 60"/>
                  <a:gd name="T6" fmla="*/ 0 w 48"/>
                  <a:gd name="T7" fmla="*/ 48 h 60"/>
                  <a:gd name="T8" fmla="*/ 4 w 48"/>
                  <a:gd name="T9" fmla="*/ 52 h 60"/>
                  <a:gd name="T10" fmla="*/ 4 w 48"/>
                  <a:gd name="T11" fmla="*/ 56 h 60"/>
                  <a:gd name="T12" fmla="*/ 8 w 48"/>
                  <a:gd name="T13" fmla="*/ 60 h 60"/>
                  <a:gd name="T14" fmla="*/ 12 w 48"/>
                  <a:gd name="T15" fmla="*/ 60 h 60"/>
                  <a:gd name="T16" fmla="*/ 16 w 48"/>
                  <a:gd name="T17" fmla="*/ 56 h 60"/>
                  <a:gd name="T18" fmla="*/ 16 w 48"/>
                  <a:gd name="T19" fmla="*/ 52 h 60"/>
                  <a:gd name="T20" fmla="*/ 32 w 48"/>
                  <a:gd name="T21" fmla="*/ 52 h 60"/>
                  <a:gd name="T22" fmla="*/ 32 w 48"/>
                  <a:gd name="T23" fmla="*/ 56 h 60"/>
                  <a:gd name="T24" fmla="*/ 36 w 48"/>
                  <a:gd name="T25" fmla="*/ 60 h 60"/>
                  <a:gd name="T26" fmla="*/ 40 w 48"/>
                  <a:gd name="T27" fmla="*/ 60 h 60"/>
                  <a:gd name="T28" fmla="*/ 44 w 48"/>
                  <a:gd name="T29" fmla="*/ 56 h 60"/>
                  <a:gd name="T30" fmla="*/ 44 w 48"/>
                  <a:gd name="T31" fmla="*/ 52 h 60"/>
                  <a:gd name="T32" fmla="*/ 48 w 48"/>
                  <a:gd name="T33" fmla="*/ 48 h 60"/>
                  <a:gd name="T34" fmla="*/ 48 w 48"/>
                  <a:gd name="T35" fmla="*/ 12 h 60"/>
                  <a:gd name="T36" fmla="*/ 36 w 48"/>
                  <a:gd name="T37" fmla="*/ 0 h 60"/>
                  <a:gd name="T38" fmla="*/ 16 w 48"/>
                  <a:gd name="T39" fmla="*/ 4 h 60"/>
                  <a:gd name="T40" fmla="*/ 32 w 48"/>
                  <a:gd name="T41" fmla="*/ 4 h 60"/>
                  <a:gd name="T42" fmla="*/ 32 w 48"/>
                  <a:gd name="T43" fmla="*/ 8 h 60"/>
                  <a:gd name="T44" fmla="*/ 16 w 48"/>
                  <a:gd name="T45" fmla="*/ 8 h 60"/>
                  <a:gd name="T46" fmla="*/ 16 w 48"/>
                  <a:gd name="T47" fmla="*/ 4 h 60"/>
                  <a:gd name="T48" fmla="*/ 8 w 48"/>
                  <a:gd name="T49" fmla="*/ 48 h 60"/>
                  <a:gd name="T50" fmla="*/ 4 w 48"/>
                  <a:gd name="T51" fmla="*/ 44 h 60"/>
                  <a:gd name="T52" fmla="*/ 8 w 48"/>
                  <a:gd name="T53" fmla="*/ 40 h 60"/>
                  <a:gd name="T54" fmla="*/ 12 w 48"/>
                  <a:gd name="T55" fmla="*/ 44 h 60"/>
                  <a:gd name="T56" fmla="*/ 8 w 48"/>
                  <a:gd name="T57" fmla="*/ 48 h 60"/>
                  <a:gd name="T58" fmla="*/ 40 w 48"/>
                  <a:gd name="T59" fmla="*/ 48 h 60"/>
                  <a:gd name="T60" fmla="*/ 36 w 48"/>
                  <a:gd name="T61" fmla="*/ 44 h 60"/>
                  <a:gd name="T62" fmla="*/ 40 w 48"/>
                  <a:gd name="T63" fmla="*/ 40 h 60"/>
                  <a:gd name="T64" fmla="*/ 44 w 48"/>
                  <a:gd name="T65" fmla="*/ 44 h 60"/>
                  <a:gd name="T66" fmla="*/ 40 w 48"/>
                  <a:gd name="T67" fmla="*/ 48 h 60"/>
                  <a:gd name="T68" fmla="*/ 44 w 48"/>
                  <a:gd name="T69" fmla="*/ 36 h 60"/>
                  <a:gd name="T70" fmla="*/ 4 w 48"/>
                  <a:gd name="T71" fmla="*/ 36 h 60"/>
                  <a:gd name="T72" fmla="*/ 4 w 48"/>
                  <a:gd name="T73" fmla="*/ 12 h 60"/>
                  <a:gd name="T74" fmla="*/ 44 w 48"/>
                  <a:gd name="T75" fmla="*/ 12 h 60"/>
                  <a:gd name="T76" fmla="*/ 44 w 48"/>
                  <a:gd name="T77" fmla="*/ 3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8" h="60">
                    <a:moveTo>
                      <a:pt x="36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0"/>
                      <a:pt x="2" y="52"/>
                      <a:pt x="4" y="52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4" y="58"/>
                      <a:pt x="6" y="60"/>
                      <a:pt x="8" y="60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14" y="60"/>
                      <a:pt x="16" y="58"/>
                      <a:pt x="16" y="56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2" y="58"/>
                      <a:pt x="34" y="60"/>
                      <a:pt x="36" y="60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2" y="60"/>
                      <a:pt x="44" y="58"/>
                      <a:pt x="44" y="56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6" y="52"/>
                      <a:pt x="48" y="50"/>
                      <a:pt x="48" y="48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5"/>
                      <a:pt x="43" y="0"/>
                      <a:pt x="36" y="0"/>
                    </a:cubicBezTo>
                    <a:close/>
                    <a:moveTo>
                      <a:pt x="16" y="4"/>
                    </a:moveTo>
                    <a:cubicBezTo>
                      <a:pt x="32" y="4"/>
                      <a:pt x="32" y="4"/>
                      <a:pt x="32" y="4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16" y="8"/>
                      <a:pt x="16" y="8"/>
                      <a:pt x="16" y="8"/>
                    </a:cubicBezTo>
                    <a:lnTo>
                      <a:pt x="16" y="4"/>
                    </a:lnTo>
                    <a:close/>
                    <a:moveTo>
                      <a:pt x="8" y="48"/>
                    </a:moveTo>
                    <a:cubicBezTo>
                      <a:pt x="6" y="48"/>
                      <a:pt x="4" y="46"/>
                      <a:pt x="4" y="44"/>
                    </a:cubicBezTo>
                    <a:cubicBezTo>
                      <a:pt x="4" y="42"/>
                      <a:pt x="6" y="40"/>
                      <a:pt x="8" y="40"/>
                    </a:cubicBezTo>
                    <a:cubicBezTo>
                      <a:pt x="10" y="40"/>
                      <a:pt x="12" y="42"/>
                      <a:pt x="12" y="44"/>
                    </a:cubicBezTo>
                    <a:cubicBezTo>
                      <a:pt x="12" y="46"/>
                      <a:pt x="10" y="48"/>
                      <a:pt x="8" y="48"/>
                    </a:cubicBezTo>
                    <a:close/>
                    <a:moveTo>
                      <a:pt x="40" y="48"/>
                    </a:moveTo>
                    <a:cubicBezTo>
                      <a:pt x="38" y="48"/>
                      <a:pt x="36" y="46"/>
                      <a:pt x="36" y="44"/>
                    </a:cubicBezTo>
                    <a:cubicBezTo>
                      <a:pt x="36" y="42"/>
                      <a:pt x="38" y="40"/>
                      <a:pt x="40" y="40"/>
                    </a:cubicBezTo>
                    <a:cubicBezTo>
                      <a:pt x="42" y="40"/>
                      <a:pt x="44" y="42"/>
                      <a:pt x="44" y="44"/>
                    </a:cubicBezTo>
                    <a:cubicBezTo>
                      <a:pt x="44" y="46"/>
                      <a:pt x="42" y="48"/>
                      <a:pt x="40" y="48"/>
                    </a:cubicBezTo>
                    <a:close/>
                    <a:moveTo>
                      <a:pt x="44" y="36"/>
                    </a:moveTo>
                    <a:cubicBezTo>
                      <a:pt x="4" y="36"/>
                      <a:pt x="4" y="36"/>
                      <a:pt x="4" y="36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4" y="12"/>
                      <a:pt x="44" y="12"/>
                      <a:pt x="44" y="12"/>
                    </a:cubicBezTo>
                    <a:lnTo>
                      <a:pt x="44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9" name="Freeform 35"/>
              <p:cNvSpPr>
                <a:spLocks/>
              </p:cNvSpPr>
              <p:nvPr/>
            </p:nvSpPr>
            <p:spPr bwMode="auto">
              <a:xfrm>
                <a:off x="2522538" y="5233988"/>
                <a:ext cx="22225" cy="69850"/>
              </a:xfrm>
              <a:custGeom>
                <a:avLst/>
                <a:gdLst>
                  <a:gd name="T0" fmla="*/ 0 w 4"/>
                  <a:gd name="T1" fmla="*/ 2 h 12"/>
                  <a:gd name="T2" fmla="*/ 0 w 4"/>
                  <a:gd name="T3" fmla="*/ 10 h 12"/>
                  <a:gd name="T4" fmla="*/ 2 w 4"/>
                  <a:gd name="T5" fmla="*/ 12 h 12"/>
                  <a:gd name="T6" fmla="*/ 4 w 4"/>
                  <a:gd name="T7" fmla="*/ 12 h 12"/>
                  <a:gd name="T8" fmla="*/ 4 w 4"/>
                  <a:gd name="T9" fmla="*/ 0 h 12"/>
                  <a:gd name="T10" fmla="*/ 2 w 4"/>
                  <a:gd name="T11" fmla="*/ 0 h 12"/>
                  <a:gd name="T12" fmla="*/ 0 w 4"/>
                  <a:gd name="T13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2">
                    <a:moveTo>
                      <a:pt x="0" y="2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1" y="12"/>
                      <a:pt x="2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140" name="그룹 139"/>
          <p:cNvGrpSpPr/>
          <p:nvPr/>
        </p:nvGrpSpPr>
        <p:grpSpPr>
          <a:xfrm>
            <a:off x="5391711" y="3198772"/>
            <a:ext cx="434166" cy="630769"/>
            <a:chOff x="643296" y="4917016"/>
            <a:chExt cx="434166" cy="630769"/>
          </a:xfrm>
        </p:grpSpPr>
        <p:sp>
          <p:nvSpPr>
            <p:cNvPr id="141" name="Freeform 141"/>
            <p:cNvSpPr>
              <a:spLocks noEditPoints="1"/>
            </p:cNvSpPr>
            <p:nvPr/>
          </p:nvSpPr>
          <p:spPr bwMode="auto">
            <a:xfrm>
              <a:off x="643296" y="4917016"/>
              <a:ext cx="434166" cy="630769"/>
            </a:xfrm>
            <a:custGeom>
              <a:avLst/>
              <a:gdLst>
                <a:gd name="T0" fmla="*/ 22 w 44"/>
                <a:gd name="T1" fmla="*/ 0 h 64"/>
                <a:gd name="T2" fmla="*/ 0 w 44"/>
                <a:gd name="T3" fmla="*/ 20 h 64"/>
                <a:gd name="T4" fmla="*/ 22 w 44"/>
                <a:gd name="T5" fmla="*/ 64 h 64"/>
                <a:gd name="T6" fmla="*/ 44 w 44"/>
                <a:gd name="T7" fmla="*/ 20 h 64"/>
                <a:gd name="T8" fmla="*/ 22 w 44"/>
                <a:gd name="T9" fmla="*/ 0 h 64"/>
                <a:gd name="T10" fmla="*/ 22 w 44"/>
                <a:gd name="T11" fmla="*/ 27 h 64"/>
                <a:gd name="T12" fmla="*/ 15 w 44"/>
                <a:gd name="T13" fmla="*/ 20 h 64"/>
                <a:gd name="T14" fmla="*/ 22 w 44"/>
                <a:gd name="T15" fmla="*/ 13 h 64"/>
                <a:gd name="T16" fmla="*/ 29 w 44"/>
                <a:gd name="T17" fmla="*/ 20 h 64"/>
                <a:gd name="T18" fmla="*/ 22 w 44"/>
                <a:gd name="T19" fmla="*/ 2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64">
                  <a:moveTo>
                    <a:pt x="22" y="0"/>
                  </a:moveTo>
                  <a:cubicBezTo>
                    <a:pt x="13" y="0"/>
                    <a:pt x="0" y="4"/>
                    <a:pt x="0" y="20"/>
                  </a:cubicBezTo>
                  <a:cubicBezTo>
                    <a:pt x="0" y="28"/>
                    <a:pt x="18" y="56"/>
                    <a:pt x="22" y="64"/>
                  </a:cubicBezTo>
                  <a:cubicBezTo>
                    <a:pt x="26" y="56"/>
                    <a:pt x="44" y="28"/>
                    <a:pt x="44" y="20"/>
                  </a:cubicBezTo>
                  <a:cubicBezTo>
                    <a:pt x="44" y="4"/>
                    <a:pt x="31" y="0"/>
                    <a:pt x="22" y="0"/>
                  </a:cubicBezTo>
                  <a:close/>
                  <a:moveTo>
                    <a:pt x="22" y="27"/>
                  </a:moveTo>
                  <a:cubicBezTo>
                    <a:pt x="18" y="27"/>
                    <a:pt x="15" y="24"/>
                    <a:pt x="15" y="20"/>
                  </a:cubicBezTo>
                  <a:cubicBezTo>
                    <a:pt x="15" y="16"/>
                    <a:pt x="18" y="13"/>
                    <a:pt x="22" y="13"/>
                  </a:cubicBezTo>
                  <a:cubicBezTo>
                    <a:pt x="26" y="13"/>
                    <a:pt x="29" y="16"/>
                    <a:pt x="29" y="20"/>
                  </a:cubicBezTo>
                  <a:cubicBezTo>
                    <a:pt x="29" y="24"/>
                    <a:pt x="26" y="27"/>
                    <a:pt x="22" y="27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2" name="타원 141"/>
            <p:cNvSpPr/>
            <p:nvPr/>
          </p:nvSpPr>
          <p:spPr>
            <a:xfrm>
              <a:off x="741525" y="5015883"/>
              <a:ext cx="235019" cy="20381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3" name="Group 22"/>
            <p:cNvGrpSpPr/>
            <p:nvPr/>
          </p:nvGrpSpPr>
          <p:grpSpPr>
            <a:xfrm>
              <a:off x="670915" y="4980712"/>
              <a:ext cx="376238" cy="274159"/>
              <a:chOff x="2522538" y="5150720"/>
              <a:chExt cx="376238" cy="274159"/>
            </a:xfrm>
            <a:solidFill>
              <a:schemeClr val="bg1"/>
            </a:solidFill>
          </p:grpSpPr>
          <p:sp>
            <p:nvSpPr>
              <p:cNvPr id="144" name="Freeform 33"/>
              <p:cNvSpPr>
                <a:spLocks/>
              </p:cNvSpPr>
              <p:nvPr/>
            </p:nvSpPr>
            <p:spPr bwMode="auto">
              <a:xfrm>
                <a:off x="2874963" y="5233988"/>
                <a:ext cx="23813" cy="69850"/>
              </a:xfrm>
              <a:custGeom>
                <a:avLst/>
                <a:gdLst>
                  <a:gd name="T0" fmla="*/ 2 w 4"/>
                  <a:gd name="T1" fmla="*/ 0 h 12"/>
                  <a:gd name="T2" fmla="*/ 0 w 4"/>
                  <a:gd name="T3" fmla="*/ 0 h 12"/>
                  <a:gd name="T4" fmla="*/ 0 w 4"/>
                  <a:gd name="T5" fmla="*/ 12 h 12"/>
                  <a:gd name="T6" fmla="*/ 2 w 4"/>
                  <a:gd name="T7" fmla="*/ 12 h 12"/>
                  <a:gd name="T8" fmla="*/ 4 w 4"/>
                  <a:gd name="T9" fmla="*/ 10 h 12"/>
                  <a:gd name="T10" fmla="*/ 4 w 4"/>
                  <a:gd name="T11" fmla="*/ 2 h 12"/>
                  <a:gd name="T12" fmla="*/ 2 w 4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2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2"/>
                      <a:pt x="4" y="11"/>
                      <a:pt x="4" y="1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5" name="Freeform 34"/>
              <p:cNvSpPr>
                <a:spLocks noEditPoints="1"/>
              </p:cNvSpPr>
              <p:nvPr/>
            </p:nvSpPr>
            <p:spPr bwMode="auto">
              <a:xfrm>
                <a:off x="2602483" y="5150720"/>
                <a:ext cx="219821" cy="274159"/>
              </a:xfrm>
              <a:custGeom>
                <a:avLst/>
                <a:gdLst>
                  <a:gd name="T0" fmla="*/ 36 w 48"/>
                  <a:gd name="T1" fmla="*/ 0 h 60"/>
                  <a:gd name="T2" fmla="*/ 12 w 48"/>
                  <a:gd name="T3" fmla="*/ 0 h 60"/>
                  <a:gd name="T4" fmla="*/ 0 w 48"/>
                  <a:gd name="T5" fmla="*/ 12 h 60"/>
                  <a:gd name="T6" fmla="*/ 0 w 48"/>
                  <a:gd name="T7" fmla="*/ 48 h 60"/>
                  <a:gd name="T8" fmla="*/ 4 w 48"/>
                  <a:gd name="T9" fmla="*/ 52 h 60"/>
                  <a:gd name="T10" fmla="*/ 4 w 48"/>
                  <a:gd name="T11" fmla="*/ 56 h 60"/>
                  <a:gd name="T12" fmla="*/ 8 w 48"/>
                  <a:gd name="T13" fmla="*/ 60 h 60"/>
                  <a:gd name="T14" fmla="*/ 12 w 48"/>
                  <a:gd name="T15" fmla="*/ 60 h 60"/>
                  <a:gd name="T16" fmla="*/ 16 w 48"/>
                  <a:gd name="T17" fmla="*/ 56 h 60"/>
                  <a:gd name="T18" fmla="*/ 16 w 48"/>
                  <a:gd name="T19" fmla="*/ 52 h 60"/>
                  <a:gd name="T20" fmla="*/ 32 w 48"/>
                  <a:gd name="T21" fmla="*/ 52 h 60"/>
                  <a:gd name="T22" fmla="*/ 32 w 48"/>
                  <a:gd name="T23" fmla="*/ 56 h 60"/>
                  <a:gd name="T24" fmla="*/ 36 w 48"/>
                  <a:gd name="T25" fmla="*/ 60 h 60"/>
                  <a:gd name="T26" fmla="*/ 40 w 48"/>
                  <a:gd name="T27" fmla="*/ 60 h 60"/>
                  <a:gd name="T28" fmla="*/ 44 w 48"/>
                  <a:gd name="T29" fmla="*/ 56 h 60"/>
                  <a:gd name="T30" fmla="*/ 44 w 48"/>
                  <a:gd name="T31" fmla="*/ 52 h 60"/>
                  <a:gd name="T32" fmla="*/ 48 w 48"/>
                  <a:gd name="T33" fmla="*/ 48 h 60"/>
                  <a:gd name="T34" fmla="*/ 48 w 48"/>
                  <a:gd name="T35" fmla="*/ 12 h 60"/>
                  <a:gd name="T36" fmla="*/ 36 w 48"/>
                  <a:gd name="T37" fmla="*/ 0 h 60"/>
                  <a:gd name="T38" fmla="*/ 16 w 48"/>
                  <a:gd name="T39" fmla="*/ 4 h 60"/>
                  <a:gd name="T40" fmla="*/ 32 w 48"/>
                  <a:gd name="T41" fmla="*/ 4 h 60"/>
                  <a:gd name="T42" fmla="*/ 32 w 48"/>
                  <a:gd name="T43" fmla="*/ 8 h 60"/>
                  <a:gd name="T44" fmla="*/ 16 w 48"/>
                  <a:gd name="T45" fmla="*/ 8 h 60"/>
                  <a:gd name="T46" fmla="*/ 16 w 48"/>
                  <a:gd name="T47" fmla="*/ 4 h 60"/>
                  <a:gd name="T48" fmla="*/ 8 w 48"/>
                  <a:gd name="T49" fmla="*/ 48 h 60"/>
                  <a:gd name="T50" fmla="*/ 4 w 48"/>
                  <a:gd name="T51" fmla="*/ 44 h 60"/>
                  <a:gd name="T52" fmla="*/ 8 w 48"/>
                  <a:gd name="T53" fmla="*/ 40 h 60"/>
                  <a:gd name="T54" fmla="*/ 12 w 48"/>
                  <a:gd name="T55" fmla="*/ 44 h 60"/>
                  <a:gd name="T56" fmla="*/ 8 w 48"/>
                  <a:gd name="T57" fmla="*/ 48 h 60"/>
                  <a:gd name="T58" fmla="*/ 40 w 48"/>
                  <a:gd name="T59" fmla="*/ 48 h 60"/>
                  <a:gd name="T60" fmla="*/ 36 w 48"/>
                  <a:gd name="T61" fmla="*/ 44 h 60"/>
                  <a:gd name="T62" fmla="*/ 40 w 48"/>
                  <a:gd name="T63" fmla="*/ 40 h 60"/>
                  <a:gd name="T64" fmla="*/ 44 w 48"/>
                  <a:gd name="T65" fmla="*/ 44 h 60"/>
                  <a:gd name="T66" fmla="*/ 40 w 48"/>
                  <a:gd name="T67" fmla="*/ 48 h 60"/>
                  <a:gd name="T68" fmla="*/ 44 w 48"/>
                  <a:gd name="T69" fmla="*/ 36 h 60"/>
                  <a:gd name="T70" fmla="*/ 4 w 48"/>
                  <a:gd name="T71" fmla="*/ 36 h 60"/>
                  <a:gd name="T72" fmla="*/ 4 w 48"/>
                  <a:gd name="T73" fmla="*/ 12 h 60"/>
                  <a:gd name="T74" fmla="*/ 44 w 48"/>
                  <a:gd name="T75" fmla="*/ 12 h 60"/>
                  <a:gd name="T76" fmla="*/ 44 w 48"/>
                  <a:gd name="T77" fmla="*/ 3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8" h="60">
                    <a:moveTo>
                      <a:pt x="36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0"/>
                      <a:pt x="2" y="52"/>
                      <a:pt x="4" y="52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4" y="58"/>
                      <a:pt x="6" y="60"/>
                      <a:pt x="8" y="60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14" y="60"/>
                      <a:pt x="16" y="58"/>
                      <a:pt x="16" y="56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2" y="58"/>
                      <a:pt x="34" y="60"/>
                      <a:pt x="36" y="60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2" y="60"/>
                      <a:pt x="44" y="58"/>
                      <a:pt x="44" y="56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6" y="52"/>
                      <a:pt x="48" y="50"/>
                      <a:pt x="48" y="48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5"/>
                      <a:pt x="43" y="0"/>
                      <a:pt x="36" y="0"/>
                    </a:cubicBezTo>
                    <a:close/>
                    <a:moveTo>
                      <a:pt x="16" y="4"/>
                    </a:moveTo>
                    <a:cubicBezTo>
                      <a:pt x="32" y="4"/>
                      <a:pt x="32" y="4"/>
                      <a:pt x="32" y="4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16" y="8"/>
                      <a:pt x="16" y="8"/>
                      <a:pt x="16" y="8"/>
                    </a:cubicBezTo>
                    <a:lnTo>
                      <a:pt x="16" y="4"/>
                    </a:lnTo>
                    <a:close/>
                    <a:moveTo>
                      <a:pt x="8" y="48"/>
                    </a:moveTo>
                    <a:cubicBezTo>
                      <a:pt x="6" y="48"/>
                      <a:pt x="4" y="46"/>
                      <a:pt x="4" y="44"/>
                    </a:cubicBezTo>
                    <a:cubicBezTo>
                      <a:pt x="4" y="42"/>
                      <a:pt x="6" y="40"/>
                      <a:pt x="8" y="40"/>
                    </a:cubicBezTo>
                    <a:cubicBezTo>
                      <a:pt x="10" y="40"/>
                      <a:pt x="12" y="42"/>
                      <a:pt x="12" y="44"/>
                    </a:cubicBezTo>
                    <a:cubicBezTo>
                      <a:pt x="12" y="46"/>
                      <a:pt x="10" y="48"/>
                      <a:pt x="8" y="48"/>
                    </a:cubicBezTo>
                    <a:close/>
                    <a:moveTo>
                      <a:pt x="40" y="48"/>
                    </a:moveTo>
                    <a:cubicBezTo>
                      <a:pt x="38" y="48"/>
                      <a:pt x="36" y="46"/>
                      <a:pt x="36" y="44"/>
                    </a:cubicBezTo>
                    <a:cubicBezTo>
                      <a:pt x="36" y="42"/>
                      <a:pt x="38" y="40"/>
                      <a:pt x="40" y="40"/>
                    </a:cubicBezTo>
                    <a:cubicBezTo>
                      <a:pt x="42" y="40"/>
                      <a:pt x="44" y="42"/>
                      <a:pt x="44" y="44"/>
                    </a:cubicBezTo>
                    <a:cubicBezTo>
                      <a:pt x="44" y="46"/>
                      <a:pt x="42" y="48"/>
                      <a:pt x="40" y="48"/>
                    </a:cubicBezTo>
                    <a:close/>
                    <a:moveTo>
                      <a:pt x="44" y="36"/>
                    </a:moveTo>
                    <a:cubicBezTo>
                      <a:pt x="4" y="36"/>
                      <a:pt x="4" y="36"/>
                      <a:pt x="4" y="36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4" y="12"/>
                      <a:pt x="44" y="12"/>
                      <a:pt x="44" y="12"/>
                    </a:cubicBezTo>
                    <a:lnTo>
                      <a:pt x="44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6" name="Freeform 35"/>
              <p:cNvSpPr>
                <a:spLocks/>
              </p:cNvSpPr>
              <p:nvPr/>
            </p:nvSpPr>
            <p:spPr bwMode="auto">
              <a:xfrm>
                <a:off x="2522538" y="5233988"/>
                <a:ext cx="22225" cy="69850"/>
              </a:xfrm>
              <a:custGeom>
                <a:avLst/>
                <a:gdLst>
                  <a:gd name="T0" fmla="*/ 0 w 4"/>
                  <a:gd name="T1" fmla="*/ 2 h 12"/>
                  <a:gd name="T2" fmla="*/ 0 w 4"/>
                  <a:gd name="T3" fmla="*/ 10 h 12"/>
                  <a:gd name="T4" fmla="*/ 2 w 4"/>
                  <a:gd name="T5" fmla="*/ 12 h 12"/>
                  <a:gd name="T6" fmla="*/ 4 w 4"/>
                  <a:gd name="T7" fmla="*/ 12 h 12"/>
                  <a:gd name="T8" fmla="*/ 4 w 4"/>
                  <a:gd name="T9" fmla="*/ 0 h 12"/>
                  <a:gd name="T10" fmla="*/ 2 w 4"/>
                  <a:gd name="T11" fmla="*/ 0 h 12"/>
                  <a:gd name="T12" fmla="*/ 0 w 4"/>
                  <a:gd name="T13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2">
                    <a:moveTo>
                      <a:pt x="0" y="2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1" y="12"/>
                      <a:pt x="2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147" name="그룹 146"/>
          <p:cNvGrpSpPr/>
          <p:nvPr/>
        </p:nvGrpSpPr>
        <p:grpSpPr>
          <a:xfrm>
            <a:off x="6808336" y="2862606"/>
            <a:ext cx="434166" cy="630769"/>
            <a:chOff x="643296" y="4917016"/>
            <a:chExt cx="434166" cy="630769"/>
          </a:xfrm>
        </p:grpSpPr>
        <p:sp>
          <p:nvSpPr>
            <p:cNvPr id="148" name="Freeform 141"/>
            <p:cNvSpPr>
              <a:spLocks noEditPoints="1"/>
            </p:cNvSpPr>
            <p:nvPr/>
          </p:nvSpPr>
          <p:spPr bwMode="auto">
            <a:xfrm>
              <a:off x="643296" y="4917016"/>
              <a:ext cx="434166" cy="630769"/>
            </a:xfrm>
            <a:custGeom>
              <a:avLst/>
              <a:gdLst>
                <a:gd name="T0" fmla="*/ 22 w 44"/>
                <a:gd name="T1" fmla="*/ 0 h 64"/>
                <a:gd name="T2" fmla="*/ 0 w 44"/>
                <a:gd name="T3" fmla="*/ 20 h 64"/>
                <a:gd name="T4" fmla="*/ 22 w 44"/>
                <a:gd name="T5" fmla="*/ 64 h 64"/>
                <a:gd name="T6" fmla="*/ 44 w 44"/>
                <a:gd name="T7" fmla="*/ 20 h 64"/>
                <a:gd name="T8" fmla="*/ 22 w 44"/>
                <a:gd name="T9" fmla="*/ 0 h 64"/>
                <a:gd name="T10" fmla="*/ 22 w 44"/>
                <a:gd name="T11" fmla="*/ 27 h 64"/>
                <a:gd name="T12" fmla="*/ 15 w 44"/>
                <a:gd name="T13" fmla="*/ 20 h 64"/>
                <a:gd name="T14" fmla="*/ 22 w 44"/>
                <a:gd name="T15" fmla="*/ 13 h 64"/>
                <a:gd name="T16" fmla="*/ 29 w 44"/>
                <a:gd name="T17" fmla="*/ 20 h 64"/>
                <a:gd name="T18" fmla="*/ 22 w 44"/>
                <a:gd name="T19" fmla="*/ 2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64">
                  <a:moveTo>
                    <a:pt x="22" y="0"/>
                  </a:moveTo>
                  <a:cubicBezTo>
                    <a:pt x="13" y="0"/>
                    <a:pt x="0" y="4"/>
                    <a:pt x="0" y="20"/>
                  </a:cubicBezTo>
                  <a:cubicBezTo>
                    <a:pt x="0" y="28"/>
                    <a:pt x="18" y="56"/>
                    <a:pt x="22" y="64"/>
                  </a:cubicBezTo>
                  <a:cubicBezTo>
                    <a:pt x="26" y="56"/>
                    <a:pt x="44" y="28"/>
                    <a:pt x="44" y="20"/>
                  </a:cubicBezTo>
                  <a:cubicBezTo>
                    <a:pt x="44" y="4"/>
                    <a:pt x="31" y="0"/>
                    <a:pt x="22" y="0"/>
                  </a:cubicBezTo>
                  <a:close/>
                  <a:moveTo>
                    <a:pt x="22" y="27"/>
                  </a:moveTo>
                  <a:cubicBezTo>
                    <a:pt x="18" y="27"/>
                    <a:pt x="15" y="24"/>
                    <a:pt x="15" y="20"/>
                  </a:cubicBezTo>
                  <a:cubicBezTo>
                    <a:pt x="15" y="16"/>
                    <a:pt x="18" y="13"/>
                    <a:pt x="22" y="13"/>
                  </a:cubicBezTo>
                  <a:cubicBezTo>
                    <a:pt x="26" y="13"/>
                    <a:pt x="29" y="16"/>
                    <a:pt x="29" y="20"/>
                  </a:cubicBezTo>
                  <a:cubicBezTo>
                    <a:pt x="29" y="24"/>
                    <a:pt x="26" y="27"/>
                    <a:pt x="22" y="27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9" name="타원 148"/>
            <p:cNvSpPr/>
            <p:nvPr/>
          </p:nvSpPr>
          <p:spPr>
            <a:xfrm>
              <a:off x="741525" y="5015883"/>
              <a:ext cx="235019" cy="20381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0" name="Group 22"/>
            <p:cNvGrpSpPr/>
            <p:nvPr/>
          </p:nvGrpSpPr>
          <p:grpSpPr>
            <a:xfrm>
              <a:off x="670915" y="4980712"/>
              <a:ext cx="376238" cy="274159"/>
              <a:chOff x="2522538" y="5150720"/>
              <a:chExt cx="376238" cy="274159"/>
            </a:xfrm>
            <a:solidFill>
              <a:schemeClr val="bg1"/>
            </a:solidFill>
          </p:grpSpPr>
          <p:sp>
            <p:nvSpPr>
              <p:cNvPr id="151" name="Freeform 33"/>
              <p:cNvSpPr>
                <a:spLocks/>
              </p:cNvSpPr>
              <p:nvPr/>
            </p:nvSpPr>
            <p:spPr bwMode="auto">
              <a:xfrm>
                <a:off x="2874963" y="5233988"/>
                <a:ext cx="23813" cy="69850"/>
              </a:xfrm>
              <a:custGeom>
                <a:avLst/>
                <a:gdLst>
                  <a:gd name="T0" fmla="*/ 2 w 4"/>
                  <a:gd name="T1" fmla="*/ 0 h 12"/>
                  <a:gd name="T2" fmla="*/ 0 w 4"/>
                  <a:gd name="T3" fmla="*/ 0 h 12"/>
                  <a:gd name="T4" fmla="*/ 0 w 4"/>
                  <a:gd name="T5" fmla="*/ 12 h 12"/>
                  <a:gd name="T6" fmla="*/ 2 w 4"/>
                  <a:gd name="T7" fmla="*/ 12 h 12"/>
                  <a:gd name="T8" fmla="*/ 4 w 4"/>
                  <a:gd name="T9" fmla="*/ 10 h 12"/>
                  <a:gd name="T10" fmla="*/ 4 w 4"/>
                  <a:gd name="T11" fmla="*/ 2 h 12"/>
                  <a:gd name="T12" fmla="*/ 2 w 4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2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2"/>
                      <a:pt x="4" y="11"/>
                      <a:pt x="4" y="1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2" name="Freeform 34"/>
              <p:cNvSpPr>
                <a:spLocks noEditPoints="1"/>
              </p:cNvSpPr>
              <p:nvPr/>
            </p:nvSpPr>
            <p:spPr bwMode="auto">
              <a:xfrm>
                <a:off x="2602483" y="5150720"/>
                <a:ext cx="219821" cy="274159"/>
              </a:xfrm>
              <a:custGeom>
                <a:avLst/>
                <a:gdLst>
                  <a:gd name="T0" fmla="*/ 36 w 48"/>
                  <a:gd name="T1" fmla="*/ 0 h 60"/>
                  <a:gd name="T2" fmla="*/ 12 w 48"/>
                  <a:gd name="T3" fmla="*/ 0 h 60"/>
                  <a:gd name="T4" fmla="*/ 0 w 48"/>
                  <a:gd name="T5" fmla="*/ 12 h 60"/>
                  <a:gd name="T6" fmla="*/ 0 w 48"/>
                  <a:gd name="T7" fmla="*/ 48 h 60"/>
                  <a:gd name="T8" fmla="*/ 4 w 48"/>
                  <a:gd name="T9" fmla="*/ 52 h 60"/>
                  <a:gd name="T10" fmla="*/ 4 w 48"/>
                  <a:gd name="T11" fmla="*/ 56 h 60"/>
                  <a:gd name="T12" fmla="*/ 8 w 48"/>
                  <a:gd name="T13" fmla="*/ 60 h 60"/>
                  <a:gd name="T14" fmla="*/ 12 w 48"/>
                  <a:gd name="T15" fmla="*/ 60 h 60"/>
                  <a:gd name="T16" fmla="*/ 16 w 48"/>
                  <a:gd name="T17" fmla="*/ 56 h 60"/>
                  <a:gd name="T18" fmla="*/ 16 w 48"/>
                  <a:gd name="T19" fmla="*/ 52 h 60"/>
                  <a:gd name="T20" fmla="*/ 32 w 48"/>
                  <a:gd name="T21" fmla="*/ 52 h 60"/>
                  <a:gd name="T22" fmla="*/ 32 w 48"/>
                  <a:gd name="T23" fmla="*/ 56 h 60"/>
                  <a:gd name="T24" fmla="*/ 36 w 48"/>
                  <a:gd name="T25" fmla="*/ 60 h 60"/>
                  <a:gd name="T26" fmla="*/ 40 w 48"/>
                  <a:gd name="T27" fmla="*/ 60 h 60"/>
                  <a:gd name="T28" fmla="*/ 44 w 48"/>
                  <a:gd name="T29" fmla="*/ 56 h 60"/>
                  <a:gd name="T30" fmla="*/ 44 w 48"/>
                  <a:gd name="T31" fmla="*/ 52 h 60"/>
                  <a:gd name="T32" fmla="*/ 48 w 48"/>
                  <a:gd name="T33" fmla="*/ 48 h 60"/>
                  <a:gd name="T34" fmla="*/ 48 w 48"/>
                  <a:gd name="T35" fmla="*/ 12 h 60"/>
                  <a:gd name="T36" fmla="*/ 36 w 48"/>
                  <a:gd name="T37" fmla="*/ 0 h 60"/>
                  <a:gd name="T38" fmla="*/ 16 w 48"/>
                  <a:gd name="T39" fmla="*/ 4 h 60"/>
                  <a:gd name="T40" fmla="*/ 32 w 48"/>
                  <a:gd name="T41" fmla="*/ 4 h 60"/>
                  <a:gd name="T42" fmla="*/ 32 w 48"/>
                  <a:gd name="T43" fmla="*/ 8 h 60"/>
                  <a:gd name="T44" fmla="*/ 16 w 48"/>
                  <a:gd name="T45" fmla="*/ 8 h 60"/>
                  <a:gd name="T46" fmla="*/ 16 w 48"/>
                  <a:gd name="T47" fmla="*/ 4 h 60"/>
                  <a:gd name="T48" fmla="*/ 8 w 48"/>
                  <a:gd name="T49" fmla="*/ 48 h 60"/>
                  <a:gd name="T50" fmla="*/ 4 w 48"/>
                  <a:gd name="T51" fmla="*/ 44 h 60"/>
                  <a:gd name="T52" fmla="*/ 8 w 48"/>
                  <a:gd name="T53" fmla="*/ 40 h 60"/>
                  <a:gd name="T54" fmla="*/ 12 w 48"/>
                  <a:gd name="T55" fmla="*/ 44 h 60"/>
                  <a:gd name="T56" fmla="*/ 8 w 48"/>
                  <a:gd name="T57" fmla="*/ 48 h 60"/>
                  <a:gd name="T58" fmla="*/ 40 w 48"/>
                  <a:gd name="T59" fmla="*/ 48 h 60"/>
                  <a:gd name="T60" fmla="*/ 36 w 48"/>
                  <a:gd name="T61" fmla="*/ 44 h 60"/>
                  <a:gd name="T62" fmla="*/ 40 w 48"/>
                  <a:gd name="T63" fmla="*/ 40 h 60"/>
                  <a:gd name="T64" fmla="*/ 44 w 48"/>
                  <a:gd name="T65" fmla="*/ 44 h 60"/>
                  <a:gd name="T66" fmla="*/ 40 w 48"/>
                  <a:gd name="T67" fmla="*/ 48 h 60"/>
                  <a:gd name="T68" fmla="*/ 44 w 48"/>
                  <a:gd name="T69" fmla="*/ 36 h 60"/>
                  <a:gd name="T70" fmla="*/ 4 w 48"/>
                  <a:gd name="T71" fmla="*/ 36 h 60"/>
                  <a:gd name="T72" fmla="*/ 4 w 48"/>
                  <a:gd name="T73" fmla="*/ 12 h 60"/>
                  <a:gd name="T74" fmla="*/ 44 w 48"/>
                  <a:gd name="T75" fmla="*/ 12 h 60"/>
                  <a:gd name="T76" fmla="*/ 44 w 48"/>
                  <a:gd name="T77" fmla="*/ 3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8" h="60">
                    <a:moveTo>
                      <a:pt x="36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0"/>
                      <a:pt x="2" y="52"/>
                      <a:pt x="4" y="52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4" y="58"/>
                      <a:pt x="6" y="60"/>
                      <a:pt x="8" y="60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14" y="60"/>
                      <a:pt x="16" y="58"/>
                      <a:pt x="16" y="56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2" y="58"/>
                      <a:pt x="34" y="60"/>
                      <a:pt x="36" y="60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2" y="60"/>
                      <a:pt x="44" y="58"/>
                      <a:pt x="44" y="56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6" y="52"/>
                      <a:pt x="48" y="50"/>
                      <a:pt x="48" y="48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5"/>
                      <a:pt x="43" y="0"/>
                      <a:pt x="36" y="0"/>
                    </a:cubicBezTo>
                    <a:close/>
                    <a:moveTo>
                      <a:pt x="16" y="4"/>
                    </a:moveTo>
                    <a:cubicBezTo>
                      <a:pt x="32" y="4"/>
                      <a:pt x="32" y="4"/>
                      <a:pt x="32" y="4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16" y="8"/>
                      <a:pt x="16" y="8"/>
                      <a:pt x="16" y="8"/>
                    </a:cubicBezTo>
                    <a:lnTo>
                      <a:pt x="16" y="4"/>
                    </a:lnTo>
                    <a:close/>
                    <a:moveTo>
                      <a:pt x="8" y="48"/>
                    </a:moveTo>
                    <a:cubicBezTo>
                      <a:pt x="6" y="48"/>
                      <a:pt x="4" y="46"/>
                      <a:pt x="4" y="44"/>
                    </a:cubicBezTo>
                    <a:cubicBezTo>
                      <a:pt x="4" y="42"/>
                      <a:pt x="6" y="40"/>
                      <a:pt x="8" y="40"/>
                    </a:cubicBezTo>
                    <a:cubicBezTo>
                      <a:pt x="10" y="40"/>
                      <a:pt x="12" y="42"/>
                      <a:pt x="12" y="44"/>
                    </a:cubicBezTo>
                    <a:cubicBezTo>
                      <a:pt x="12" y="46"/>
                      <a:pt x="10" y="48"/>
                      <a:pt x="8" y="48"/>
                    </a:cubicBezTo>
                    <a:close/>
                    <a:moveTo>
                      <a:pt x="40" y="48"/>
                    </a:moveTo>
                    <a:cubicBezTo>
                      <a:pt x="38" y="48"/>
                      <a:pt x="36" y="46"/>
                      <a:pt x="36" y="44"/>
                    </a:cubicBezTo>
                    <a:cubicBezTo>
                      <a:pt x="36" y="42"/>
                      <a:pt x="38" y="40"/>
                      <a:pt x="40" y="40"/>
                    </a:cubicBezTo>
                    <a:cubicBezTo>
                      <a:pt x="42" y="40"/>
                      <a:pt x="44" y="42"/>
                      <a:pt x="44" y="44"/>
                    </a:cubicBezTo>
                    <a:cubicBezTo>
                      <a:pt x="44" y="46"/>
                      <a:pt x="42" y="48"/>
                      <a:pt x="40" y="48"/>
                    </a:cubicBezTo>
                    <a:close/>
                    <a:moveTo>
                      <a:pt x="44" y="36"/>
                    </a:moveTo>
                    <a:cubicBezTo>
                      <a:pt x="4" y="36"/>
                      <a:pt x="4" y="36"/>
                      <a:pt x="4" y="36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4" y="12"/>
                      <a:pt x="44" y="12"/>
                      <a:pt x="44" y="12"/>
                    </a:cubicBezTo>
                    <a:lnTo>
                      <a:pt x="44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3" name="Freeform 35"/>
              <p:cNvSpPr>
                <a:spLocks/>
              </p:cNvSpPr>
              <p:nvPr/>
            </p:nvSpPr>
            <p:spPr bwMode="auto">
              <a:xfrm>
                <a:off x="2522538" y="5233988"/>
                <a:ext cx="22225" cy="69850"/>
              </a:xfrm>
              <a:custGeom>
                <a:avLst/>
                <a:gdLst>
                  <a:gd name="T0" fmla="*/ 0 w 4"/>
                  <a:gd name="T1" fmla="*/ 2 h 12"/>
                  <a:gd name="T2" fmla="*/ 0 w 4"/>
                  <a:gd name="T3" fmla="*/ 10 h 12"/>
                  <a:gd name="T4" fmla="*/ 2 w 4"/>
                  <a:gd name="T5" fmla="*/ 12 h 12"/>
                  <a:gd name="T6" fmla="*/ 4 w 4"/>
                  <a:gd name="T7" fmla="*/ 12 h 12"/>
                  <a:gd name="T8" fmla="*/ 4 w 4"/>
                  <a:gd name="T9" fmla="*/ 0 h 12"/>
                  <a:gd name="T10" fmla="*/ 2 w 4"/>
                  <a:gd name="T11" fmla="*/ 0 h 12"/>
                  <a:gd name="T12" fmla="*/ 0 w 4"/>
                  <a:gd name="T13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2">
                    <a:moveTo>
                      <a:pt x="0" y="2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1" y="12"/>
                      <a:pt x="2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154" name="그룹 153"/>
          <p:cNvGrpSpPr/>
          <p:nvPr/>
        </p:nvGrpSpPr>
        <p:grpSpPr>
          <a:xfrm>
            <a:off x="7224932" y="4473141"/>
            <a:ext cx="434166" cy="630769"/>
            <a:chOff x="643296" y="4917016"/>
            <a:chExt cx="434166" cy="630769"/>
          </a:xfrm>
        </p:grpSpPr>
        <p:sp>
          <p:nvSpPr>
            <p:cNvPr id="155" name="Freeform 141"/>
            <p:cNvSpPr>
              <a:spLocks noEditPoints="1"/>
            </p:cNvSpPr>
            <p:nvPr/>
          </p:nvSpPr>
          <p:spPr bwMode="auto">
            <a:xfrm>
              <a:off x="643296" y="4917016"/>
              <a:ext cx="434166" cy="630769"/>
            </a:xfrm>
            <a:custGeom>
              <a:avLst/>
              <a:gdLst>
                <a:gd name="T0" fmla="*/ 22 w 44"/>
                <a:gd name="T1" fmla="*/ 0 h 64"/>
                <a:gd name="T2" fmla="*/ 0 w 44"/>
                <a:gd name="T3" fmla="*/ 20 h 64"/>
                <a:gd name="T4" fmla="*/ 22 w 44"/>
                <a:gd name="T5" fmla="*/ 64 h 64"/>
                <a:gd name="T6" fmla="*/ 44 w 44"/>
                <a:gd name="T7" fmla="*/ 20 h 64"/>
                <a:gd name="T8" fmla="*/ 22 w 44"/>
                <a:gd name="T9" fmla="*/ 0 h 64"/>
                <a:gd name="T10" fmla="*/ 22 w 44"/>
                <a:gd name="T11" fmla="*/ 27 h 64"/>
                <a:gd name="T12" fmla="*/ 15 w 44"/>
                <a:gd name="T13" fmla="*/ 20 h 64"/>
                <a:gd name="T14" fmla="*/ 22 w 44"/>
                <a:gd name="T15" fmla="*/ 13 h 64"/>
                <a:gd name="T16" fmla="*/ 29 w 44"/>
                <a:gd name="T17" fmla="*/ 20 h 64"/>
                <a:gd name="T18" fmla="*/ 22 w 44"/>
                <a:gd name="T19" fmla="*/ 2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64">
                  <a:moveTo>
                    <a:pt x="22" y="0"/>
                  </a:moveTo>
                  <a:cubicBezTo>
                    <a:pt x="13" y="0"/>
                    <a:pt x="0" y="4"/>
                    <a:pt x="0" y="20"/>
                  </a:cubicBezTo>
                  <a:cubicBezTo>
                    <a:pt x="0" y="28"/>
                    <a:pt x="18" y="56"/>
                    <a:pt x="22" y="64"/>
                  </a:cubicBezTo>
                  <a:cubicBezTo>
                    <a:pt x="26" y="56"/>
                    <a:pt x="44" y="28"/>
                    <a:pt x="44" y="20"/>
                  </a:cubicBezTo>
                  <a:cubicBezTo>
                    <a:pt x="44" y="4"/>
                    <a:pt x="31" y="0"/>
                    <a:pt x="22" y="0"/>
                  </a:cubicBezTo>
                  <a:close/>
                  <a:moveTo>
                    <a:pt x="22" y="27"/>
                  </a:moveTo>
                  <a:cubicBezTo>
                    <a:pt x="18" y="27"/>
                    <a:pt x="15" y="24"/>
                    <a:pt x="15" y="20"/>
                  </a:cubicBezTo>
                  <a:cubicBezTo>
                    <a:pt x="15" y="16"/>
                    <a:pt x="18" y="13"/>
                    <a:pt x="22" y="13"/>
                  </a:cubicBezTo>
                  <a:cubicBezTo>
                    <a:pt x="26" y="13"/>
                    <a:pt x="29" y="16"/>
                    <a:pt x="29" y="20"/>
                  </a:cubicBezTo>
                  <a:cubicBezTo>
                    <a:pt x="29" y="24"/>
                    <a:pt x="26" y="27"/>
                    <a:pt x="22" y="27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6" name="타원 155"/>
            <p:cNvSpPr/>
            <p:nvPr/>
          </p:nvSpPr>
          <p:spPr>
            <a:xfrm>
              <a:off x="741525" y="5015883"/>
              <a:ext cx="235019" cy="20381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7" name="Group 22"/>
            <p:cNvGrpSpPr/>
            <p:nvPr/>
          </p:nvGrpSpPr>
          <p:grpSpPr>
            <a:xfrm>
              <a:off x="670915" y="4980712"/>
              <a:ext cx="376238" cy="274159"/>
              <a:chOff x="2522538" y="5150720"/>
              <a:chExt cx="376238" cy="274159"/>
            </a:xfrm>
            <a:solidFill>
              <a:schemeClr val="bg1"/>
            </a:solidFill>
          </p:grpSpPr>
          <p:sp>
            <p:nvSpPr>
              <p:cNvPr id="158" name="Freeform 33"/>
              <p:cNvSpPr>
                <a:spLocks/>
              </p:cNvSpPr>
              <p:nvPr/>
            </p:nvSpPr>
            <p:spPr bwMode="auto">
              <a:xfrm>
                <a:off x="2874963" y="5233988"/>
                <a:ext cx="23813" cy="69850"/>
              </a:xfrm>
              <a:custGeom>
                <a:avLst/>
                <a:gdLst>
                  <a:gd name="T0" fmla="*/ 2 w 4"/>
                  <a:gd name="T1" fmla="*/ 0 h 12"/>
                  <a:gd name="T2" fmla="*/ 0 w 4"/>
                  <a:gd name="T3" fmla="*/ 0 h 12"/>
                  <a:gd name="T4" fmla="*/ 0 w 4"/>
                  <a:gd name="T5" fmla="*/ 12 h 12"/>
                  <a:gd name="T6" fmla="*/ 2 w 4"/>
                  <a:gd name="T7" fmla="*/ 12 h 12"/>
                  <a:gd name="T8" fmla="*/ 4 w 4"/>
                  <a:gd name="T9" fmla="*/ 10 h 12"/>
                  <a:gd name="T10" fmla="*/ 4 w 4"/>
                  <a:gd name="T11" fmla="*/ 2 h 12"/>
                  <a:gd name="T12" fmla="*/ 2 w 4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2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2"/>
                      <a:pt x="4" y="11"/>
                      <a:pt x="4" y="1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9" name="Freeform 34"/>
              <p:cNvSpPr>
                <a:spLocks noEditPoints="1"/>
              </p:cNvSpPr>
              <p:nvPr/>
            </p:nvSpPr>
            <p:spPr bwMode="auto">
              <a:xfrm>
                <a:off x="2602483" y="5150720"/>
                <a:ext cx="219821" cy="274159"/>
              </a:xfrm>
              <a:custGeom>
                <a:avLst/>
                <a:gdLst>
                  <a:gd name="T0" fmla="*/ 36 w 48"/>
                  <a:gd name="T1" fmla="*/ 0 h 60"/>
                  <a:gd name="T2" fmla="*/ 12 w 48"/>
                  <a:gd name="T3" fmla="*/ 0 h 60"/>
                  <a:gd name="T4" fmla="*/ 0 w 48"/>
                  <a:gd name="T5" fmla="*/ 12 h 60"/>
                  <a:gd name="T6" fmla="*/ 0 w 48"/>
                  <a:gd name="T7" fmla="*/ 48 h 60"/>
                  <a:gd name="T8" fmla="*/ 4 w 48"/>
                  <a:gd name="T9" fmla="*/ 52 h 60"/>
                  <a:gd name="T10" fmla="*/ 4 w 48"/>
                  <a:gd name="T11" fmla="*/ 56 h 60"/>
                  <a:gd name="T12" fmla="*/ 8 w 48"/>
                  <a:gd name="T13" fmla="*/ 60 h 60"/>
                  <a:gd name="T14" fmla="*/ 12 w 48"/>
                  <a:gd name="T15" fmla="*/ 60 h 60"/>
                  <a:gd name="T16" fmla="*/ 16 w 48"/>
                  <a:gd name="T17" fmla="*/ 56 h 60"/>
                  <a:gd name="T18" fmla="*/ 16 w 48"/>
                  <a:gd name="T19" fmla="*/ 52 h 60"/>
                  <a:gd name="T20" fmla="*/ 32 w 48"/>
                  <a:gd name="T21" fmla="*/ 52 h 60"/>
                  <a:gd name="T22" fmla="*/ 32 w 48"/>
                  <a:gd name="T23" fmla="*/ 56 h 60"/>
                  <a:gd name="T24" fmla="*/ 36 w 48"/>
                  <a:gd name="T25" fmla="*/ 60 h 60"/>
                  <a:gd name="T26" fmla="*/ 40 w 48"/>
                  <a:gd name="T27" fmla="*/ 60 h 60"/>
                  <a:gd name="T28" fmla="*/ 44 w 48"/>
                  <a:gd name="T29" fmla="*/ 56 h 60"/>
                  <a:gd name="T30" fmla="*/ 44 w 48"/>
                  <a:gd name="T31" fmla="*/ 52 h 60"/>
                  <a:gd name="T32" fmla="*/ 48 w 48"/>
                  <a:gd name="T33" fmla="*/ 48 h 60"/>
                  <a:gd name="T34" fmla="*/ 48 w 48"/>
                  <a:gd name="T35" fmla="*/ 12 h 60"/>
                  <a:gd name="T36" fmla="*/ 36 w 48"/>
                  <a:gd name="T37" fmla="*/ 0 h 60"/>
                  <a:gd name="T38" fmla="*/ 16 w 48"/>
                  <a:gd name="T39" fmla="*/ 4 h 60"/>
                  <a:gd name="T40" fmla="*/ 32 w 48"/>
                  <a:gd name="T41" fmla="*/ 4 h 60"/>
                  <a:gd name="T42" fmla="*/ 32 w 48"/>
                  <a:gd name="T43" fmla="*/ 8 h 60"/>
                  <a:gd name="T44" fmla="*/ 16 w 48"/>
                  <a:gd name="T45" fmla="*/ 8 h 60"/>
                  <a:gd name="T46" fmla="*/ 16 w 48"/>
                  <a:gd name="T47" fmla="*/ 4 h 60"/>
                  <a:gd name="T48" fmla="*/ 8 w 48"/>
                  <a:gd name="T49" fmla="*/ 48 h 60"/>
                  <a:gd name="T50" fmla="*/ 4 w 48"/>
                  <a:gd name="T51" fmla="*/ 44 h 60"/>
                  <a:gd name="T52" fmla="*/ 8 w 48"/>
                  <a:gd name="T53" fmla="*/ 40 h 60"/>
                  <a:gd name="T54" fmla="*/ 12 w 48"/>
                  <a:gd name="T55" fmla="*/ 44 h 60"/>
                  <a:gd name="T56" fmla="*/ 8 w 48"/>
                  <a:gd name="T57" fmla="*/ 48 h 60"/>
                  <a:gd name="T58" fmla="*/ 40 w 48"/>
                  <a:gd name="T59" fmla="*/ 48 h 60"/>
                  <a:gd name="T60" fmla="*/ 36 w 48"/>
                  <a:gd name="T61" fmla="*/ 44 h 60"/>
                  <a:gd name="T62" fmla="*/ 40 w 48"/>
                  <a:gd name="T63" fmla="*/ 40 h 60"/>
                  <a:gd name="T64" fmla="*/ 44 w 48"/>
                  <a:gd name="T65" fmla="*/ 44 h 60"/>
                  <a:gd name="T66" fmla="*/ 40 w 48"/>
                  <a:gd name="T67" fmla="*/ 48 h 60"/>
                  <a:gd name="T68" fmla="*/ 44 w 48"/>
                  <a:gd name="T69" fmla="*/ 36 h 60"/>
                  <a:gd name="T70" fmla="*/ 4 w 48"/>
                  <a:gd name="T71" fmla="*/ 36 h 60"/>
                  <a:gd name="T72" fmla="*/ 4 w 48"/>
                  <a:gd name="T73" fmla="*/ 12 h 60"/>
                  <a:gd name="T74" fmla="*/ 44 w 48"/>
                  <a:gd name="T75" fmla="*/ 12 h 60"/>
                  <a:gd name="T76" fmla="*/ 44 w 48"/>
                  <a:gd name="T77" fmla="*/ 3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8" h="60">
                    <a:moveTo>
                      <a:pt x="36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0"/>
                      <a:pt x="2" y="52"/>
                      <a:pt x="4" y="52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4" y="58"/>
                      <a:pt x="6" y="60"/>
                      <a:pt x="8" y="60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14" y="60"/>
                      <a:pt x="16" y="58"/>
                      <a:pt x="16" y="56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2" y="58"/>
                      <a:pt x="34" y="60"/>
                      <a:pt x="36" y="60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2" y="60"/>
                      <a:pt x="44" y="58"/>
                      <a:pt x="44" y="56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6" y="52"/>
                      <a:pt x="48" y="50"/>
                      <a:pt x="48" y="48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5"/>
                      <a:pt x="43" y="0"/>
                      <a:pt x="36" y="0"/>
                    </a:cubicBezTo>
                    <a:close/>
                    <a:moveTo>
                      <a:pt x="16" y="4"/>
                    </a:moveTo>
                    <a:cubicBezTo>
                      <a:pt x="32" y="4"/>
                      <a:pt x="32" y="4"/>
                      <a:pt x="32" y="4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16" y="8"/>
                      <a:pt x="16" y="8"/>
                      <a:pt x="16" y="8"/>
                    </a:cubicBezTo>
                    <a:lnTo>
                      <a:pt x="16" y="4"/>
                    </a:lnTo>
                    <a:close/>
                    <a:moveTo>
                      <a:pt x="8" y="48"/>
                    </a:moveTo>
                    <a:cubicBezTo>
                      <a:pt x="6" y="48"/>
                      <a:pt x="4" y="46"/>
                      <a:pt x="4" y="44"/>
                    </a:cubicBezTo>
                    <a:cubicBezTo>
                      <a:pt x="4" y="42"/>
                      <a:pt x="6" y="40"/>
                      <a:pt x="8" y="40"/>
                    </a:cubicBezTo>
                    <a:cubicBezTo>
                      <a:pt x="10" y="40"/>
                      <a:pt x="12" y="42"/>
                      <a:pt x="12" y="44"/>
                    </a:cubicBezTo>
                    <a:cubicBezTo>
                      <a:pt x="12" y="46"/>
                      <a:pt x="10" y="48"/>
                      <a:pt x="8" y="48"/>
                    </a:cubicBezTo>
                    <a:close/>
                    <a:moveTo>
                      <a:pt x="40" y="48"/>
                    </a:moveTo>
                    <a:cubicBezTo>
                      <a:pt x="38" y="48"/>
                      <a:pt x="36" y="46"/>
                      <a:pt x="36" y="44"/>
                    </a:cubicBezTo>
                    <a:cubicBezTo>
                      <a:pt x="36" y="42"/>
                      <a:pt x="38" y="40"/>
                      <a:pt x="40" y="40"/>
                    </a:cubicBezTo>
                    <a:cubicBezTo>
                      <a:pt x="42" y="40"/>
                      <a:pt x="44" y="42"/>
                      <a:pt x="44" y="44"/>
                    </a:cubicBezTo>
                    <a:cubicBezTo>
                      <a:pt x="44" y="46"/>
                      <a:pt x="42" y="48"/>
                      <a:pt x="40" y="48"/>
                    </a:cubicBezTo>
                    <a:close/>
                    <a:moveTo>
                      <a:pt x="44" y="36"/>
                    </a:moveTo>
                    <a:cubicBezTo>
                      <a:pt x="4" y="36"/>
                      <a:pt x="4" y="36"/>
                      <a:pt x="4" y="36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4" y="12"/>
                      <a:pt x="44" y="12"/>
                      <a:pt x="44" y="12"/>
                    </a:cubicBezTo>
                    <a:lnTo>
                      <a:pt x="44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0" name="Freeform 35"/>
              <p:cNvSpPr>
                <a:spLocks/>
              </p:cNvSpPr>
              <p:nvPr/>
            </p:nvSpPr>
            <p:spPr bwMode="auto">
              <a:xfrm>
                <a:off x="2522538" y="5233988"/>
                <a:ext cx="22225" cy="69850"/>
              </a:xfrm>
              <a:custGeom>
                <a:avLst/>
                <a:gdLst>
                  <a:gd name="T0" fmla="*/ 0 w 4"/>
                  <a:gd name="T1" fmla="*/ 2 h 12"/>
                  <a:gd name="T2" fmla="*/ 0 w 4"/>
                  <a:gd name="T3" fmla="*/ 10 h 12"/>
                  <a:gd name="T4" fmla="*/ 2 w 4"/>
                  <a:gd name="T5" fmla="*/ 12 h 12"/>
                  <a:gd name="T6" fmla="*/ 4 w 4"/>
                  <a:gd name="T7" fmla="*/ 12 h 12"/>
                  <a:gd name="T8" fmla="*/ 4 w 4"/>
                  <a:gd name="T9" fmla="*/ 0 h 12"/>
                  <a:gd name="T10" fmla="*/ 2 w 4"/>
                  <a:gd name="T11" fmla="*/ 0 h 12"/>
                  <a:gd name="T12" fmla="*/ 0 w 4"/>
                  <a:gd name="T13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2">
                    <a:moveTo>
                      <a:pt x="0" y="2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1" y="12"/>
                      <a:pt x="2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08708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98" grpId="0"/>
      <p:bldP spid="99" grpId="0"/>
      <p:bldP spid="100" grpId="0"/>
      <p:bldP spid="108" grpId="0"/>
      <p:bldP spid="134" grpId="0"/>
      <p:bldP spid="1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Oval 217"/>
          <p:cNvSpPr/>
          <p:nvPr/>
        </p:nvSpPr>
        <p:spPr>
          <a:xfrm>
            <a:off x="4430468" y="2222361"/>
            <a:ext cx="283065" cy="28306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64" name="Rectangle 63"/>
          <p:cNvSpPr/>
          <p:nvPr/>
        </p:nvSpPr>
        <p:spPr>
          <a:xfrm>
            <a:off x="4471140" y="2394622"/>
            <a:ext cx="201722" cy="3606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" name="TextBox 1"/>
          <p:cNvSpPr txBox="1"/>
          <p:nvPr/>
        </p:nvSpPr>
        <p:spPr>
          <a:xfrm>
            <a:off x="3469783" y="1920366"/>
            <a:ext cx="22044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5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프로젝트 완성을 위한</a:t>
            </a:r>
            <a:r>
              <a:rPr lang="ko-KR" altLang="en-US" sz="135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ko-KR" altLang="en-US" sz="1350" dirty="0" smtClean="0">
                <a:solidFill>
                  <a:schemeClr val="accent2"/>
                </a:solidFill>
                <a:latin typeface="+mj-lt"/>
              </a:rPr>
              <a:t>일정</a:t>
            </a:r>
            <a:endParaRPr lang="en-US" sz="13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5094" y="1367820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세부 </a:t>
            </a:r>
            <a:r>
              <a:rPr lang="ko-KR" altLang="en-US" sz="3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계획</a:t>
            </a:r>
            <a:endParaRPr lang="en-US" sz="3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65" name="Group 64"/>
          <p:cNvGrpSpPr/>
          <p:nvPr/>
        </p:nvGrpSpPr>
        <p:grpSpPr>
          <a:xfrm rot="5400000">
            <a:off x="2596612" y="2892237"/>
            <a:ext cx="3950777" cy="939404"/>
            <a:chOff x="5921368" y="4027185"/>
            <a:chExt cx="5267703" cy="1252538"/>
          </a:xfrm>
        </p:grpSpPr>
        <p:sp>
          <p:nvSpPr>
            <p:cNvPr id="149" name="Freeform 18"/>
            <p:cNvSpPr>
              <a:spLocks/>
            </p:cNvSpPr>
            <p:nvPr/>
          </p:nvSpPr>
          <p:spPr bwMode="auto">
            <a:xfrm flipH="1">
              <a:off x="5921368" y="4223100"/>
              <a:ext cx="398470" cy="860707"/>
            </a:xfrm>
            <a:custGeom>
              <a:avLst/>
              <a:gdLst>
                <a:gd name="T0" fmla="*/ 1028 w 1028"/>
                <a:gd name="T1" fmla="*/ 290 h 329"/>
                <a:gd name="T2" fmla="*/ 989 w 1028"/>
                <a:gd name="T3" fmla="*/ 329 h 329"/>
                <a:gd name="T4" fmla="*/ 39 w 1028"/>
                <a:gd name="T5" fmla="*/ 329 h 329"/>
                <a:gd name="T6" fmla="*/ 0 w 1028"/>
                <a:gd name="T7" fmla="*/ 290 h 329"/>
                <a:gd name="T8" fmla="*/ 0 w 1028"/>
                <a:gd name="T9" fmla="*/ 38 h 329"/>
                <a:gd name="T10" fmla="*/ 39 w 1028"/>
                <a:gd name="T11" fmla="*/ 0 h 329"/>
                <a:gd name="T12" fmla="*/ 989 w 1028"/>
                <a:gd name="T13" fmla="*/ 0 h 329"/>
                <a:gd name="T14" fmla="*/ 1028 w 1028"/>
                <a:gd name="T15" fmla="*/ 38 h 329"/>
                <a:gd name="T16" fmla="*/ 1028 w 1028"/>
                <a:gd name="T17" fmla="*/ 29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8" h="329">
                  <a:moveTo>
                    <a:pt x="1028" y="290"/>
                  </a:moveTo>
                  <a:cubicBezTo>
                    <a:pt x="1028" y="312"/>
                    <a:pt x="1011" y="329"/>
                    <a:pt x="989" y="329"/>
                  </a:cubicBezTo>
                  <a:cubicBezTo>
                    <a:pt x="39" y="329"/>
                    <a:pt x="39" y="329"/>
                    <a:pt x="39" y="329"/>
                  </a:cubicBezTo>
                  <a:cubicBezTo>
                    <a:pt x="17" y="329"/>
                    <a:pt x="0" y="312"/>
                    <a:pt x="0" y="29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17"/>
                    <a:pt x="17" y="0"/>
                    <a:pt x="39" y="0"/>
                  </a:cubicBezTo>
                  <a:cubicBezTo>
                    <a:pt x="989" y="0"/>
                    <a:pt x="989" y="0"/>
                    <a:pt x="989" y="0"/>
                  </a:cubicBezTo>
                  <a:cubicBezTo>
                    <a:pt x="1011" y="0"/>
                    <a:pt x="1028" y="17"/>
                    <a:pt x="1028" y="38"/>
                  </a:cubicBezTo>
                  <a:lnTo>
                    <a:pt x="1028" y="29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931152" y="4027185"/>
              <a:ext cx="3257919" cy="1252538"/>
              <a:chOff x="3073400" y="2808288"/>
              <a:chExt cx="4699000" cy="1806575"/>
            </a:xfrm>
          </p:grpSpPr>
          <p:sp>
            <p:nvSpPr>
              <p:cNvPr id="27" name="Oval 16"/>
              <p:cNvSpPr>
                <a:spLocks noChangeArrowheads="1"/>
              </p:cNvSpPr>
              <p:nvPr/>
            </p:nvSpPr>
            <p:spPr bwMode="auto">
              <a:xfrm>
                <a:off x="3073400" y="2808288"/>
                <a:ext cx="1800225" cy="1806575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" name="Oval 17"/>
              <p:cNvSpPr>
                <a:spLocks noChangeArrowheads="1"/>
              </p:cNvSpPr>
              <p:nvPr/>
            </p:nvSpPr>
            <p:spPr bwMode="auto">
              <a:xfrm>
                <a:off x="3238500" y="2970213"/>
                <a:ext cx="1470025" cy="14795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" name="Freeform 18"/>
              <p:cNvSpPr>
                <a:spLocks/>
              </p:cNvSpPr>
              <p:nvPr/>
            </p:nvSpPr>
            <p:spPr bwMode="auto">
              <a:xfrm>
                <a:off x="3908425" y="3090863"/>
                <a:ext cx="3863975" cy="1241425"/>
              </a:xfrm>
              <a:custGeom>
                <a:avLst/>
                <a:gdLst>
                  <a:gd name="T0" fmla="*/ 1028 w 1028"/>
                  <a:gd name="T1" fmla="*/ 290 h 329"/>
                  <a:gd name="T2" fmla="*/ 989 w 1028"/>
                  <a:gd name="T3" fmla="*/ 329 h 329"/>
                  <a:gd name="T4" fmla="*/ 39 w 1028"/>
                  <a:gd name="T5" fmla="*/ 329 h 329"/>
                  <a:gd name="T6" fmla="*/ 0 w 1028"/>
                  <a:gd name="T7" fmla="*/ 290 h 329"/>
                  <a:gd name="T8" fmla="*/ 0 w 1028"/>
                  <a:gd name="T9" fmla="*/ 38 h 329"/>
                  <a:gd name="T10" fmla="*/ 39 w 1028"/>
                  <a:gd name="T11" fmla="*/ 0 h 329"/>
                  <a:gd name="T12" fmla="*/ 989 w 1028"/>
                  <a:gd name="T13" fmla="*/ 0 h 329"/>
                  <a:gd name="T14" fmla="*/ 1028 w 1028"/>
                  <a:gd name="T15" fmla="*/ 38 h 329"/>
                  <a:gd name="T16" fmla="*/ 1028 w 1028"/>
                  <a:gd name="T17" fmla="*/ 29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8" h="329">
                    <a:moveTo>
                      <a:pt x="1028" y="290"/>
                    </a:moveTo>
                    <a:cubicBezTo>
                      <a:pt x="1028" y="312"/>
                      <a:pt x="1011" y="329"/>
                      <a:pt x="989" y="329"/>
                    </a:cubicBezTo>
                    <a:cubicBezTo>
                      <a:pt x="39" y="329"/>
                      <a:pt x="39" y="329"/>
                      <a:pt x="39" y="329"/>
                    </a:cubicBezTo>
                    <a:cubicBezTo>
                      <a:pt x="17" y="329"/>
                      <a:pt x="0" y="312"/>
                      <a:pt x="0" y="29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17"/>
                      <a:pt x="17" y="0"/>
                      <a:pt x="39" y="0"/>
                    </a:cubicBezTo>
                    <a:cubicBezTo>
                      <a:pt x="989" y="0"/>
                      <a:pt x="989" y="0"/>
                      <a:pt x="989" y="0"/>
                    </a:cubicBezTo>
                    <a:cubicBezTo>
                      <a:pt x="1011" y="0"/>
                      <a:pt x="1028" y="17"/>
                      <a:pt x="1028" y="38"/>
                    </a:cubicBezTo>
                    <a:lnTo>
                      <a:pt x="1028" y="29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grpSp>
        <p:nvGrpSpPr>
          <p:cNvPr id="150" name="Group 149"/>
          <p:cNvGrpSpPr/>
          <p:nvPr/>
        </p:nvGrpSpPr>
        <p:grpSpPr>
          <a:xfrm rot="5400000">
            <a:off x="2596612" y="4303633"/>
            <a:ext cx="3950777" cy="939404"/>
            <a:chOff x="5921368" y="4027185"/>
            <a:chExt cx="5267703" cy="1252538"/>
          </a:xfrm>
        </p:grpSpPr>
        <p:sp>
          <p:nvSpPr>
            <p:cNvPr id="151" name="Freeform 18"/>
            <p:cNvSpPr>
              <a:spLocks/>
            </p:cNvSpPr>
            <p:nvPr/>
          </p:nvSpPr>
          <p:spPr bwMode="auto">
            <a:xfrm flipH="1">
              <a:off x="5921368" y="4223100"/>
              <a:ext cx="398470" cy="860707"/>
            </a:xfrm>
            <a:custGeom>
              <a:avLst/>
              <a:gdLst>
                <a:gd name="T0" fmla="*/ 1028 w 1028"/>
                <a:gd name="T1" fmla="*/ 290 h 329"/>
                <a:gd name="T2" fmla="*/ 989 w 1028"/>
                <a:gd name="T3" fmla="*/ 329 h 329"/>
                <a:gd name="T4" fmla="*/ 39 w 1028"/>
                <a:gd name="T5" fmla="*/ 329 h 329"/>
                <a:gd name="T6" fmla="*/ 0 w 1028"/>
                <a:gd name="T7" fmla="*/ 290 h 329"/>
                <a:gd name="T8" fmla="*/ 0 w 1028"/>
                <a:gd name="T9" fmla="*/ 38 h 329"/>
                <a:gd name="T10" fmla="*/ 39 w 1028"/>
                <a:gd name="T11" fmla="*/ 0 h 329"/>
                <a:gd name="T12" fmla="*/ 989 w 1028"/>
                <a:gd name="T13" fmla="*/ 0 h 329"/>
                <a:gd name="T14" fmla="*/ 1028 w 1028"/>
                <a:gd name="T15" fmla="*/ 38 h 329"/>
                <a:gd name="T16" fmla="*/ 1028 w 1028"/>
                <a:gd name="T17" fmla="*/ 29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8" h="329">
                  <a:moveTo>
                    <a:pt x="1028" y="290"/>
                  </a:moveTo>
                  <a:cubicBezTo>
                    <a:pt x="1028" y="312"/>
                    <a:pt x="1011" y="329"/>
                    <a:pt x="989" y="329"/>
                  </a:cubicBezTo>
                  <a:cubicBezTo>
                    <a:pt x="39" y="329"/>
                    <a:pt x="39" y="329"/>
                    <a:pt x="39" y="329"/>
                  </a:cubicBezTo>
                  <a:cubicBezTo>
                    <a:pt x="17" y="329"/>
                    <a:pt x="0" y="312"/>
                    <a:pt x="0" y="29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17"/>
                    <a:pt x="17" y="0"/>
                    <a:pt x="39" y="0"/>
                  </a:cubicBezTo>
                  <a:cubicBezTo>
                    <a:pt x="989" y="0"/>
                    <a:pt x="989" y="0"/>
                    <a:pt x="989" y="0"/>
                  </a:cubicBezTo>
                  <a:cubicBezTo>
                    <a:pt x="1011" y="0"/>
                    <a:pt x="1028" y="17"/>
                    <a:pt x="1028" y="38"/>
                  </a:cubicBezTo>
                  <a:lnTo>
                    <a:pt x="1028" y="29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grpSp>
          <p:nvGrpSpPr>
            <p:cNvPr id="152" name="Group 151"/>
            <p:cNvGrpSpPr/>
            <p:nvPr/>
          </p:nvGrpSpPr>
          <p:grpSpPr>
            <a:xfrm>
              <a:off x="7931152" y="4027185"/>
              <a:ext cx="3257919" cy="1252538"/>
              <a:chOff x="3073400" y="2808288"/>
              <a:chExt cx="4699000" cy="1806575"/>
            </a:xfrm>
          </p:grpSpPr>
          <p:sp>
            <p:nvSpPr>
              <p:cNvPr id="153" name="Oval 16"/>
              <p:cNvSpPr>
                <a:spLocks noChangeArrowheads="1"/>
              </p:cNvSpPr>
              <p:nvPr/>
            </p:nvSpPr>
            <p:spPr bwMode="auto">
              <a:xfrm>
                <a:off x="3073400" y="2808288"/>
                <a:ext cx="1800225" cy="1806575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5" name="Freeform 18"/>
              <p:cNvSpPr>
                <a:spLocks/>
              </p:cNvSpPr>
              <p:nvPr/>
            </p:nvSpPr>
            <p:spPr bwMode="auto">
              <a:xfrm>
                <a:off x="3908425" y="3090863"/>
                <a:ext cx="3863975" cy="1241425"/>
              </a:xfrm>
              <a:custGeom>
                <a:avLst/>
                <a:gdLst>
                  <a:gd name="T0" fmla="*/ 1028 w 1028"/>
                  <a:gd name="T1" fmla="*/ 290 h 329"/>
                  <a:gd name="T2" fmla="*/ 989 w 1028"/>
                  <a:gd name="T3" fmla="*/ 329 h 329"/>
                  <a:gd name="T4" fmla="*/ 39 w 1028"/>
                  <a:gd name="T5" fmla="*/ 329 h 329"/>
                  <a:gd name="T6" fmla="*/ 0 w 1028"/>
                  <a:gd name="T7" fmla="*/ 290 h 329"/>
                  <a:gd name="T8" fmla="*/ 0 w 1028"/>
                  <a:gd name="T9" fmla="*/ 38 h 329"/>
                  <a:gd name="T10" fmla="*/ 39 w 1028"/>
                  <a:gd name="T11" fmla="*/ 0 h 329"/>
                  <a:gd name="T12" fmla="*/ 989 w 1028"/>
                  <a:gd name="T13" fmla="*/ 0 h 329"/>
                  <a:gd name="T14" fmla="*/ 1028 w 1028"/>
                  <a:gd name="T15" fmla="*/ 38 h 329"/>
                  <a:gd name="T16" fmla="*/ 1028 w 1028"/>
                  <a:gd name="T17" fmla="*/ 29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8" h="329">
                    <a:moveTo>
                      <a:pt x="1028" y="290"/>
                    </a:moveTo>
                    <a:cubicBezTo>
                      <a:pt x="1028" y="312"/>
                      <a:pt x="1011" y="329"/>
                      <a:pt x="989" y="329"/>
                    </a:cubicBezTo>
                    <a:cubicBezTo>
                      <a:pt x="39" y="329"/>
                      <a:pt x="39" y="329"/>
                      <a:pt x="39" y="329"/>
                    </a:cubicBezTo>
                    <a:cubicBezTo>
                      <a:pt x="17" y="329"/>
                      <a:pt x="0" y="312"/>
                      <a:pt x="0" y="29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17"/>
                      <a:pt x="17" y="0"/>
                      <a:pt x="39" y="0"/>
                    </a:cubicBezTo>
                    <a:cubicBezTo>
                      <a:pt x="989" y="0"/>
                      <a:pt x="989" y="0"/>
                      <a:pt x="989" y="0"/>
                    </a:cubicBezTo>
                    <a:cubicBezTo>
                      <a:pt x="1011" y="0"/>
                      <a:pt x="1028" y="17"/>
                      <a:pt x="1028" y="38"/>
                    </a:cubicBezTo>
                    <a:lnTo>
                      <a:pt x="1028" y="29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4" name="Oval 17"/>
              <p:cNvSpPr>
                <a:spLocks noChangeArrowheads="1"/>
              </p:cNvSpPr>
              <p:nvPr/>
            </p:nvSpPr>
            <p:spPr bwMode="auto">
              <a:xfrm>
                <a:off x="3238500" y="2970213"/>
                <a:ext cx="1470025" cy="14795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156" name="Rectangle 155"/>
          <p:cNvSpPr/>
          <p:nvPr/>
        </p:nvSpPr>
        <p:spPr>
          <a:xfrm>
            <a:off x="4471140" y="2394623"/>
            <a:ext cx="201722" cy="5190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57" name="Rectangle 156"/>
          <p:cNvSpPr/>
          <p:nvPr/>
        </p:nvSpPr>
        <p:spPr>
          <a:xfrm>
            <a:off x="4471140" y="3810442"/>
            <a:ext cx="201722" cy="5190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58" name="Rectangle 157"/>
          <p:cNvSpPr/>
          <p:nvPr/>
        </p:nvSpPr>
        <p:spPr>
          <a:xfrm>
            <a:off x="4471140" y="5225767"/>
            <a:ext cx="201722" cy="16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196" name="Group 195"/>
          <p:cNvGrpSpPr/>
          <p:nvPr/>
        </p:nvGrpSpPr>
        <p:grpSpPr>
          <a:xfrm>
            <a:off x="4337910" y="3175533"/>
            <a:ext cx="486037" cy="370389"/>
            <a:chOff x="5212291" y="1983847"/>
            <a:chExt cx="493712" cy="376238"/>
          </a:xfrm>
          <a:solidFill>
            <a:schemeClr val="bg1"/>
          </a:solidFill>
        </p:grpSpPr>
        <p:sp>
          <p:nvSpPr>
            <p:cNvPr id="200" name="Freeform 62"/>
            <p:cNvSpPr>
              <a:spLocks noEditPoints="1"/>
            </p:cNvSpPr>
            <p:nvPr/>
          </p:nvSpPr>
          <p:spPr bwMode="auto">
            <a:xfrm>
              <a:off x="5277379" y="2039410"/>
              <a:ext cx="307975" cy="246063"/>
            </a:xfrm>
            <a:custGeom>
              <a:avLst/>
              <a:gdLst>
                <a:gd name="T0" fmla="*/ 74 w 82"/>
                <a:gd name="T1" fmla="*/ 3 h 65"/>
                <a:gd name="T2" fmla="*/ 41 w 82"/>
                <a:gd name="T3" fmla="*/ 0 h 65"/>
                <a:gd name="T4" fmla="*/ 8 w 82"/>
                <a:gd name="T5" fmla="*/ 3 h 65"/>
                <a:gd name="T6" fmla="*/ 5 w 82"/>
                <a:gd name="T7" fmla="*/ 6 h 65"/>
                <a:gd name="T8" fmla="*/ 5 w 82"/>
                <a:gd name="T9" fmla="*/ 59 h 65"/>
                <a:gd name="T10" fmla="*/ 8 w 82"/>
                <a:gd name="T11" fmla="*/ 62 h 65"/>
                <a:gd name="T12" fmla="*/ 41 w 82"/>
                <a:gd name="T13" fmla="*/ 65 h 65"/>
                <a:gd name="T14" fmla="*/ 74 w 82"/>
                <a:gd name="T15" fmla="*/ 62 h 65"/>
                <a:gd name="T16" fmla="*/ 77 w 82"/>
                <a:gd name="T17" fmla="*/ 59 h 65"/>
                <a:gd name="T18" fmla="*/ 77 w 82"/>
                <a:gd name="T19" fmla="*/ 6 h 65"/>
                <a:gd name="T20" fmla="*/ 74 w 82"/>
                <a:gd name="T21" fmla="*/ 3 h 65"/>
                <a:gd name="T22" fmla="*/ 73 w 82"/>
                <a:gd name="T23" fmla="*/ 58 h 65"/>
                <a:gd name="T24" fmla="*/ 9 w 82"/>
                <a:gd name="T25" fmla="*/ 58 h 65"/>
                <a:gd name="T26" fmla="*/ 9 w 82"/>
                <a:gd name="T27" fmla="*/ 7 h 65"/>
                <a:gd name="T28" fmla="*/ 73 w 82"/>
                <a:gd name="T29" fmla="*/ 7 h 65"/>
                <a:gd name="T30" fmla="*/ 73 w 82"/>
                <a:gd name="T31" fmla="*/ 5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2" h="65">
                  <a:moveTo>
                    <a:pt x="74" y="3"/>
                  </a:moveTo>
                  <a:cubicBezTo>
                    <a:pt x="63" y="1"/>
                    <a:pt x="52" y="0"/>
                    <a:pt x="41" y="0"/>
                  </a:cubicBezTo>
                  <a:cubicBezTo>
                    <a:pt x="30" y="0"/>
                    <a:pt x="19" y="1"/>
                    <a:pt x="8" y="3"/>
                  </a:cubicBezTo>
                  <a:cubicBezTo>
                    <a:pt x="7" y="4"/>
                    <a:pt x="6" y="5"/>
                    <a:pt x="5" y="6"/>
                  </a:cubicBezTo>
                  <a:cubicBezTo>
                    <a:pt x="0" y="24"/>
                    <a:pt x="0" y="41"/>
                    <a:pt x="5" y="59"/>
                  </a:cubicBezTo>
                  <a:cubicBezTo>
                    <a:pt x="6" y="60"/>
                    <a:pt x="7" y="61"/>
                    <a:pt x="8" y="62"/>
                  </a:cubicBezTo>
                  <a:cubicBezTo>
                    <a:pt x="19" y="64"/>
                    <a:pt x="30" y="65"/>
                    <a:pt x="41" y="65"/>
                  </a:cubicBezTo>
                  <a:cubicBezTo>
                    <a:pt x="52" y="65"/>
                    <a:pt x="63" y="64"/>
                    <a:pt x="74" y="62"/>
                  </a:cubicBezTo>
                  <a:cubicBezTo>
                    <a:pt x="75" y="61"/>
                    <a:pt x="76" y="60"/>
                    <a:pt x="77" y="59"/>
                  </a:cubicBezTo>
                  <a:cubicBezTo>
                    <a:pt x="82" y="41"/>
                    <a:pt x="82" y="24"/>
                    <a:pt x="77" y="6"/>
                  </a:cubicBezTo>
                  <a:cubicBezTo>
                    <a:pt x="76" y="5"/>
                    <a:pt x="75" y="4"/>
                    <a:pt x="74" y="3"/>
                  </a:cubicBezTo>
                  <a:close/>
                  <a:moveTo>
                    <a:pt x="73" y="58"/>
                  </a:moveTo>
                  <a:cubicBezTo>
                    <a:pt x="52" y="62"/>
                    <a:pt x="30" y="62"/>
                    <a:pt x="9" y="58"/>
                  </a:cubicBezTo>
                  <a:cubicBezTo>
                    <a:pt x="4" y="41"/>
                    <a:pt x="4" y="24"/>
                    <a:pt x="9" y="7"/>
                  </a:cubicBezTo>
                  <a:cubicBezTo>
                    <a:pt x="30" y="3"/>
                    <a:pt x="52" y="3"/>
                    <a:pt x="73" y="7"/>
                  </a:cubicBezTo>
                  <a:cubicBezTo>
                    <a:pt x="78" y="24"/>
                    <a:pt x="78" y="41"/>
                    <a:pt x="73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2" name="Freeform 63"/>
            <p:cNvSpPr>
              <a:spLocks noEditPoints="1"/>
            </p:cNvSpPr>
            <p:nvPr/>
          </p:nvSpPr>
          <p:spPr bwMode="auto">
            <a:xfrm>
              <a:off x="5212291" y="1983847"/>
              <a:ext cx="493712" cy="376238"/>
            </a:xfrm>
            <a:custGeom>
              <a:avLst/>
              <a:gdLst>
                <a:gd name="T0" fmla="*/ 125 w 131"/>
                <a:gd name="T1" fmla="*/ 9 h 100"/>
                <a:gd name="T2" fmla="*/ 119 w 131"/>
                <a:gd name="T3" fmla="*/ 3 h 100"/>
                <a:gd name="T4" fmla="*/ 66 w 131"/>
                <a:gd name="T5" fmla="*/ 0 h 100"/>
                <a:gd name="T6" fmla="*/ 13 w 131"/>
                <a:gd name="T7" fmla="*/ 3 h 100"/>
                <a:gd name="T8" fmla="*/ 7 w 131"/>
                <a:gd name="T9" fmla="*/ 9 h 100"/>
                <a:gd name="T10" fmla="*/ 7 w 131"/>
                <a:gd name="T11" fmla="*/ 87 h 100"/>
                <a:gd name="T12" fmla="*/ 13 w 131"/>
                <a:gd name="T13" fmla="*/ 93 h 100"/>
                <a:gd name="T14" fmla="*/ 39 w 131"/>
                <a:gd name="T15" fmla="*/ 95 h 100"/>
                <a:gd name="T16" fmla="*/ 38 w 131"/>
                <a:gd name="T17" fmla="*/ 96 h 100"/>
                <a:gd name="T18" fmla="*/ 66 w 131"/>
                <a:gd name="T19" fmla="*/ 100 h 100"/>
                <a:gd name="T20" fmla="*/ 94 w 131"/>
                <a:gd name="T21" fmla="*/ 96 h 100"/>
                <a:gd name="T22" fmla="*/ 93 w 131"/>
                <a:gd name="T23" fmla="*/ 95 h 100"/>
                <a:gd name="T24" fmla="*/ 119 w 131"/>
                <a:gd name="T25" fmla="*/ 93 h 100"/>
                <a:gd name="T26" fmla="*/ 125 w 131"/>
                <a:gd name="T27" fmla="*/ 87 h 100"/>
                <a:gd name="T28" fmla="*/ 125 w 131"/>
                <a:gd name="T29" fmla="*/ 9 h 100"/>
                <a:gd name="T30" fmla="*/ 118 w 131"/>
                <a:gd name="T31" fmla="*/ 85 h 100"/>
                <a:gd name="T32" fmla="*/ 14 w 131"/>
                <a:gd name="T33" fmla="*/ 85 h 100"/>
                <a:gd name="T34" fmla="*/ 14 w 131"/>
                <a:gd name="T35" fmla="*/ 11 h 100"/>
                <a:gd name="T36" fmla="*/ 118 w 131"/>
                <a:gd name="T37" fmla="*/ 11 h 100"/>
                <a:gd name="T38" fmla="*/ 118 w 131"/>
                <a:gd name="T39" fmla="*/ 8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1" h="100">
                  <a:moveTo>
                    <a:pt x="125" y="9"/>
                  </a:moveTo>
                  <a:cubicBezTo>
                    <a:pt x="125" y="6"/>
                    <a:pt x="122" y="4"/>
                    <a:pt x="119" y="3"/>
                  </a:cubicBezTo>
                  <a:cubicBezTo>
                    <a:pt x="101" y="1"/>
                    <a:pt x="83" y="0"/>
                    <a:pt x="66" y="0"/>
                  </a:cubicBezTo>
                  <a:cubicBezTo>
                    <a:pt x="49" y="0"/>
                    <a:pt x="31" y="1"/>
                    <a:pt x="13" y="3"/>
                  </a:cubicBezTo>
                  <a:cubicBezTo>
                    <a:pt x="10" y="4"/>
                    <a:pt x="7" y="6"/>
                    <a:pt x="7" y="9"/>
                  </a:cubicBezTo>
                  <a:cubicBezTo>
                    <a:pt x="0" y="35"/>
                    <a:pt x="0" y="61"/>
                    <a:pt x="7" y="87"/>
                  </a:cubicBezTo>
                  <a:cubicBezTo>
                    <a:pt x="7" y="90"/>
                    <a:pt x="10" y="92"/>
                    <a:pt x="13" y="93"/>
                  </a:cubicBezTo>
                  <a:cubicBezTo>
                    <a:pt x="22" y="94"/>
                    <a:pt x="30" y="95"/>
                    <a:pt x="39" y="95"/>
                  </a:cubicBezTo>
                  <a:cubicBezTo>
                    <a:pt x="38" y="95"/>
                    <a:pt x="38" y="96"/>
                    <a:pt x="38" y="96"/>
                  </a:cubicBezTo>
                  <a:cubicBezTo>
                    <a:pt x="38" y="98"/>
                    <a:pt x="51" y="100"/>
                    <a:pt x="66" y="100"/>
                  </a:cubicBezTo>
                  <a:cubicBezTo>
                    <a:pt x="81" y="100"/>
                    <a:pt x="94" y="98"/>
                    <a:pt x="94" y="96"/>
                  </a:cubicBezTo>
                  <a:cubicBezTo>
                    <a:pt x="94" y="96"/>
                    <a:pt x="94" y="95"/>
                    <a:pt x="93" y="95"/>
                  </a:cubicBezTo>
                  <a:cubicBezTo>
                    <a:pt x="102" y="95"/>
                    <a:pt x="110" y="94"/>
                    <a:pt x="119" y="93"/>
                  </a:cubicBezTo>
                  <a:cubicBezTo>
                    <a:pt x="122" y="92"/>
                    <a:pt x="125" y="90"/>
                    <a:pt x="125" y="87"/>
                  </a:cubicBezTo>
                  <a:cubicBezTo>
                    <a:pt x="131" y="61"/>
                    <a:pt x="131" y="35"/>
                    <a:pt x="125" y="9"/>
                  </a:cubicBezTo>
                  <a:close/>
                  <a:moveTo>
                    <a:pt x="118" y="85"/>
                  </a:moveTo>
                  <a:cubicBezTo>
                    <a:pt x="83" y="89"/>
                    <a:pt x="49" y="89"/>
                    <a:pt x="14" y="85"/>
                  </a:cubicBezTo>
                  <a:cubicBezTo>
                    <a:pt x="9" y="60"/>
                    <a:pt x="9" y="36"/>
                    <a:pt x="14" y="11"/>
                  </a:cubicBezTo>
                  <a:cubicBezTo>
                    <a:pt x="49" y="7"/>
                    <a:pt x="83" y="7"/>
                    <a:pt x="118" y="11"/>
                  </a:cubicBezTo>
                  <a:cubicBezTo>
                    <a:pt x="123" y="36"/>
                    <a:pt x="123" y="60"/>
                    <a:pt x="118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4" name="Freeform 64"/>
            <p:cNvSpPr>
              <a:spLocks noEditPoints="1"/>
            </p:cNvSpPr>
            <p:nvPr/>
          </p:nvSpPr>
          <p:spPr bwMode="auto">
            <a:xfrm>
              <a:off x="5596466" y="2058460"/>
              <a:ext cx="44450" cy="46038"/>
            </a:xfrm>
            <a:custGeom>
              <a:avLst/>
              <a:gdLst>
                <a:gd name="T0" fmla="*/ 6 w 12"/>
                <a:gd name="T1" fmla="*/ 12 h 12"/>
                <a:gd name="T2" fmla="*/ 12 w 12"/>
                <a:gd name="T3" fmla="*/ 6 h 12"/>
                <a:gd name="T4" fmla="*/ 6 w 12"/>
                <a:gd name="T5" fmla="*/ 0 h 12"/>
                <a:gd name="T6" fmla="*/ 0 w 12"/>
                <a:gd name="T7" fmla="*/ 6 h 12"/>
                <a:gd name="T8" fmla="*/ 6 w 12"/>
                <a:gd name="T9" fmla="*/ 12 h 12"/>
                <a:gd name="T10" fmla="*/ 6 w 12"/>
                <a:gd name="T11" fmla="*/ 4 h 12"/>
                <a:gd name="T12" fmla="*/ 8 w 12"/>
                <a:gd name="T13" fmla="*/ 6 h 12"/>
                <a:gd name="T14" fmla="*/ 6 w 12"/>
                <a:gd name="T15" fmla="*/ 8 h 12"/>
                <a:gd name="T16" fmla="*/ 4 w 12"/>
                <a:gd name="T17" fmla="*/ 6 h 12"/>
                <a:gd name="T18" fmla="*/ 6 w 12"/>
                <a:gd name="T1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lose/>
                  <a:moveTo>
                    <a:pt x="6" y="4"/>
                  </a:move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5" name="Freeform 65"/>
            <p:cNvSpPr>
              <a:spLocks/>
            </p:cNvSpPr>
            <p:nvPr/>
          </p:nvSpPr>
          <p:spPr bwMode="auto">
            <a:xfrm>
              <a:off x="5580591" y="2255310"/>
              <a:ext cx="60325" cy="14288"/>
            </a:xfrm>
            <a:custGeom>
              <a:avLst/>
              <a:gdLst>
                <a:gd name="T0" fmla="*/ 14 w 16"/>
                <a:gd name="T1" fmla="*/ 0 h 4"/>
                <a:gd name="T2" fmla="*/ 2 w 16"/>
                <a:gd name="T3" fmla="*/ 0 h 4"/>
                <a:gd name="T4" fmla="*/ 0 w 16"/>
                <a:gd name="T5" fmla="*/ 2 h 4"/>
                <a:gd name="T6" fmla="*/ 2 w 16"/>
                <a:gd name="T7" fmla="*/ 4 h 4"/>
                <a:gd name="T8" fmla="*/ 14 w 16"/>
                <a:gd name="T9" fmla="*/ 4 h 4"/>
                <a:gd name="T10" fmla="*/ 16 w 16"/>
                <a:gd name="T11" fmla="*/ 2 h 4"/>
                <a:gd name="T12" fmla="*/ 14 w 1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6" name="Freeform 66"/>
            <p:cNvSpPr>
              <a:spLocks/>
            </p:cNvSpPr>
            <p:nvPr/>
          </p:nvSpPr>
          <p:spPr bwMode="auto">
            <a:xfrm>
              <a:off x="5596466" y="2209272"/>
              <a:ext cx="60325" cy="15875"/>
            </a:xfrm>
            <a:custGeom>
              <a:avLst/>
              <a:gdLst>
                <a:gd name="T0" fmla="*/ 14 w 16"/>
                <a:gd name="T1" fmla="*/ 0 h 4"/>
                <a:gd name="T2" fmla="*/ 2 w 16"/>
                <a:gd name="T3" fmla="*/ 0 h 4"/>
                <a:gd name="T4" fmla="*/ 0 w 16"/>
                <a:gd name="T5" fmla="*/ 2 h 4"/>
                <a:gd name="T6" fmla="*/ 2 w 16"/>
                <a:gd name="T7" fmla="*/ 4 h 4"/>
                <a:gd name="T8" fmla="*/ 14 w 16"/>
                <a:gd name="T9" fmla="*/ 4 h 4"/>
                <a:gd name="T10" fmla="*/ 16 w 16"/>
                <a:gd name="T11" fmla="*/ 2 h 4"/>
                <a:gd name="T12" fmla="*/ 14 w 1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7" name="Freeform 67"/>
            <p:cNvSpPr>
              <a:spLocks/>
            </p:cNvSpPr>
            <p:nvPr/>
          </p:nvSpPr>
          <p:spPr bwMode="auto">
            <a:xfrm>
              <a:off x="5596466" y="2164822"/>
              <a:ext cx="60325" cy="14288"/>
            </a:xfrm>
            <a:custGeom>
              <a:avLst/>
              <a:gdLst>
                <a:gd name="T0" fmla="*/ 14 w 16"/>
                <a:gd name="T1" fmla="*/ 0 h 4"/>
                <a:gd name="T2" fmla="*/ 2 w 16"/>
                <a:gd name="T3" fmla="*/ 0 h 4"/>
                <a:gd name="T4" fmla="*/ 0 w 16"/>
                <a:gd name="T5" fmla="*/ 2 h 4"/>
                <a:gd name="T6" fmla="*/ 2 w 16"/>
                <a:gd name="T7" fmla="*/ 4 h 4"/>
                <a:gd name="T8" fmla="*/ 14 w 16"/>
                <a:gd name="T9" fmla="*/ 4 h 4"/>
                <a:gd name="T10" fmla="*/ 16 w 16"/>
                <a:gd name="T11" fmla="*/ 2 h 4"/>
                <a:gd name="T12" fmla="*/ 14 w 1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8" name="Freeform 68"/>
            <p:cNvSpPr>
              <a:spLocks/>
            </p:cNvSpPr>
            <p:nvPr/>
          </p:nvSpPr>
          <p:spPr bwMode="auto">
            <a:xfrm>
              <a:off x="5340879" y="2099735"/>
              <a:ext cx="90487" cy="65088"/>
            </a:xfrm>
            <a:custGeom>
              <a:avLst/>
              <a:gdLst>
                <a:gd name="T0" fmla="*/ 22 w 24"/>
                <a:gd name="T1" fmla="*/ 0 h 17"/>
                <a:gd name="T2" fmla="*/ 4 w 24"/>
                <a:gd name="T3" fmla="*/ 2 h 17"/>
                <a:gd name="T4" fmla="*/ 1 w 24"/>
                <a:gd name="T5" fmla="*/ 4 h 17"/>
                <a:gd name="T6" fmla="*/ 0 w 24"/>
                <a:gd name="T7" fmla="*/ 15 h 17"/>
                <a:gd name="T8" fmla="*/ 2 w 24"/>
                <a:gd name="T9" fmla="*/ 17 h 17"/>
                <a:gd name="T10" fmla="*/ 4 w 24"/>
                <a:gd name="T11" fmla="*/ 15 h 17"/>
                <a:gd name="T12" fmla="*/ 5 w 24"/>
                <a:gd name="T13" fmla="*/ 7 h 17"/>
                <a:gd name="T14" fmla="*/ 7 w 24"/>
                <a:gd name="T15" fmla="*/ 5 h 17"/>
                <a:gd name="T16" fmla="*/ 22 w 24"/>
                <a:gd name="T17" fmla="*/ 4 h 17"/>
                <a:gd name="T18" fmla="*/ 24 w 24"/>
                <a:gd name="T19" fmla="*/ 2 h 17"/>
                <a:gd name="T20" fmla="*/ 22 w 24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7">
                  <a:moveTo>
                    <a:pt x="22" y="0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1" y="3"/>
                    <a:pt x="1" y="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1" y="17"/>
                    <a:pt x="2" y="17"/>
                  </a:cubicBezTo>
                  <a:cubicBezTo>
                    <a:pt x="3" y="17"/>
                    <a:pt x="4" y="16"/>
                    <a:pt x="4" y="15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6" y="5"/>
                    <a:pt x="7" y="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4" y="3"/>
                    <a:pt x="24" y="2"/>
                  </a:cubicBezTo>
                  <a:cubicBezTo>
                    <a:pt x="24" y="1"/>
                    <a:pt x="23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4386856" y="4606372"/>
            <a:ext cx="366713" cy="360760"/>
            <a:chOff x="7141104" y="1923522"/>
            <a:chExt cx="488950" cy="481013"/>
          </a:xfrm>
          <a:solidFill>
            <a:schemeClr val="bg1"/>
          </a:solidFill>
        </p:grpSpPr>
        <p:sp>
          <p:nvSpPr>
            <p:cNvPr id="210" name="Freeform 58"/>
            <p:cNvSpPr>
              <a:spLocks/>
            </p:cNvSpPr>
            <p:nvPr/>
          </p:nvSpPr>
          <p:spPr bwMode="auto">
            <a:xfrm>
              <a:off x="7407804" y="1983847"/>
              <a:ext cx="157162" cy="157163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1" name="Freeform 59"/>
            <p:cNvSpPr>
              <a:spLocks noEditPoints="1"/>
            </p:cNvSpPr>
            <p:nvPr/>
          </p:nvSpPr>
          <p:spPr bwMode="auto">
            <a:xfrm>
              <a:off x="7141104" y="1923522"/>
              <a:ext cx="488950" cy="481013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2" name="Freeform 60"/>
            <p:cNvSpPr>
              <a:spLocks/>
            </p:cNvSpPr>
            <p:nvPr/>
          </p:nvSpPr>
          <p:spPr bwMode="auto">
            <a:xfrm>
              <a:off x="7399866" y="1923522"/>
              <a:ext cx="225425" cy="225425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214" name="TextBox 213"/>
          <p:cNvSpPr txBox="1"/>
          <p:nvPr/>
        </p:nvSpPr>
        <p:spPr>
          <a:xfrm>
            <a:off x="5005472" y="316495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</a:rPr>
              <a:t>1 </a:t>
            </a:r>
            <a:r>
              <a:rPr lang="ko-KR" altLang="en-US" b="1" dirty="0" smtClean="0">
                <a:solidFill>
                  <a:schemeClr val="bg1"/>
                </a:solidFill>
                <a:latin typeface="+mj-lt"/>
              </a:rPr>
              <a:t>주차</a:t>
            </a:r>
            <a:endParaRPr lang="id-ID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4948728" y="3706573"/>
            <a:ext cx="1800404" cy="739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>
                    <a:lumMod val="65000"/>
                  </a:schemeClr>
                </a:solidFill>
              </a:rPr>
              <a:t>Java</a:t>
            </a:r>
            <a:r>
              <a:rPr lang="ko-KR" altLang="en-US" sz="1100" b="1" dirty="0" smtClean="0">
                <a:solidFill>
                  <a:schemeClr val="bg1">
                    <a:lumMod val="65000"/>
                  </a:schemeClr>
                </a:solidFill>
              </a:rPr>
              <a:t>와 현장답사</a:t>
            </a:r>
            <a:endParaRPr lang="en-US" altLang="ko-KR" sz="900" b="1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자바의 기초를 다잡고 프로젝트 주제를 위한 현장 답사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3136831" y="4596363"/>
            <a:ext cx="8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smtClean="0">
                <a:solidFill>
                  <a:schemeClr val="bg1"/>
                </a:solidFill>
                <a:latin typeface="+mj-lt"/>
              </a:rPr>
              <a:t>2 </a:t>
            </a:r>
            <a:r>
              <a:rPr lang="ko-KR" altLang="en-US" b="1" dirty="0" smtClean="0">
                <a:solidFill>
                  <a:schemeClr val="bg1"/>
                </a:solidFill>
                <a:latin typeface="+mj-lt"/>
              </a:rPr>
              <a:t>주차</a:t>
            </a:r>
            <a:endParaRPr lang="id-ID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2575495" y="5157187"/>
            <a:ext cx="1800404" cy="1154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>
                    <a:lumMod val="65000"/>
                  </a:schemeClr>
                </a:solidFill>
              </a:rPr>
              <a:t>네트워크와 </a:t>
            </a:r>
            <a:r>
              <a:rPr lang="en-US" altLang="ko-KR" sz="1100" b="1" dirty="0" smtClean="0">
                <a:solidFill>
                  <a:schemeClr val="bg1">
                    <a:lumMod val="65000"/>
                  </a:schemeClr>
                </a:solidFill>
              </a:rPr>
              <a:t>OOP</a:t>
            </a:r>
            <a:endParaRPr lang="en-US" altLang="ko-KR" sz="9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네트워크와 객체지향 프로그래밍에 대한 심도 깊은 이해와 프로젝트에 관한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UI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프로토타이핑</a:t>
            </a:r>
            <a:endParaRPr lang="en-US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4430468" y="2222361"/>
            <a:ext cx="283065" cy="28306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1580237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30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7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53" dur="25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2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56" grpId="0" animBg="1"/>
      <p:bldP spid="157" grpId="0" animBg="1"/>
      <p:bldP spid="158" grpId="0" animBg="1"/>
      <p:bldP spid="214" grpId="0"/>
      <p:bldP spid="215" grpId="0"/>
      <p:bldP spid="216" grpId="0"/>
      <p:bldP spid="217" grpId="0"/>
      <p:bldP spid="6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Oval 217"/>
          <p:cNvSpPr/>
          <p:nvPr/>
        </p:nvSpPr>
        <p:spPr>
          <a:xfrm>
            <a:off x="4430468" y="4392077"/>
            <a:ext cx="283065" cy="28306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64" name="Rectangle 63"/>
          <p:cNvSpPr/>
          <p:nvPr/>
        </p:nvSpPr>
        <p:spPr>
          <a:xfrm>
            <a:off x="4471140" y="857251"/>
            <a:ext cx="201722" cy="3606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150" name="Group 149"/>
          <p:cNvGrpSpPr/>
          <p:nvPr/>
        </p:nvGrpSpPr>
        <p:grpSpPr>
          <a:xfrm rot="5400000">
            <a:off x="2596612" y="1351596"/>
            <a:ext cx="3950777" cy="939404"/>
            <a:chOff x="5921368" y="4027185"/>
            <a:chExt cx="5267703" cy="1252538"/>
          </a:xfrm>
        </p:grpSpPr>
        <p:sp>
          <p:nvSpPr>
            <p:cNvPr id="151" name="Freeform 18"/>
            <p:cNvSpPr>
              <a:spLocks/>
            </p:cNvSpPr>
            <p:nvPr/>
          </p:nvSpPr>
          <p:spPr bwMode="auto">
            <a:xfrm flipH="1">
              <a:off x="5921368" y="4223100"/>
              <a:ext cx="398470" cy="860707"/>
            </a:xfrm>
            <a:custGeom>
              <a:avLst/>
              <a:gdLst>
                <a:gd name="T0" fmla="*/ 1028 w 1028"/>
                <a:gd name="T1" fmla="*/ 290 h 329"/>
                <a:gd name="T2" fmla="*/ 989 w 1028"/>
                <a:gd name="T3" fmla="*/ 329 h 329"/>
                <a:gd name="T4" fmla="*/ 39 w 1028"/>
                <a:gd name="T5" fmla="*/ 329 h 329"/>
                <a:gd name="T6" fmla="*/ 0 w 1028"/>
                <a:gd name="T7" fmla="*/ 290 h 329"/>
                <a:gd name="T8" fmla="*/ 0 w 1028"/>
                <a:gd name="T9" fmla="*/ 38 h 329"/>
                <a:gd name="T10" fmla="*/ 39 w 1028"/>
                <a:gd name="T11" fmla="*/ 0 h 329"/>
                <a:gd name="T12" fmla="*/ 989 w 1028"/>
                <a:gd name="T13" fmla="*/ 0 h 329"/>
                <a:gd name="T14" fmla="*/ 1028 w 1028"/>
                <a:gd name="T15" fmla="*/ 38 h 329"/>
                <a:gd name="T16" fmla="*/ 1028 w 1028"/>
                <a:gd name="T17" fmla="*/ 29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8" h="329">
                  <a:moveTo>
                    <a:pt x="1028" y="290"/>
                  </a:moveTo>
                  <a:cubicBezTo>
                    <a:pt x="1028" y="312"/>
                    <a:pt x="1011" y="329"/>
                    <a:pt x="989" y="329"/>
                  </a:cubicBezTo>
                  <a:cubicBezTo>
                    <a:pt x="39" y="329"/>
                    <a:pt x="39" y="329"/>
                    <a:pt x="39" y="329"/>
                  </a:cubicBezTo>
                  <a:cubicBezTo>
                    <a:pt x="17" y="329"/>
                    <a:pt x="0" y="312"/>
                    <a:pt x="0" y="29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17"/>
                    <a:pt x="17" y="0"/>
                    <a:pt x="39" y="0"/>
                  </a:cubicBezTo>
                  <a:cubicBezTo>
                    <a:pt x="989" y="0"/>
                    <a:pt x="989" y="0"/>
                    <a:pt x="989" y="0"/>
                  </a:cubicBezTo>
                  <a:cubicBezTo>
                    <a:pt x="1011" y="0"/>
                    <a:pt x="1028" y="17"/>
                    <a:pt x="1028" y="38"/>
                  </a:cubicBezTo>
                  <a:lnTo>
                    <a:pt x="1028" y="29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grpSp>
          <p:nvGrpSpPr>
            <p:cNvPr id="152" name="Group 151"/>
            <p:cNvGrpSpPr/>
            <p:nvPr/>
          </p:nvGrpSpPr>
          <p:grpSpPr>
            <a:xfrm>
              <a:off x="7931152" y="4027185"/>
              <a:ext cx="3257919" cy="1252538"/>
              <a:chOff x="3073400" y="2808288"/>
              <a:chExt cx="4699000" cy="1806575"/>
            </a:xfrm>
          </p:grpSpPr>
          <p:sp>
            <p:nvSpPr>
              <p:cNvPr id="153" name="Oval 16"/>
              <p:cNvSpPr>
                <a:spLocks noChangeArrowheads="1"/>
              </p:cNvSpPr>
              <p:nvPr/>
            </p:nvSpPr>
            <p:spPr bwMode="auto">
              <a:xfrm>
                <a:off x="3073400" y="2808288"/>
                <a:ext cx="1800225" cy="1806575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5" name="Freeform 18"/>
              <p:cNvSpPr>
                <a:spLocks/>
              </p:cNvSpPr>
              <p:nvPr/>
            </p:nvSpPr>
            <p:spPr bwMode="auto">
              <a:xfrm>
                <a:off x="3908425" y="3090863"/>
                <a:ext cx="3863975" cy="1241425"/>
              </a:xfrm>
              <a:custGeom>
                <a:avLst/>
                <a:gdLst>
                  <a:gd name="T0" fmla="*/ 1028 w 1028"/>
                  <a:gd name="T1" fmla="*/ 290 h 329"/>
                  <a:gd name="T2" fmla="*/ 989 w 1028"/>
                  <a:gd name="T3" fmla="*/ 329 h 329"/>
                  <a:gd name="T4" fmla="*/ 39 w 1028"/>
                  <a:gd name="T5" fmla="*/ 329 h 329"/>
                  <a:gd name="T6" fmla="*/ 0 w 1028"/>
                  <a:gd name="T7" fmla="*/ 290 h 329"/>
                  <a:gd name="T8" fmla="*/ 0 w 1028"/>
                  <a:gd name="T9" fmla="*/ 38 h 329"/>
                  <a:gd name="T10" fmla="*/ 39 w 1028"/>
                  <a:gd name="T11" fmla="*/ 0 h 329"/>
                  <a:gd name="T12" fmla="*/ 989 w 1028"/>
                  <a:gd name="T13" fmla="*/ 0 h 329"/>
                  <a:gd name="T14" fmla="*/ 1028 w 1028"/>
                  <a:gd name="T15" fmla="*/ 38 h 329"/>
                  <a:gd name="T16" fmla="*/ 1028 w 1028"/>
                  <a:gd name="T17" fmla="*/ 29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8" h="329">
                    <a:moveTo>
                      <a:pt x="1028" y="290"/>
                    </a:moveTo>
                    <a:cubicBezTo>
                      <a:pt x="1028" y="312"/>
                      <a:pt x="1011" y="329"/>
                      <a:pt x="989" y="329"/>
                    </a:cubicBezTo>
                    <a:cubicBezTo>
                      <a:pt x="39" y="329"/>
                      <a:pt x="39" y="329"/>
                      <a:pt x="39" y="329"/>
                    </a:cubicBezTo>
                    <a:cubicBezTo>
                      <a:pt x="17" y="329"/>
                      <a:pt x="0" y="312"/>
                      <a:pt x="0" y="29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17"/>
                      <a:pt x="17" y="0"/>
                      <a:pt x="39" y="0"/>
                    </a:cubicBezTo>
                    <a:cubicBezTo>
                      <a:pt x="989" y="0"/>
                      <a:pt x="989" y="0"/>
                      <a:pt x="989" y="0"/>
                    </a:cubicBezTo>
                    <a:cubicBezTo>
                      <a:pt x="1011" y="0"/>
                      <a:pt x="1028" y="17"/>
                      <a:pt x="1028" y="38"/>
                    </a:cubicBezTo>
                    <a:lnTo>
                      <a:pt x="1028" y="29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4" name="Oval 17"/>
              <p:cNvSpPr>
                <a:spLocks noChangeArrowheads="1"/>
              </p:cNvSpPr>
              <p:nvPr/>
            </p:nvSpPr>
            <p:spPr bwMode="auto">
              <a:xfrm>
                <a:off x="3238500" y="2970213"/>
                <a:ext cx="1470025" cy="147955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157" name="Rectangle 156"/>
          <p:cNvSpPr/>
          <p:nvPr/>
        </p:nvSpPr>
        <p:spPr>
          <a:xfrm>
            <a:off x="4471140" y="2459"/>
            <a:ext cx="201722" cy="140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58" name="Rectangle 157"/>
          <p:cNvSpPr/>
          <p:nvPr/>
        </p:nvSpPr>
        <p:spPr>
          <a:xfrm>
            <a:off x="4471140" y="2273729"/>
            <a:ext cx="201722" cy="7732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209" name="Group 208"/>
          <p:cNvGrpSpPr/>
          <p:nvPr/>
        </p:nvGrpSpPr>
        <p:grpSpPr>
          <a:xfrm>
            <a:off x="4386856" y="1654335"/>
            <a:ext cx="366713" cy="360760"/>
            <a:chOff x="7141104" y="1923522"/>
            <a:chExt cx="488950" cy="481013"/>
          </a:xfrm>
          <a:solidFill>
            <a:schemeClr val="bg1"/>
          </a:solidFill>
        </p:grpSpPr>
        <p:sp>
          <p:nvSpPr>
            <p:cNvPr id="210" name="Freeform 58"/>
            <p:cNvSpPr>
              <a:spLocks/>
            </p:cNvSpPr>
            <p:nvPr/>
          </p:nvSpPr>
          <p:spPr bwMode="auto">
            <a:xfrm>
              <a:off x="7407804" y="1983847"/>
              <a:ext cx="157162" cy="157163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1" name="Freeform 59"/>
            <p:cNvSpPr>
              <a:spLocks noEditPoints="1"/>
            </p:cNvSpPr>
            <p:nvPr/>
          </p:nvSpPr>
          <p:spPr bwMode="auto">
            <a:xfrm>
              <a:off x="7141104" y="1923522"/>
              <a:ext cx="488950" cy="481013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2" name="Freeform 60"/>
            <p:cNvSpPr>
              <a:spLocks/>
            </p:cNvSpPr>
            <p:nvPr/>
          </p:nvSpPr>
          <p:spPr bwMode="auto">
            <a:xfrm>
              <a:off x="7399866" y="1923522"/>
              <a:ext cx="225425" cy="225425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216" name="TextBox 215"/>
          <p:cNvSpPr txBox="1"/>
          <p:nvPr/>
        </p:nvSpPr>
        <p:spPr>
          <a:xfrm>
            <a:off x="3094351" y="1644326"/>
            <a:ext cx="8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+mj-lt"/>
              </a:rPr>
              <a:t>3 </a:t>
            </a:r>
            <a:r>
              <a:rPr lang="ko-KR" altLang="en-US" b="1" dirty="0" smtClean="0">
                <a:solidFill>
                  <a:schemeClr val="bg1"/>
                </a:solidFill>
                <a:latin typeface="+mj-lt"/>
              </a:rPr>
              <a:t>주차</a:t>
            </a:r>
            <a:endParaRPr lang="id-ID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1916723" y="2205149"/>
            <a:ext cx="2274544" cy="94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>
                    <a:lumMod val="65000"/>
                  </a:schemeClr>
                </a:solidFill>
              </a:rPr>
              <a:t>SQL, JDBC, JSP</a:t>
            </a:r>
            <a:endParaRPr lang="en-US" altLang="ko-KR" sz="9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D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atabase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를 이해하고 팀 프로젝트에 대한 전체 데이터 베이스 모델을 작성하고 프로토타이핑 된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UI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를 구체화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id-ID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 rot="5400000">
            <a:off x="2596612" y="3028132"/>
            <a:ext cx="3950777" cy="939404"/>
            <a:chOff x="5921368" y="4027185"/>
            <a:chExt cx="5267703" cy="1252538"/>
          </a:xfrm>
        </p:grpSpPr>
        <p:sp>
          <p:nvSpPr>
            <p:cNvPr id="39" name="Freeform 18"/>
            <p:cNvSpPr>
              <a:spLocks/>
            </p:cNvSpPr>
            <p:nvPr/>
          </p:nvSpPr>
          <p:spPr bwMode="auto">
            <a:xfrm flipH="1">
              <a:off x="5921368" y="4223100"/>
              <a:ext cx="398470" cy="860707"/>
            </a:xfrm>
            <a:custGeom>
              <a:avLst/>
              <a:gdLst>
                <a:gd name="T0" fmla="*/ 1028 w 1028"/>
                <a:gd name="T1" fmla="*/ 290 h 329"/>
                <a:gd name="T2" fmla="*/ 989 w 1028"/>
                <a:gd name="T3" fmla="*/ 329 h 329"/>
                <a:gd name="T4" fmla="*/ 39 w 1028"/>
                <a:gd name="T5" fmla="*/ 329 h 329"/>
                <a:gd name="T6" fmla="*/ 0 w 1028"/>
                <a:gd name="T7" fmla="*/ 290 h 329"/>
                <a:gd name="T8" fmla="*/ 0 w 1028"/>
                <a:gd name="T9" fmla="*/ 38 h 329"/>
                <a:gd name="T10" fmla="*/ 39 w 1028"/>
                <a:gd name="T11" fmla="*/ 0 h 329"/>
                <a:gd name="T12" fmla="*/ 989 w 1028"/>
                <a:gd name="T13" fmla="*/ 0 h 329"/>
                <a:gd name="T14" fmla="*/ 1028 w 1028"/>
                <a:gd name="T15" fmla="*/ 38 h 329"/>
                <a:gd name="T16" fmla="*/ 1028 w 1028"/>
                <a:gd name="T17" fmla="*/ 29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8" h="329">
                  <a:moveTo>
                    <a:pt x="1028" y="290"/>
                  </a:moveTo>
                  <a:cubicBezTo>
                    <a:pt x="1028" y="312"/>
                    <a:pt x="1011" y="329"/>
                    <a:pt x="989" y="329"/>
                  </a:cubicBezTo>
                  <a:cubicBezTo>
                    <a:pt x="39" y="329"/>
                    <a:pt x="39" y="329"/>
                    <a:pt x="39" y="329"/>
                  </a:cubicBezTo>
                  <a:cubicBezTo>
                    <a:pt x="17" y="329"/>
                    <a:pt x="0" y="312"/>
                    <a:pt x="0" y="29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17"/>
                    <a:pt x="17" y="0"/>
                    <a:pt x="39" y="0"/>
                  </a:cubicBezTo>
                  <a:cubicBezTo>
                    <a:pt x="989" y="0"/>
                    <a:pt x="989" y="0"/>
                    <a:pt x="989" y="0"/>
                  </a:cubicBezTo>
                  <a:cubicBezTo>
                    <a:pt x="1011" y="0"/>
                    <a:pt x="1028" y="17"/>
                    <a:pt x="1028" y="38"/>
                  </a:cubicBezTo>
                  <a:lnTo>
                    <a:pt x="1028" y="29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7931152" y="4027185"/>
              <a:ext cx="3257919" cy="1252538"/>
              <a:chOff x="3073400" y="2808288"/>
              <a:chExt cx="4699000" cy="1806575"/>
            </a:xfrm>
          </p:grpSpPr>
          <p:sp>
            <p:nvSpPr>
              <p:cNvPr id="41" name="Oval 16"/>
              <p:cNvSpPr>
                <a:spLocks noChangeArrowheads="1"/>
              </p:cNvSpPr>
              <p:nvPr/>
            </p:nvSpPr>
            <p:spPr bwMode="auto">
              <a:xfrm>
                <a:off x="3073400" y="2808288"/>
                <a:ext cx="1800225" cy="1806575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2" name="Oval 17"/>
              <p:cNvSpPr>
                <a:spLocks noChangeArrowheads="1"/>
              </p:cNvSpPr>
              <p:nvPr/>
            </p:nvSpPr>
            <p:spPr bwMode="auto">
              <a:xfrm>
                <a:off x="3238500" y="2970213"/>
                <a:ext cx="1470025" cy="14795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3" name="Freeform 18"/>
              <p:cNvSpPr>
                <a:spLocks/>
              </p:cNvSpPr>
              <p:nvPr/>
            </p:nvSpPr>
            <p:spPr bwMode="auto">
              <a:xfrm>
                <a:off x="3908425" y="3090863"/>
                <a:ext cx="3863975" cy="1241425"/>
              </a:xfrm>
              <a:custGeom>
                <a:avLst/>
                <a:gdLst>
                  <a:gd name="T0" fmla="*/ 1028 w 1028"/>
                  <a:gd name="T1" fmla="*/ 290 h 329"/>
                  <a:gd name="T2" fmla="*/ 989 w 1028"/>
                  <a:gd name="T3" fmla="*/ 329 h 329"/>
                  <a:gd name="T4" fmla="*/ 39 w 1028"/>
                  <a:gd name="T5" fmla="*/ 329 h 329"/>
                  <a:gd name="T6" fmla="*/ 0 w 1028"/>
                  <a:gd name="T7" fmla="*/ 290 h 329"/>
                  <a:gd name="T8" fmla="*/ 0 w 1028"/>
                  <a:gd name="T9" fmla="*/ 38 h 329"/>
                  <a:gd name="T10" fmla="*/ 39 w 1028"/>
                  <a:gd name="T11" fmla="*/ 0 h 329"/>
                  <a:gd name="T12" fmla="*/ 989 w 1028"/>
                  <a:gd name="T13" fmla="*/ 0 h 329"/>
                  <a:gd name="T14" fmla="*/ 1028 w 1028"/>
                  <a:gd name="T15" fmla="*/ 38 h 329"/>
                  <a:gd name="T16" fmla="*/ 1028 w 1028"/>
                  <a:gd name="T17" fmla="*/ 29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8" h="329">
                    <a:moveTo>
                      <a:pt x="1028" y="290"/>
                    </a:moveTo>
                    <a:cubicBezTo>
                      <a:pt x="1028" y="312"/>
                      <a:pt x="1011" y="329"/>
                      <a:pt x="989" y="329"/>
                    </a:cubicBezTo>
                    <a:cubicBezTo>
                      <a:pt x="39" y="329"/>
                      <a:pt x="39" y="329"/>
                      <a:pt x="39" y="329"/>
                    </a:cubicBezTo>
                    <a:cubicBezTo>
                      <a:pt x="17" y="329"/>
                      <a:pt x="0" y="312"/>
                      <a:pt x="0" y="29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17"/>
                      <a:pt x="17" y="0"/>
                      <a:pt x="39" y="0"/>
                    </a:cubicBezTo>
                    <a:cubicBezTo>
                      <a:pt x="989" y="0"/>
                      <a:pt x="989" y="0"/>
                      <a:pt x="989" y="0"/>
                    </a:cubicBezTo>
                    <a:cubicBezTo>
                      <a:pt x="1011" y="0"/>
                      <a:pt x="1028" y="17"/>
                      <a:pt x="1028" y="38"/>
                    </a:cubicBezTo>
                    <a:lnTo>
                      <a:pt x="1028" y="29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44" name="Rectangle 43"/>
          <p:cNvSpPr/>
          <p:nvPr/>
        </p:nvSpPr>
        <p:spPr>
          <a:xfrm>
            <a:off x="4471140" y="3946336"/>
            <a:ext cx="201722" cy="5170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3" name="TextBox 52"/>
          <p:cNvSpPr txBox="1"/>
          <p:nvPr/>
        </p:nvSpPr>
        <p:spPr>
          <a:xfrm>
            <a:off x="5001298" y="330084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</a:rPr>
              <a:t>4 </a:t>
            </a:r>
            <a:r>
              <a:rPr lang="ko-KR" altLang="en-US" b="1" dirty="0" smtClean="0">
                <a:solidFill>
                  <a:schemeClr val="bg1"/>
                </a:solidFill>
                <a:latin typeface="+mj-lt"/>
              </a:rPr>
              <a:t>주차</a:t>
            </a:r>
            <a:endParaRPr lang="id-ID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87183" y="3830436"/>
            <a:ext cx="285004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>
                    <a:lumMod val="65000"/>
                  </a:schemeClr>
                </a:solidFill>
              </a:rPr>
              <a:t>JSP&amp; JDBC </a:t>
            </a:r>
            <a:r>
              <a:rPr lang="ko-KR" altLang="en-US" sz="1100" b="1" dirty="0" smtClean="0">
                <a:solidFill>
                  <a:schemeClr val="bg1">
                    <a:lumMod val="65000"/>
                  </a:schemeClr>
                </a:solidFill>
              </a:rPr>
              <a:t>마이크로 프로젝트</a:t>
            </a:r>
            <a:endParaRPr lang="en-US" altLang="ko-KR" sz="9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실제 마이크로 프로젝트를 하면서 익힌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JSP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JDBC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를</a:t>
            </a:r>
            <a:endParaRPr lang="en-US" altLang="ko-KR" sz="9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이용하여 우리가 목표로 하는 프로젝트와 데이터</a:t>
            </a:r>
            <a:endParaRPr lang="en-US" altLang="ko-KR" sz="9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베이스를 연결한다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4430468" y="4392077"/>
            <a:ext cx="283065" cy="28306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68" name="Group 67"/>
          <p:cNvGrpSpPr/>
          <p:nvPr/>
        </p:nvGrpSpPr>
        <p:grpSpPr>
          <a:xfrm>
            <a:off x="4364235" y="3291030"/>
            <a:ext cx="411956" cy="411956"/>
            <a:chOff x="6089650" y="4797426"/>
            <a:chExt cx="549275" cy="549275"/>
          </a:xfrm>
          <a:solidFill>
            <a:schemeClr val="bg1"/>
          </a:solidFill>
        </p:grpSpPr>
        <p:sp>
          <p:nvSpPr>
            <p:cNvPr id="69" name="Freeform 8"/>
            <p:cNvSpPr>
              <a:spLocks noEditPoints="1"/>
            </p:cNvSpPr>
            <p:nvPr/>
          </p:nvSpPr>
          <p:spPr bwMode="auto">
            <a:xfrm>
              <a:off x="6089650" y="4797426"/>
              <a:ext cx="549275" cy="549275"/>
            </a:xfrm>
            <a:custGeom>
              <a:avLst/>
              <a:gdLst>
                <a:gd name="T0" fmla="*/ 97 w 146"/>
                <a:gd name="T1" fmla="*/ 14 h 146"/>
                <a:gd name="T2" fmla="*/ 14 w 146"/>
                <a:gd name="T3" fmla="*/ 49 h 146"/>
                <a:gd name="T4" fmla="*/ 49 w 146"/>
                <a:gd name="T5" fmla="*/ 132 h 146"/>
                <a:gd name="T6" fmla="*/ 132 w 146"/>
                <a:gd name="T7" fmla="*/ 97 h 146"/>
                <a:gd name="T8" fmla="*/ 97 w 146"/>
                <a:gd name="T9" fmla="*/ 14 h 146"/>
                <a:gd name="T10" fmla="*/ 52 w 146"/>
                <a:gd name="T11" fmla="*/ 125 h 146"/>
                <a:gd name="T12" fmla="*/ 21 w 146"/>
                <a:gd name="T13" fmla="*/ 52 h 146"/>
                <a:gd name="T14" fmla="*/ 94 w 146"/>
                <a:gd name="T15" fmla="*/ 21 h 146"/>
                <a:gd name="T16" fmla="*/ 125 w 146"/>
                <a:gd name="T17" fmla="*/ 94 h 146"/>
                <a:gd name="T18" fmla="*/ 52 w 146"/>
                <a:gd name="T19" fmla="*/ 12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6" h="146">
                  <a:moveTo>
                    <a:pt x="97" y="14"/>
                  </a:moveTo>
                  <a:cubicBezTo>
                    <a:pt x="64" y="0"/>
                    <a:pt x="27" y="16"/>
                    <a:pt x="14" y="49"/>
                  </a:cubicBezTo>
                  <a:cubicBezTo>
                    <a:pt x="0" y="82"/>
                    <a:pt x="16" y="119"/>
                    <a:pt x="49" y="132"/>
                  </a:cubicBezTo>
                  <a:cubicBezTo>
                    <a:pt x="82" y="146"/>
                    <a:pt x="119" y="130"/>
                    <a:pt x="132" y="97"/>
                  </a:cubicBezTo>
                  <a:cubicBezTo>
                    <a:pt x="146" y="64"/>
                    <a:pt x="130" y="27"/>
                    <a:pt x="97" y="14"/>
                  </a:cubicBezTo>
                  <a:close/>
                  <a:moveTo>
                    <a:pt x="52" y="125"/>
                  </a:moveTo>
                  <a:cubicBezTo>
                    <a:pt x="24" y="114"/>
                    <a:pt x="10" y="81"/>
                    <a:pt x="21" y="52"/>
                  </a:cubicBezTo>
                  <a:cubicBezTo>
                    <a:pt x="33" y="24"/>
                    <a:pt x="65" y="10"/>
                    <a:pt x="94" y="21"/>
                  </a:cubicBezTo>
                  <a:cubicBezTo>
                    <a:pt x="123" y="33"/>
                    <a:pt x="136" y="65"/>
                    <a:pt x="125" y="94"/>
                  </a:cubicBezTo>
                  <a:cubicBezTo>
                    <a:pt x="114" y="123"/>
                    <a:pt x="81" y="136"/>
                    <a:pt x="52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6194425" y="4903788"/>
              <a:ext cx="338138" cy="338138"/>
              <a:chOff x="6194425" y="4903788"/>
              <a:chExt cx="338138" cy="338138"/>
            </a:xfrm>
            <a:grpFill/>
          </p:grpSpPr>
          <p:sp>
            <p:nvSpPr>
              <p:cNvPr id="71" name="Freeform 9"/>
              <p:cNvSpPr>
                <a:spLocks noEditPoints="1"/>
              </p:cNvSpPr>
              <p:nvPr/>
            </p:nvSpPr>
            <p:spPr bwMode="auto">
              <a:xfrm>
                <a:off x="6329363" y="5038726"/>
                <a:ext cx="68262" cy="68263"/>
              </a:xfrm>
              <a:custGeom>
                <a:avLst/>
                <a:gdLst>
                  <a:gd name="T0" fmla="*/ 12 w 18"/>
                  <a:gd name="T1" fmla="*/ 2 h 18"/>
                  <a:gd name="T2" fmla="*/ 2 w 18"/>
                  <a:gd name="T3" fmla="*/ 6 h 18"/>
                  <a:gd name="T4" fmla="*/ 6 w 18"/>
                  <a:gd name="T5" fmla="*/ 16 h 18"/>
                  <a:gd name="T6" fmla="*/ 16 w 18"/>
                  <a:gd name="T7" fmla="*/ 12 h 18"/>
                  <a:gd name="T8" fmla="*/ 12 w 18"/>
                  <a:gd name="T9" fmla="*/ 2 h 18"/>
                  <a:gd name="T10" fmla="*/ 8 w 18"/>
                  <a:gd name="T11" fmla="*/ 13 h 18"/>
                  <a:gd name="T12" fmla="*/ 5 w 18"/>
                  <a:gd name="T13" fmla="*/ 8 h 18"/>
                  <a:gd name="T14" fmla="*/ 11 w 18"/>
                  <a:gd name="T15" fmla="*/ 5 h 18"/>
                  <a:gd name="T16" fmla="*/ 13 w 18"/>
                  <a:gd name="T17" fmla="*/ 11 h 18"/>
                  <a:gd name="T18" fmla="*/ 8 w 18"/>
                  <a:gd name="T1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2"/>
                    </a:moveTo>
                    <a:cubicBezTo>
                      <a:pt x="8" y="0"/>
                      <a:pt x="3" y="2"/>
                      <a:pt x="2" y="6"/>
                    </a:cubicBezTo>
                    <a:cubicBezTo>
                      <a:pt x="0" y="10"/>
                      <a:pt x="2" y="15"/>
                      <a:pt x="6" y="16"/>
                    </a:cubicBezTo>
                    <a:cubicBezTo>
                      <a:pt x="10" y="18"/>
                      <a:pt x="15" y="16"/>
                      <a:pt x="16" y="12"/>
                    </a:cubicBezTo>
                    <a:cubicBezTo>
                      <a:pt x="18" y="8"/>
                      <a:pt x="16" y="3"/>
                      <a:pt x="12" y="2"/>
                    </a:cubicBezTo>
                    <a:close/>
                    <a:moveTo>
                      <a:pt x="8" y="13"/>
                    </a:moveTo>
                    <a:cubicBezTo>
                      <a:pt x="5" y="12"/>
                      <a:pt x="4" y="10"/>
                      <a:pt x="5" y="8"/>
                    </a:cubicBezTo>
                    <a:cubicBezTo>
                      <a:pt x="6" y="5"/>
                      <a:pt x="8" y="4"/>
                      <a:pt x="11" y="5"/>
                    </a:cubicBezTo>
                    <a:cubicBezTo>
                      <a:pt x="13" y="6"/>
                      <a:pt x="14" y="8"/>
                      <a:pt x="13" y="11"/>
                    </a:cubicBezTo>
                    <a:cubicBezTo>
                      <a:pt x="12" y="13"/>
                      <a:pt x="10" y="14"/>
                      <a:pt x="8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Freeform 10"/>
              <p:cNvSpPr>
                <a:spLocks noEditPoints="1"/>
              </p:cNvSpPr>
              <p:nvPr/>
            </p:nvSpPr>
            <p:spPr bwMode="auto">
              <a:xfrm>
                <a:off x="6262688" y="4970463"/>
                <a:ext cx="203200" cy="203200"/>
              </a:xfrm>
              <a:custGeom>
                <a:avLst/>
                <a:gdLst>
                  <a:gd name="T0" fmla="*/ 36 w 54"/>
                  <a:gd name="T1" fmla="*/ 5 h 54"/>
                  <a:gd name="T2" fmla="*/ 5 w 54"/>
                  <a:gd name="T3" fmla="*/ 18 h 54"/>
                  <a:gd name="T4" fmla="*/ 18 w 54"/>
                  <a:gd name="T5" fmla="*/ 49 h 54"/>
                  <a:gd name="T6" fmla="*/ 49 w 54"/>
                  <a:gd name="T7" fmla="*/ 36 h 54"/>
                  <a:gd name="T8" fmla="*/ 36 w 54"/>
                  <a:gd name="T9" fmla="*/ 5 h 54"/>
                  <a:gd name="T10" fmla="*/ 21 w 54"/>
                  <a:gd name="T11" fmla="*/ 42 h 54"/>
                  <a:gd name="T12" fmla="*/ 12 w 54"/>
                  <a:gd name="T13" fmla="*/ 21 h 54"/>
                  <a:gd name="T14" fmla="*/ 33 w 54"/>
                  <a:gd name="T15" fmla="*/ 12 h 54"/>
                  <a:gd name="T16" fmla="*/ 42 w 54"/>
                  <a:gd name="T17" fmla="*/ 33 h 54"/>
                  <a:gd name="T18" fmla="*/ 21 w 54"/>
                  <a:gd name="T19" fmla="*/ 4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54">
                    <a:moveTo>
                      <a:pt x="36" y="5"/>
                    </a:moveTo>
                    <a:cubicBezTo>
                      <a:pt x="24" y="0"/>
                      <a:pt x="10" y="6"/>
                      <a:pt x="5" y="18"/>
                    </a:cubicBezTo>
                    <a:cubicBezTo>
                      <a:pt x="0" y="30"/>
                      <a:pt x="6" y="44"/>
                      <a:pt x="18" y="49"/>
                    </a:cubicBezTo>
                    <a:cubicBezTo>
                      <a:pt x="30" y="54"/>
                      <a:pt x="44" y="48"/>
                      <a:pt x="49" y="36"/>
                    </a:cubicBezTo>
                    <a:cubicBezTo>
                      <a:pt x="54" y="24"/>
                      <a:pt x="48" y="10"/>
                      <a:pt x="36" y="5"/>
                    </a:cubicBezTo>
                    <a:close/>
                    <a:moveTo>
                      <a:pt x="21" y="42"/>
                    </a:moveTo>
                    <a:cubicBezTo>
                      <a:pt x="13" y="39"/>
                      <a:pt x="9" y="29"/>
                      <a:pt x="12" y="21"/>
                    </a:cubicBezTo>
                    <a:cubicBezTo>
                      <a:pt x="15" y="13"/>
                      <a:pt x="25" y="9"/>
                      <a:pt x="33" y="12"/>
                    </a:cubicBezTo>
                    <a:cubicBezTo>
                      <a:pt x="41" y="15"/>
                      <a:pt x="45" y="25"/>
                      <a:pt x="42" y="33"/>
                    </a:cubicBezTo>
                    <a:cubicBezTo>
                      <a:pt x="39" y="41"/>
                      <a:pt x="29" y="45"/>
                      <a:pt x="2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11"/>
              <p:cNvSpPr>
                <a:spLocks/>
              </p:cNvSpPr>
              <p:nvPr/>
            </p:nvSpPr>
            <p:spPr bwMode="auto">
              <a:xfrm>
                <a:off x="6400800" y="5106988"/>
                <a:ext cx="76200" cy="77788"/>
              </a:xfrm>
              <a:custGeom>
                <a:avLst/>
                <a:gdLst>
                  <a:gd name="T0" fmla="*/ 20 w 20"/>
                  <a:gd name="T1" fmla="*/ 3 h 21"/>
                  <a:gd name="T2" fmla="*/ 19 w 20"/>
                  <a:gd name="T3" fmla="*/ 0 h 21"/>
                  <a:gd name="T4" fmla="*/ 16 w 20"/>
                  <a:gd name="T5" fmla="*/ 1 h 21"/>
                  <a:gd name="T6" fmla="*/ 16 w 20"/>
                  <a:gd name="T7" fmla="*/ 1 h 21"/>
                  <a:gd name="T8" fmla="*/ 1 w 20"/>
                  <a:gd name="T9" fmla="*/ 17 h 21"/>
                  <a:gd name="T10" fmla="*/ 0 w 20"/>
                  <a:gd name="T11" fmla="*/ 19 h 21"/>
                  <a:gd name="T12" fmla="*/ 3 w 20"/>
                  <a:gd name="T13" fmla="*/ 20 h 21"/>
                  <a:gd name="T14" fmla="*/ 3 w 20"/>
                  <a:gd name="T15" fmla="*/ 20 h 21"/>
                  <a:gd name="T16" fmla="*/ 20 w 20"/>
                  <a:gd name="T17" fmla="*/ 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1">
                    <a:moveTo>
                      <a:pt x="20" y="3"/>
                    </a:moveTo>
                    <a:cubicBezTo>
                      <a:pt x="20" y="2"/>
                      <a:pt x="20" y="1"/>
                      <a:pt x="19" y="0"/>
                    </a:cubicBezTo>
                    <a:cubicBezTo>
                      <a:pt x="18" y="0"/>
                      <a:pt x="16" y="0"/>
                      <a:pt x="16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9"/>
                      <a:pt x="8" y="14"/>
                      <a:pt x="1" y="17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0" y="20"/>
                      <a:pt x="2" y="21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10" y="17"/>
                      <a:pt x="16" y="11"/>
                      <a:pt x="2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4" name="Freeform 12"/>
              <p:cNvSpPr>
                <a:spLocks/>
              </p:cNvSpPr>
              <p:nvPr/>
            </p:nvSpPr>
            <p:spPr bwMode="auto">
              <a:xfrm>
                <a:off x="6424613" y="5129213"/>
                <a:ext cx="107950" cy="112713"/>
              </a:xfrm>
              <a:custGeom>
                <a:avLst/>
                <a:gdLst>
                  <a:gd name="T0" fmla="*/ 27 w 29"/>
                  <a:gd name="T1" fmla="*/ 0 h 30"/>
                  <a:gd name="T2" fmla="*/ 25 w 29"/>
                  <a:gd name="T3" fmla="*/ 1 h 30"/>
                  <a:gd name="T4" fmla="*/ 1 w 29"/>
                  <a:gd name="T5" fmla="*/ 25 h 30"/>
                  <a:gd name="T6" fmla="*/ 0 w 29"/>
                  <a:gd name="T7" fmla="*/ 28 h 30"/>
                  <a:gd name="T8" fmla="*/ 3 w 29"/>
                  <a:gd name="T9" fmla="*/ 29 h 30"/>
                  <a:gd name="T10" fmla="*/ 3 w 29"/>
                  <a:gd name="T11" fmla="*/ 29 h 30"/>
                  <a:gd name="T12" fmla="*/ 29 w 29"/>
                  <a:gd name="T13" fmla="*/ 3 h 30"/>
                  <a:gd name="T14" fmla="*/ 27 w 29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30">
                    <a:moveTo>
                      <a:pt x="27" y="0"/>
                    </a:moveTo>
                    <a:cubicBezTo>
                      <a:pt x="26" y="0"/>
                      <a:pt x="25" y="0"/>
                      <a:pt x="25" y="1"/>
                    </a:cubicBezTo>
                    <a:cubicBezTo>
                      <a:pt x="20" y="13"/>
                      <a:pt x="12" y="21"/>
                      <a:pt x="1" y="25"/>
                    </a:cubicBezTo>
                    <a:cubicBezTo>
                      <a:pt x="0" y="26"/>
                      <a:pt x="0" y="27"/>
                      <a:pt x="0" y="28"/>
                    </a:cubicBezTo>
                    <a:cubicBezTo>
                      <a:pt x="1" y="29"/>
                      <a:pt x="2" y="30"/>
                      <a:pt x="3" y="29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14" y="24"/>
                      <a:pt x="24" y="15"/>
                      <a:pt x="29" y="3"/>
                    </a:cubicBezTo>
                    <a:cubicBezTo>
                      <a:pt x="29" y="2"/>
                      <a:pt x="28" y="1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13"/>
              <p:cNvSpPr>
                <a:spLocks/>
              </p:cNvSpPr>
              <p:nvPr/>
            </p:nvSpPr>
            <p:spPr bwMode="auto">
              <a:xfrm>
                <a:off x="6413500" y="5118101"/>
                <a:ext cx="93662" cy="93663"/>
              </a:xfrm>
              <a:custGeom>
                <a:avLst/>
                <a:gdLst>
                  <a:gd name="T0" fmla="*/ 23 w 25"/>
                  <a:gd name="T1" fmla="*/ 0 h 25"/>
                  <a:gd name="T2" fmla="*/ 20 w 25"/>
                  <a:gd name="T3" fmla="*/ 1 h 25"/>
                  <a:gd name="T4" fmla="*/ 1 w 25"/>
                  <a:gd name="T5" fmla="*/ 21 h 25"/>
                  <a:gd name="T6" fmla="*/ 1 w 25"/>
                  <a:gd name="T7" fmla="*/ 21 h 25"/>
                  <a:gd name="T8" fmla="*/ 0 w 25"/>
                  <a:gd name="T9" fmla="*/ 24 h 25"/>
                  <a:gd name="T10" fmla="*/ 3 w 25"/>
                  <a:gd name="T11" fmla="*/ 25 h 25"/>
                  <a:gd name="T12" fmla="*/ 3 w 25"/>
                  <a:gd name="T13" fmla="*/ 25 h 25"/>
                  <a:gd name="T14" fmla="*/ 24 w 25"/>
                  <a:gd name="T15" fmla="*/ 3 h 25"/>
                  <a:gd name="T16" fmla="*/ 23 w 25"/>
                  <a:gd name="T1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5">
                    <a:moveTo>
                      <a:pt x="23" y="0"/>
                    </a:moveTo>
                    <a:cubicBezTo>
                      <a:pt x="22" y="0"/>
                      <a:pt x="21" y="0"/>
                      <a:pt x="20" y="1"/>
                    </a:cubicBezTo>
                    <a:cubicBezTo>
                      <a:pt x="17" y="11"/>
                      <a:pt x="10" y="17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0" y="22"/>
                      <a:pt x="0" y="23"/>
                      <a:pt x="0" y="24"/>
                    </a:cubicBezTo>
                    <a:cubicBezTo>
                      <a:pt x="1" y="25"/>
                      <a:pt x="2" y="25"/>
                      <a:pt x="3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12" y="21"/>
                      <a:pt x="20" y="13"/>
                      <a:pt x="24" y="3"/>
                    </a:cubicBezTo>
                    <a:cubicBezTo>
                      <a:pt x="25" y="2"/>
                      <a:pt x="24" y="1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6" name="Freeform 14"/>
              <p:cNvSpPr>
                <a:spLocks/>
              </p:cNvSpPr>
              <p:nvPr/>
            </p:nvSpPr>
            <p:spPr bwMode="auto">
              <a:xfrm>
                <a:off x="6251575" y="4959351"/>
                <a:ext cx="74612" cy="79375"/>
              </a:xfrm>
              <a:custGeom>
                <a:avLst/>
                <a:gdLst>
                  <a:gd name="T0" fmla="*/ 20 w 20"/>
                  <a:gd name="T1" fmla="*/ 2 h 21"/>
                  <a:gd name="T2" fmla="*/ 17 w 20"/>
                  <a:gd name="T3" fmla="*/ 1 h 21"/>
                  <a:gd name="T4" fmla="*/ 17 w 20"/>
                  <a:gd name="T5" fmla="*/ 1 h 21"/>
                  <a:gd name="T6" fmla="*/ 0 w 20"/>
                  <a:gd name="T7" fmla="*/ 18 h 21"/>
                  <a:gd name="T8" fmla="*/ 0 w 20"/>
                  <a:gd name="T9" fmla="*/ 18 h 21"/>
                  <a:gd name="T10" fmla="*/ 1 w 20"/>
                  <a:gd name="T11" fmla="*/ 21 h 21"/>
                  <a:gd name="T12" fmla="*/ 4 w 20"/>
                  <a:gd name="T13" fmla="*/ 20 h 21"/>
                  <a:gd name="T14" fmla="*/ 4 w 20"/>
                  <a:gd name="T15" fmla="*/ 20 h 21"/>
                  <a:gd name="T16" fmla="*/ 19 w 20"/>
                  <a:gd name="T17" fmla="*/ 4 h 21"/>
                  <a:gd name="T18" fmla="*/ 20 w 20"/>
                  <a:gd name="T19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1">
                    <a:moveTo>
                      <a:pt x="20" y="2"/>
                    </a:moveTo>
                    <a:cubicBezTo>
                      <a:pt x="20" y="1"/>
                      <a:pt x="18" y="0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0" y="4"/>
                      <a:pt x="4" y="10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0" y="20"/>
                      <a:pt x="1" y="21"/>
                    </a:cubicBezTo>
                    <a:cubicBezTo>
                      <a:pt x="2" y="21"/>
                      <a:pt x="4" y="21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7" y="12"/>
                      <a:pt x="12" y="7"/>
                      <a:pt x="19" y="4"/>
                    </a:cubicBezTo>
                    <a:cubicBezTo>
                      <a:pt x="20" y="4"/>
                      <a:pt x="20" y="3"/>
                      <a:pt x="2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15"/>
              <p:cNvSpPr>
                <a:spLocks/>
              </p:cNvSpPr>
              <p:nvPr/>
            </p:nvSpPr>
            <p:spPr bwMode="auto">
              <a:xfrm>
                <a:off x="6194425" y="4903788"/>
                <a:ext cx="109537" cy="112713"/>
              </a:xfrm>
              <a:custGeom>
                <a:avLst/>
                <a:gdLst>
                  <a:gd name="T0" fmla="*/ 29 w 29"/>
                  <a:gd name="T1" fmla="*/ 2 h 30"/>
                  <a:gd name="T2" fmla="*/ 26 w 29"/>
                  <a:gd name="T3" fmla="*/ 1 h 30"/>
                  <a:gd name="T4" fmla="*/ 26 w 29"/>
                  <a:gd name="T5" fmla="*/ 1 h 30"/>
                  <a:gd name="T6" fmla="*/ 0 w 29"/>
                  <a:gd name="T7" fmla="*/ 27 h 30"/>
                  <a:gd name="T8" fmla="*/ 2 w 29"/>
                  <a:gd name="T9" fmla="*/ 30 h 30"/>
                  <a:gd name="T10" fmla="*/ 4 w 29"/>
                  <a:gd name="T11" fmla="*/ 29 h 30"/>
                  <a:gd name="T12" fmla="*/ 28 w 29"/>
                  <a:gd name="T13" fmla="*/ 5 h 30"/>
                  <a:gd name="T14" fmla="*/ 29 w 29"/>
                  <a:gd name="T15" fmla="*/ 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30">
                    <a:moveTo>
                      <a:pt x="29" y="2"/>
                    </a:moveTo>
                    <a:cubicBezTo>
                      <a:pt x="28" y="1"/>
                      <a:pt x="27" y="0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15" y="6"/>
                      <a:pt x="5" y="15"/>
                      <a:pt x="0" y="27"/>
                    </a:cubicBezTo>
                    <a:cubicBezTo>
                      <a:pt x="0" y="28"/>
                      <a:pt x="1" y="29"/>
                      <a:pt x="2" y="30"/>
                    </a:cubicBezTo>
                    <a:cubicBezTo>
                      <a:pt x="3" y="30"/>
                      <a:pt x="4" y="30"/>
                      <a:pt x="4" y="29"/>
                    </a:cubicBezTo>
                    <a:cubicBezTo>
                      <a:pt x="9" y="17"/>
                      <a:pt x="17" y="9"/>
                      <a:pt x="28" y="5"/>
                    </a:cubicBezTo>
                    <a:cubicBezTo>
                      <a:pt x="29" y="4"/>
                      <a:pt x="29" y="3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8" name="Freeform 16"/>
              <p:cNvSpPr>
                <a:spLocks/>
              </p:cNvSpPr>
              <p:nvPr/>
            </p:nvSpPr>
            <p:spPr bwMode="auto">
              <a:xfrm>
                <a:off x="6221413" y="4933951"/>
                <a:ext cx="93662" cy="93663"/>
              </a:xfrm>
              <a:custGeom>
                <a:avLst/>
                <a:gdLst>
                  <a:gd name="T0" fmla="*/ 24 w 25"/>
                  <a:gd name="T1" fmla="*/ 4 h 25"/>
                  <a:gd name="T2" fmla="*/ 25 w 25"/>
                  <a:gd name="T3" fmla="*/ 1 h 25"/>
                  <a:gd name="T4" fmla="*/ 22 w 25"/>
                  <a:gd name="T5" fmla="*/ 0 h 25"/>
                  <a:gd name="T6" fmla="*/ 22 w 25"/>
                  <a:gd name="T7" fmla="*/ 0 h 25"/>
                  <a:gd name="T8" fmla="*/ 1 w 25"/>
                  <a:gd name="T9" fmla="*/ 22 h 25"/>
                  <a:gd name="T10" fmla="*/ 2 w 25"/>
                  <a:gd name="T11" fmla="*/ 25 h 25"/>
                  <a:gd name="T12" fmla="*/ 5 w 25"/>
                  <a:gd name="T13" fmla="*/ 24 h 25"/>
                  <a:gd name="T14" fmla="*/ 24 w 25"/>
                  <a:gd name="T15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5">
                    <a:moveTo>
                      <a:pt x="24" y="4"/>
                    </a:moveTo>
                    <a:cubicBezTo>
                      <a:pt x="25" y="3"/>
                      <a:pt x="25" y="2"/>
                      <a:pt x="25" y="1"/>
                    </a:cubicBezTo>
                    <a:cubicBezTo>
                      <a:pt x="24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3" y="4"/>
                      <a:pt x="5" y="12"/>
                      <a:pt x="1" y="22"/>
                    </a:cubicBezTo>
                    <a:cubicBezTo>
                      <a:pt x="0" y="23"/>
                      <a:pt x="1" y="24"/>
                      <a:pt x="2" y="25"/>
                    </a:cubicBezTo>
                    <a:cubicBezTo>
                      <a:pt x="3" y="25"/>
                      <a:pt x="4" y="25"/>
                      <a:pt x="5" y="24"/>
                    </a:cubicBezTo>
                    <a:cubicBezTo>
                      <a:pt x="8" y="14"/>
                      <a:pt x="15" y="8"/>
                      <a:pt x="2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45" name="Freeform 13"/>
          <p:cNvSpPr>
            <a:spLocks/>
          </p:cNvSpPr>
          <p:nvPr/>
        </p:nvSpPr>
        <p:spPr bwMode="auto">
          <a:xfrm>
            <a:off x="7623376" y="5754405"/>
            <a:ext cx="1520624" cy="1111867"/>
          </a:xfrm>
          <a:custGeom>
            <a:avLst/>
            <a:gdLst>
              <a:gd name="T0" fmla="*/ 1230 w 1276"/>
              <a:gd name="T1" fmla="*/ 748 h 933"/>
              <a:gd name="T2" fmla="*/ 1221 w 1276"/>
              <a:gd name="T3" fmla="*/ 748 h 933"/>
              <a:gd name="T4" fmla="*/ 1206 w 1276"/>
              <a:gd name="T5" fmla="*/ 748 h 933"/>
              <a:gd name="T6" fmla="*/ 1211 w 1276"/>
              <a:gd name="T7" fmla="*/ 216 h 933"/>
              <a:gd name="T8" fmla="*/ 1218 w 1276"/>
              <a:gd name="T9" fmla="*/ 216 h 933"/>
              <a:gd name="T10" fmla="*/ 1221 w 1276"/>
              <a:gd name="T11" fmla="*/ 214 h 933"/>
              <a:gd name="T12" fmla="*/ 1218 w 1276"/>
              <a:gd name="T13" fmla="*/ 185 h 933"/>
              <a:gd name="T14" fmla="*/ 1206 w 1276"/>
              <a:gd name="T15" fmla="*/ 182 h 933"/>
              <a:gd name="T16" fmla="*/ 1192 w 1276"/>
              <a:gd name="T17" fmla="*/ 180 h 933"/>
              <a:gd name="T18" fmla="*/ 1182 w 1276"/>
              <a:gd name="T19" fmla="*/ 0 h 933"/>
              <a:gd name="T20" fmla="*/ 1172 w 1276"/>
              <a:gd name="T21" fmla="*/ 180 h 933"/>
              <a:gd name="T22" fmla="*/ 1158 w 1276"/>
              <a:gd name="T23" fmla="*/ 180 h 933"/>
              <a:gd name="T24" fmla="*/ 1143 w 1276"/>
              <a:gd name="T25" fmla="*/ 182 h 933"/>
              <a:gd name="T26" fmla="*/ 1141 w 1276"/>
              <a:gd name="T27" fmla="*/ 212 h 933"/>
              <a:gd name="T28" fmla="*/ 1143 w 1276"/>
              <a:gd name="T29" fmla="*/ 214 h 933"/>
              <a:gd name="T30" fmla="*/ 1151 w 1276"/>
              <a:gd name="T31" fmla="*/ 214 h 933"/>
              <a:gd name="T32" fmla="*/ 1071 w 1276"/>
              <a:gd name="T33" fmla="*/ 659 h 933"/>
              <a:gd name="T34" fmla="*/ 659 w 1276"/>
              <a:gd name="T35" fmla="*/ 496 h 933"/>
              <a:gd name="T36" fmla="*/ 666 w 1276"/>
              <a:gd name="T37" fmla="*/ 491 h 933"/>
              <a:gd name="T38" fmla="*/ 611 w 1276"/>
              <a:gd name="T39" fmla="*/ 430 h 933"/>
              <a:gd name="T40" fmla="*/ 620 w 1276"/>
              <a:gd name="T41" fmla="*/ 425 h 933"/>
              <a:gd name="T42" fmla="*/ 606 w 1276"/>
              <a:gd name="T43" fmla="*/ 420 h 933"/>
              <a:gd name="T44" fmla="*/ 608 w 1276"/>
              <a:gd name="T45" fmla="*/ 406 h 933"/>
              <a:gd name="T46" fmla="*/ 606 w 1276"/>
              <a:gd name="T47" fmla="*/ 389 h 933"/>
              <a:gd name="T48" fmla="*/ 594 w 1276"/>
              <a:gd name="T49" fmla="*/ 379 h 933"/>
              <a:gd name="T50" fmla="*/ 586 w 1276"/>
              <a:gd name="T51" fmla="*/ 377 h 933"/>
              <a:gd name="T52" fmla="*/ 569 w 1276"/>
              <a:gd name="T53" fmla="*/ 377 h 933"/>
              <a:gd name="T54" fmla="*/ 562 w 1276"/>
              <a:gd name="T55" fmla="*/ 379 h 933"/>
              <a:gd name="T56" fmla="*/ 552 w 1276"/>
              <a:gd name="T57" fmla="*/ 391 h 933"/>
              <a:gd name="T58" fmla="*/ 548 w 1276"/>
              <a:gd name="T59" fmla="*/ 399 h 933"/>
              <a:gd name="T60" fmla="*/ 548 w 1276"/>
              <a:gd name="T61" fmla="*/ 413 h 933"/>
              <a:gd name="T62" fmla="*/ 552 w 1276"/>
              <a:gd name="T63" fmla="*/ 423 h 933"/>
              <a:gd name="T64" fmla="*/ 538 w 1276"/>
              <a:gd name="T65" fmla="*/ 425 h 933"/>
              <a:gd name="T66" fmla="*/ 548 w 1276"/>
              <a:gd name="T67" fmla="*/ 430 h 933"/>
              <a:gd name="T68" fmla="*/ 519 w 1276"/>
              <a:gd name="T69" fmla="*/ 491 h 933"/>
              <a:gd name="T70" fmla="*/ 412 w 1276"/>
              <a:gd name="T71" fmla="*/ 491 h 933"/>
              <a:gd name="T72" fmla="*/ 402 w 1276"/>
              <a:gd name="T73" fmla="*/ 491 h 933"/>
              <a:gd name="T74" fmla="*/ 359 w 1276"/>
              <a:gd name="T75" fmla="*/ 464 h 933"/>
              <a:gd name="T76" fmla="*/ 366 w 1276"/>
              <a:gd name="T77" fmla="*/ 459 h 933"/>
              <a:gd name="T78" fmla="*/ 204 w 1276"/>
              <a:gd name="T79" fmla="*/ 447 h 933"/>
              <a:gd name="T80" fmla="*/ 194 w 1276"/>
              <a:gd name="T81" fmla="*/ 416 h 933"/>
              <a:gd name="T82" fmla="*/ 177 w 1276"/>
              <a:gd name="T83" fmla="*/ 391 h 933"/>
              <a:gd name="T84" fmla="*/ 155 w 1276"/>
              <a:gd name="T85" fmla="*/ 369 h 933"/>
              <a:gd name="T86" fmla="*/ 141 w 1276"/>
              <a:gd name="T87" fmla="*/ 360 h 933"/>
              <a:gd name="T88" fmla="*/ 114 w 1276"/>
              <a:gd name="T89" fmla="*/ 350 h 933"/>
              <a:gd name="T90" fmla="*/ 112 w 1276"/>
              <a:gd name="T91" fmla="*/ 348 h 933"/>
              <a:gd name="T92" fmla="*/ 97 w 1276"/>
              <a:gd name="T93" fmla="*/ 345 h 933"/>
              <a:gd name="T94" fmla="*/ 92 w 1276"/>
              <a:gd name="T95" fmla="*/ 345 h 933"/>
              <a:gd name="T96" fmla="*/ 88 w 1276"/>
              <a:gd name="T97" fmla="*/ 345 h 933"/>
              <a:gd name="T98" fmla="*/ 78 w 1276"/>
              <a:gd name="T99" fmla="*/ 263 h 933"/>
              <a:gd name="T100" fmla="*/ 73 w 1276"/>
              <a:gd name="T101" fmla="*/ 345 h 933"/>
              <a:gd name="T102" fmla="*/ 68 w 1276"/>
              <a:gd name="T103" fmla="*/ 345 h 933"/>
              <a:gd name="T104" fmla="*/ 51 w 1276"/>
              <a:gd name="T105" fmla="*/ 348 h 933"/>
              <a:gd name="T106" fmla="*/ 51 w 1276"/>
              <a:gd name="T107" fmla="*/ 348 h 933"/>
              <a:gd name="T108" fmla="*/ 37 w 1276"/>
              <a:gd name="T109" fmla="*/ 355 h 933"/>
              <a:gd name="T110" fmla="*/ 22 w 1276"/>
              <a:gd name="T111" fmla="*/ 360 h 933"/>
              <a:gd name="T112" fmla="*/ 0 w 1276"/>
              <a:gd name="T113" fmla="*/ 374 h 933"/>
              <a:gd name="T114" fmla="*/ 1276 w 1276"/>
              <a:gd name="T115" fmla="*/ 933 h 933"/>
              <a:gd name="T116" fmla="*/ 1233 w 1276"/>
              <a:gd name="T117" fmla="*/ 739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276" h="933">
                <a:moveTo>
                  <a:pt x="1233" y="746"/>
                </a:moveTo>
                <a:lnTo>
                  <a:pt x="1230" y="748"/>
                </a:lnTo>
                <a:lnTo>
                  <a:pt x="1228" y="748"/>
                </a:lnTo>
                <a:lnTo>
                  <a:pt x="1221" y="748"/>
                </a:lnTo>
                <a:lnTo>
                  <a:pt x="1216" y="748"/>
                </a:lnTo>
                <a:lnTo>
                  <a:pt x="1206" y="748"/>
                </a:lnTo>
                <a:lnTo>
                  <a:pt x="1206" y="741"/>
                </a:lnTo>
                <a:lnTo>
                  <a:pt x="1211" y="216"/>
                </a:lnTo>
                <a:lnTo>
                  <a:pt x="1213" y="216"/>
                </a:lnTo>
                <a:lnTo>
                  <a:pt x="1218" y="216"/>
                </a:lnTo>
                <a:lnTo>
                  <a:pt x="1221" y="214"/>
                </a:lnTo>
                <a:lnTo>
                  <a:pt x="1221" y="214"/>
                </a:lnTo>
                <a:lnTo>
                  <a:pt x="1221" y="185"/>
                </a:lnTo>
                <a:lnTo>
                  <a:pt x="1218" y="185"/>
                </a:lnTo>
                <a:lnTo>
                  <a:pt x="1213" y="182"/>
                </a:lnTo>
                <a:lnTo>
                  <a:pt x="1206" y="182"/>
                </a:lnTo>
                <a:lnTo>
                  <a:pt x="1197" y="180"/>
                </a:lnTo>
                <a:lnTo>
                  <a:pt x="1192" y="180"/>
                </a:lnTo>
                <a:lnTo>
                  <a:pt x="1192" y="93"/>
                </a:lnTo>
                <a:lnTo>
                  <a:pt x="1182" y="0"/>
                </a:lnTo>
                <a:lnTo>
                  <a:pt x="1175" y="90"/>
                </a:lnTo>
                <a:lnTo>
                  <a:pt x="1172" y="180"/>
                </a:lnTo>
                <a:lnTo>
                  <a:pt x="1165" y="180"/>
                </a:lnTo>
                <a:lnTo>
                  <a:pt x="1158" y="180"/>
                </a:lnTo>
                <a:lnTo>
                  <a:pt x="1151" y="180"/>
                </a:lnTo>
                <a:lnTo>
                  <a:pt x="1143" y="182"/>
                </a:lnTo>
                <a:lnTo>
                  <a:pt x="1141" y="182"/>
                </a:lnTo>
                <a:lnTo>
                  <a:pt x="1141" y="212"/>
                </a:lnTo>
                <a:lnTo>
                  <a:pt x="1141" y="212"/>
                </a:lnTo>
                <a:lnTo>
                  <a:pt x="1143" y="214"/>
                </a:lnTo>
                <a:lnTo>
                  <a:pt x="1148" y="214"/>
                </a:lnTo>
                <a:lnTo>
                  <a:pt x="1151" y="214"/>
                </a:lnTo>
                <a:lnTo>
                  <a:pt x="1146" y="714"/>
                </a:lnTo>
                <a:lnTo>
                  <a:pt x="1071" y="659"/>
                </a:lnTo>
                <a:lnTo>
                  <a:pt x="661" y="651"/>
                </a:lnTo>
                <a:lnTo>
                  <a:pt x="659" y="496"/>
                </a:lnTo>
                <a:lnTo>
                  <a:pt x="666" y="496"/>
                </a:lnTo>
                <a:lnTo>
                  <a:pt x="666" y="491"/>
                </a:lnTo>
                <a:lnTo>
                  <a:pt x="611" y="491"/>
                </a:lnTo>
                <a:lnTo>
                  <a:pt x="611" y="430"/>
                </a:lnTo>
                <a:lnTo>
                  <a:pt x="620" y="428"/>
                </a:lnTo>
                <a:lnTo>
                  <a:pt x="620" y="425"/>
                </a:lnTo>
                <a:lnTo>
                  <a:pt x="603" y="423"/>
                </a:lnTo>
                <a:lnTo>
                  <a:pt x="606" y="420"/>
                </a:lnTo>
                <a:lnTo>
                  <a:pt x="608" y="413"/>
                </a:lnTo>
                <a:lnTo>
                  <a:pt x="608" y="406"/>
                </a:lnTo>
                <a:lnTo>
                  <a:pt x="608" y="399"/>
                </a:lnTo>
                <a:lnTo>
                  <a:pt x="606" y="389"/>
                </a:lnTo>
                <a:lnTo>
                  <a:pt x="601" y="384"/>
                </a:lnTo>
                <a:lnTo>
                  <a:pt x="594" y="379"/>
                </a:lnTo>
                <a:lnTo>
                  <a:pt x="586" y="377"/>
                </a:lnTo>
                <a:lnTo>
                  <a:pt x="586" y="377"/>
                </a:lnTo>
                <a:lnTo>
                  <a:pt x="577" y="374"/>
                </a:lnTo>
                <a:lnTo>
                  <a:pt x="569" y="377"/>
                </a:lnTo>
                <a:lnTo>
                  <a:pt x="569" y="377"/>
                </a:lnTo>
                <a:lnTo>
                  <a:pt x="562" y="379"/>
                </a:lnTo>
                <a:lnTo>
                  <a:pt x="557" y="384"/>
                </a:lnTo>
                <a:lnTo>
                  <a:pt x="552" y="391"/>
                </a:lnTo>
                <a:lnTo>
                  <a:pt x="548" y="399"/>
                </a:lnTo>
                <a:lnTo>
                  <a:pt x="548" y="399"/>
                </a:lnTo>
                <a:lnTo>
                  <a:pt x="548" y="406"/>
                </a:lnTo>
                <a:lnTo>
                  <a:pt x="548" y="413"/>
                </a:lnTo>
                <a:lnTo>
                  <a:pt x="552" y="420"/>
                </a:lnTo>
                <a:lnTo>
                  <a:pt x="552" y="423"/>
                </a:lnTo>
                <a:lnTo>
                  <a:pt x="552" y="423"/>
                </a:lnTo>
                <a:lnTo>
                  <a:pt x="538" y="425"/>
                </a:lnTo>
                <a:lnTo>
                  <a:pt x="538" y="430"/>
                </a:lnTo>
                <a:lnTo>
                  <a:pt x="548" y="430"/>
                </a:lnTo>
                <a:lnTo>
                  <a:pt x="550" y="491"/>
                </a:lnTo>
                <a:lnTo>
                  <a:pt x="519" y="491"/>
                </a:lnTo>
                <a:lnTo>
                  <a:pt x="509" y="491"/>
                </a:lnTo>
                <a:lnTo>
                  <a:pt x="412" y="491"/>
                </a:lnTo>
                <a:lnTo>
                  <a:pt x="412" y="491"/>
                </a:lnTo>
                <a:lnTo>
                  <a:pt x="402" y="491"/>
                </a:lnTo>
                <a:lnTo>
                  <a:pt x="359" y="491"/>
                </a:lnTo>
                <a:lnTo>
                  <a:pt x="359" y="464"/>
                </a:lnTo>
                <a:lnTo>
                  <a:pt x="366" y="464"/>
                </a:lnTo>
                <a:lnTo>
                  <a:pt x="366" y="459"/>
                </a:lnTo>
                <a:lnTo>
                  <a:pt x="206" y="459"/>
                </a:lnTo>
                <a:lnTo>
                  <a:pt x="204" y="447"/>
                </a:lnTo>
                <a:lnTo>
                  <a:pt x="201" y="430"/>
                </a:lnTo>
                <a:lnTo>
                  <a:pt x="194" y="416"/>
                </a:lnTo>
                <a:lnTo>
                  <a:pt x="187" y="403"/>
                </a:lnTo>
                <a:lnTo>
                  <a:pt x="177" y="391"/>
                </a:lnTo>
                <a:lnTo>
                  <a:pt x="167" y="379"/>
                </a:lnTo>
                <a:lnTo>
                  <a:pt x="155" y="369"/>
                </a:lnTo>
                <a:lnTo>
                  <a:pt x="141" y="362"/>
                </a:lnTo>
                <a:lnTo>
                  <a:pt x="141" y="360"/>
                </a:lnTo>
                <a:lnTo>
                  <a:pt x="126" y="355"/>
                </a:lnTo>
                <a:lnTo>
                  <a:pt x="114" y="350"/>
                </a:lnTo>
                <a:lnTo>
                  <a:pt x="114" y="348"/>
                </a:lnTo>
                <a:lnTo>
                  <a:pt x="112" y="348"/>
                </a:lnTo>
                <a:lnTo>
                  <a:pt x="112" y="348"/>
                </a:lnTo>
                <a:lnTo>
                  <a:pt x="97" y="345"/>
                </a:lnTo>
                <a:lnTo>
                  <a:pt x="95" y="345"/>
                </a:lnTo>
                <a:lnTo>
                  <a:pt x="92" y="345"/>
                </a:lnTo>
                <a:lnTo>
                  <a:pt x="90" y="345"/>
                </a:lnTo>
                <a:lnTo>
                  <a:pt x="88" y="345"/>
                </a:lnTo>
                <a:lnTo>
                  <a:pt x="90" y="263"/>
                </a:lnTo>
                <a:lnTo>
                  <a:pt x="78" y="263"/>
                </a:lnTo>
                <a:lnTo>
                  <a:pt x="75" y="345"/>
                </a:lnTo>
                <a:lnTo>
                  <a:pt x="73" y="345"/>
                </a:lnTo>
                <a:lnTo>
                  <a:pt x="71" y="345"/>
                </a:lnTo>
                <a:lnTo>
                  <a:pt x="68" y="345"/>
                </a:lnTo>
                <a:lnTo>
                  <a:pt x="54" y="348"/>
                </a:lnTo>
                <a:lnTo>
                  <a:pt x="51" y="348"/>
                </a:lnTo>
                <a:lnTo>
                  <a:pt x="51" y="348"/>
                </a:lnTo>
                <a:lnTo>
                  <a:pt x="51" y="348"/>
                </a:lnTo>
                <a:lnTo>
                  <a:pt x="51" y="350"/>
                </a:lnTo>
                <a:lnTo>
                  <a:pt x="37" y="355"/>
                </a:lnTo>
                <a:lnTo>
                  <a:pt x="22" y="360"/>
                </a:lnTo>
                <a:lnTo>
                  <a:pt x="22" y="360"/>
                </a:lnTo>
                <a:lnTo>
                  <a:pt x="8" y="369"/>
                </a:lnTo>
                <a:lnTo>
                  <a:pt x="0" y="374"/>
                </a:lnTo>
                <a:lnTo>
                  <a:pt x="0" y="933"/>
                </a:lnTo>
                <a:lnTo>
                  <a:pt x="1276" y="933"/>
                </a:lnTo>
                <a:lnTo>
                  <a:pt x="1276" y="739"/>
                </a:lnTo>
                <a:lnTo>
                  <a:pt x="1233" y="739"/>
                </a:lnTo>
                <a:lnTo>
                  <a:pt x="1233" y="74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6" name="Freeform 14"/>
          <p:cNvSpPr>
            <a:spLocks noEditPoints="1"/>
          </p:cNvSpPr>
          <p:nvPr/>
        </p:nvSpPr>
        <p:spPr bwMode="auto">
          <a:xfrm>
            <a:off x="6096794" y="4988135"/>
            <a:ext cx="1526583" cy="1878137"/>
          </a:xfrm>
          <a:custGeom>
            <a:avLst/>
            <a:gdLst>
              <a:gd name="T0" fmla="*/ 1247 w 1281"/>
              <a:gd name="T1" fmla="*/ 1059 h 1576"/>
              <a:gd name="T2" fmla="*/ 1063 w 1281"/>
              <a:gd name="T3" fmla="*/ 1107 h 1576"/>
              <a:gd name="T4" fmla="*/ 1010 w 1281"/>
              <a:gd name="T5" fmla="*/ 634 h 1576"/>
              <a:gd name="T6" fmla="*/ 879 w 1281"/>
              <a:gd name="T7" fmla="*/ 801 h 1576"/>
              <a:gd name="T8" fmla="*/ 831 w 1281"/>
              <a:gd name="T9" fmla="*/ 306 h 1576"/>
              <a:gd name="T10" fmla="*/ 882 w 1281"/>
              <a:gd name="T11" fmla="*/ 296 h 1576"/>
              <a:gd name="T12" fmla="*/ 882 w 1281"/>
              <a:gd name="T13" fmla="*/ 264 h 1576"/>
              <a:gd name="T14" fmla="*/ 884 w 1281"/>
              <a:gd name="T15" fmla="*/ 245 h 1576"/>
              <a:gd name="T16" fmla="*/ 879 w 1281"/>
              <a:gd name="T17" fmla="*/ 89 h 1576"/>
              <a:gd name="T18" fmla="*/ 877 w 1281"/>
              <a:gd name="T19" fmla="*/ 143 h 1576"/>
              <a:gd name="T20" fmla="*/ 795 w 1281"/>
              <a:gd name="T21" fmla="*/ 111 h 1576"/>
              <a:gd name="T22" fmla="*/ 790 w 1281"/>
              <a:gd name="T23" fmla="*/ 145 h 1576"/>
              <a:gd name="T24" fmla="*/ 710 w 1281"/>
              <a:gd name="T25" fmla="*/ 114 h 1576"/>
              <a:gd name="T26" fmla="*/ 703 w 1281"/>
              <a:gd name="T27" fmla="*/ 89 h 1576"/>
              <a:gd name="T28" fmla="*/ 623 w 1281"/>
              <a:gd name="T29" fmla="*/ 153 h 1576"/>
              <a:gd name="T30" fmla="*/ 615 w 1281"/>
              <a:gd name="T31" fmla="*/ 153 h 1576"/>
              <a:gd name="T32" fmla="*/ 615 w 1281"/>
              <a:gd name="T33" fmla="*/ 89 h 1576"/>
              <a:gd name="T34" fmla="*/ 536 w 1281"/>
              <a:gd name="T35" fmla="*/ 153 h 1576"/>
              <a:gd name="T36" fmla="*/ 528 w 1281"/>
              <a:gd name="T37" fmla="*/ 153 h 1576"/>
              <a:gd name="T38" fmla="*/ 526 w 1281"/>
              <a:gd name="T39" fmla="*/ 0 h 1576"/>
              <a:gd name="T40" fmla="*/ 521 w 1281"/>
              <a:gd name="T41" fmla="*/ 145 h 1576"/>
              <a:gd name="T42" fmla="*/ 499 w 1281"/>
              <a:gd name="T43" fmla="*/ 189 h 1576"/>
              <a:gd name="T44" fmla="*/ 468 w 1281"/>
              <a:gd name="T45" fmla="*/ 191 h 1576"/>
              <a:gd name="T46" fmla="*/ 448 w 1281"/>
              <a:gd name="T47" fmla="*/ 191 h 1576"/>
              <a:gd name="T48" fmla="*/ 429 w 1281"/>
              <a:gd name="T49" fmla="*/ 194 h 1576"/>
              <a:gd name="T50" fmla="*/ 412 w 1281"/>
              <a:gd name="T51" fmla="*/ 196 h 1576"/>
              <a:gd name="T52" fmla="*/ 395 w 1281"/>
              <a:gd name="T53" fmla="*/ 199 h 1576"/>
              <a:gd name="T54" fmla="*/ 366 w 1281"/>
              <a:gd name="T55" fmla="*/ 206 h 1576"/>
              <a:gd name="T56" fmla="*/ 354 w 1281"/>
              <a:gd name="T57" fmla="*/ 208 h 1576"/>
              <a:gd name="T58" fmla="*/ 347 w 1281"/>
              <a:gd name="T59" fmla="*/ 213 h 1576"/>
              <a:gd name="T60" fmla="*/ 342 w 1281"/>
              <a:gd name="T61" fmla="*/ 216 h 1576"/>
              <a:gd name="T62" fmla="*/ 342 w 1281"/>
              <a:gd name="T63" fmla="*/ 216 h 1576"/>
              <a:gd name="T64" fmla="*/ 337 w 1281"/>
              <a:gd name="T65" fmla="*/ 221 h 1576"/>
              <a:gd name="T66" fmla="*/ 339 w 1281"/>
              <a:gd name="T67" fmla="*/ 228 h 1576"/>
              <a:gd name="T68" fmla="*/ 337 w 1281"/>
              <a:gd name="T69" fmla="*/ 223 h 1576"/>
              <a:gd name="T70" fmla="*/ 337 w 1281"/>
              <a:gd name="T71" fmla="*/ 228 h 1576"/>
              <a:gd name="T72" fmla="*/ 339 w 1281"/>
              <a:gd name="T73" fmla="*/ 230 h 1576"/>
              <a:gd name="T74" fmla="*/ 342 w 1281"/>
              <a:gd name="T75" fmla="*/ 233 h 1576"/>
              <a:gd name="T76" fmla="*/ 344 w 1281"/>
              <a:gd name="T77" fmla="*/ 238 h 1576"/>
              <a:gd name="T78" fmla="*/ 352 w 1281"/>
              <a:gd name="T79" fmla="*/ 240 h 1576"/>
              <a:gd name="T80" fmla="*/ 359 w 1281"/>
              <a:gd name="T81" fmla="*/ 242 h 1576"/>
              <a:gd name="T82" fmla="*/ 368 w 1281"/>
              <a:gd name="T83" fmla="*/ 245 h 1576"/>
              <a:gd name="T84" fmla="*/ 378 w 1281"/>
              <a:gd name="T85" fmla="*/ 247 h 1576"/>
              <a:gd name="T86" fmla="*/ 390 w 1281"/>
              <a:gd name="T87" fmla="*/ 250 h 1576"/>
              <a:gd name="T88" fmla="*/ 400 w 1281"/>
              <a:gd name="T89" fmla="*/ 252 h 1576"/>
              <a:gd name="T90" fmla="*/ 402 w 1281"/>
              <a:gd name="T91" fmla="*/ 310 h 1576"/>
              <a:gd name="T92" fmla="*/ 402 w 1281"/>
              <a:gd name="T93" fmla="*/ 371 h 1576"/>
              <a:gd name="T94" fmla="*/ 402 w 1281"/>
              <a:gd name="T95" fmla="*/ 400 h 1576"/>
              <a:gd name="T96" fmla="*/ 400 w 1281"/>
              <a:gd name="T97" fmla="*/ 1260 h 1576"/>
              <a:gd name="T98" fmla="*/ 90 w 1281"/>
              <a:gd name="T99" fmla="*/ 383 h 1576"/>
              <a:gd name="T100" fmla="*/ 10 w 1281"/>
              <a:gd name="T101" fmla="*/ 1224 h 1576"/>
              <a:gd name="T102" fmla="*/ 1281 w 1281"/>
              <a:gd name="T103" fmla="*/ 1576 h 1576"/>
              <a:gd name="T104" fmla="*/ 352 w 1281"/>
              <a:gd name="T105" fmla="*/ 228 h 1576"/>
              <a:gd name="T106" fmla="*/ 342 w 1281"/>
              <a:gd name="T107" fmla="*/ 225 h 1576"/>
              <a:gd name="T108" fmla="*/ 342 w 1281"/>
              <a:gd name="T109" fmla="*/ 228 h 1576"/>
              <a:gd name="T110" fmla="*/ 410 w 1281"/>
              <a:gd name="T111" fmla="*/ 199 h 1576"/>
              <a:gd name="T112" fmla="*/ 412 w 1281"/>
              <a:gd name="T113" fmla="*/ 206 h 1576"/>
              <a:gd name="T114" fmla="*/ 419 w 1281"/>
              <a:gd name="T115" fmla="*/ 211 h 1576"/>
              <a:gd name="T116" fmla="*/ 427 w 1281"/>
              <a:gd name="T117" fmla="*/ 196 h 1576"/>
              <a:gd name="T118" fmla="*/ 429 w 1281"/>
              <a:gd name="T119" fmla="*/ 204 h 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81" h="1576">
                <a:moveTo>
                  <a:pt x="1281" y="1017"/>
                </a:moveTo>
                <a:lnTo>
                  <a:pt x="1277" y="1022"/>
                </a:lnTo>
                <a:lnTo>
                  <a:pt x="1264" y="1032"/>
                </a:lnTo>
                <a:lnTo>
                  <a:pt x="1255" y="1044"/>
                </a:lnTo>
                <a:lnTo>
                  <a:pt x="1247" y="1059"/>
                </a:lnTo>
                <a:lnTo>
                  <a:pt x="1240" y="1073"/>
                </a:lnTo>
                <a:lnTo>
                  <a:pt x="1235" y="1090"/>
                </a:lnTo>
                <a:lnTo>
                  <a:pt x="1235" y="1102"/>
                </a:lnTo>
                <a:lnTo>
                  <a:pt x="1063" y="1102"/>
                </a:lnTo>
                <a:lnTo>
                  <a:pt x="1063" y="1107"/>
                </a:lnTo>
                <a:lnTo>
                  <a:pt x="1071" y="1107"/>
                </a:lnTo>
                <a:lnTo>
                  <a:pt x="1071" y="1134"/>
                </a:lnTo>
                <a:lnTo>
                  <a:pt x="1051" y="1134"/>
                </a:lnTo>
                <a:lnTo>
                  <a:pt x="1051" y="634"/>
                </a:lnTo>
                <a:lnTo>
                  <a:pt x="1010" y="634"/>
                </a:lnTo>
                <a:lnTo>
                  <a:pt x="1010" y="602"/>
                </a:lnTo>
                <a:lnTo>
                  <a:pt x="925" y="602"/>
                </a:lnTo>
                <a:lnTo>
                  <a:pt x="925" y="634"/>
                </a:lnTo>
                <a:lnTo>
                  <a:pt x="879" y="634"/>
                </a:lnTo>
                <a:lnTo>
                  <a:pt x="879" y="801"/>
                </a:lnTo>
                <a:lnTo>
                  <a:pt x="848" y="801"/>
                </a:lnTo>
                <a:lnTo>
                  <a:pt x="848" y="825"/>
                </a:lnTo>
                <a:lnTo>
                  <a:pt x="831" y="825"/>
                </a:lnTo>
                <a:lnTo>
                  <a:pt x="831" y="495"/>
                </a:lnTo>
                <a:lnTo>
                  <a:pt x="831" y="306"/>
                </a:lnTo>
                <a:lnTo>
                  <a:pt x="872" y="306"/>
                </a:lnTo>
                <a:lnTo>
                  <a:pt x="872" y="306"/>
                </a:lnTo>
                <a:lnTo>
                  <a:pt x="872" y="306"/>
                </a:lnTo>
                <a:lnTo>
                  <a:pt x="882" y="306"/>
                </a:lnTo>
                <a:lnTo>
                  <a:pt x="882" y="296"/>
                </a:lnTo>
                <a:lnTo>
                  <a:pt x="884" y="296"/>
                </a:lnTo>
                <a:lnTo>
                  <a:pt x="887" y="289"/>
                </a:lnTo>
                <a:lnTo>
                  <a:pt x="887" y="281"/>
                </a:lnTo>
                <a:lnTo>
                  <a:pt x="882" y="281"/>
                </a:lnTo>
                <a:lnTo>
                  <a:pt x="882" y="264"/>
                </a:lnTo>
                <a:lnTo>
                  <a:pt x="884" y="264"/>
                </a:lnTo>
                <a:lnTo>
                  <a:pt x="884" y="262"/>
                </a:lnTo>
                <a:lnTo>
                  <a:pt x="884" y="247"/>
                </a:lnTo>
                <a:lnTo>
                  <a:pt x="884" y="247"/>
                </a:lnTo>
                <a:lnTo>
                  <a:pt x="884" y="245"/>
                </a:lnTo>
                <a:lnTo>
                  <a:pt x="884" y="143"/>
                </a:lnTo>
                <a:lnTo>
                  <a:pt x="882" y="143"/>
                </a:lnTo>
                <a:lnTo>
                  <a:pt x="882" y="89"/>
                </a:lnTo>
                <a:lnTo>
                  <a:pt x="879" y="89"/>
                </a:lnTo>
                <a:lnTo>
                  <a:pt x="879" y="89"/>
                </a:lnTo>
                <a:lnTo>
                  <a:pt x="879" y="111"/>
                </a:lnTo>
                <a:lnTo>
                  <a:pt x="877" y="111"/>
                </a:lnTo>
                <a:lnTo>
                  <a:pt x="877" y="111"/>
                </a:lnTo>
                <a:lnTo>
                  <a:pt x="877" y="143"/>
                </a:lnTo>
                <a:lnTo>
                  <a:pt x="877" y="143"/>
                </a:lnTo>
                <a:lnTo>
                  <a:pt x="877" y="145"/>
                </a:lnTo>
                <a:lnTo>
                  <a:pt x="877" y="150"/>
                </a:lnTo>
                <a:lnTo>
                  <a:pt x="795" y="150"/>
                </a:lnTo>
                <a:lnTo>
                  <a:pt x="795" y="114"/>
                </a:lnTo>
                <a:lnTo>
                  <a:pt x="795" y="111"/>
                </a:lnTo>
                <a:lnTo>
                  <a:pt x="792" y="111"/>
                </a:lnTo>
                <a:lnTo>
                  <a:pt x="792" y="89"/>
                </a:lnTo>
                <a:lnTo>
                  <a:pt x="792" y="89"/>
                </a:lnTo>
                <a:lnTo>
                  <a:pt x="790" y="89"/>
                </a:lnTo>
                <a:lnTo>
                  <a:pt x="790" y="145"/>
                </a:lnTo>
                <a:lnTo>
                  <a:pt x="787" y="145"/>
                </a:lnTo>
                <a:lnTo>
                  <a:pt x="787" y="150"/>
                </a:lnTo>
                <a:lnTo>
                  <a:pt x="710" y="150"/>
                </a:lnTo>
                <a:lnTo>
                  <a:pt x="710" y="114"/>
                </a:lnTo>
                <a:lnTo>
                  <a:pt x="710" y="114"/>
                </a:lnTo>
                <a:lnTo>
                  <a:pt x="705" y="114"/>
                </a:lnTo>
                <a:lnTo>
                  <a:pt x="705" y="145"/>
                </a:lnTo>
                <a:lnTo>
                  <a:pt x="705" y="145"/>
                </a:lnTo>
                <a:lnTo>
                  <a:pt x="705" y="89"/>
                </a:lnTo>
                <a:lnTo>
                  <a:pt x="703" y="89"/>
                </a:lnTo>
                <a:lnTo>
                  <a:pt x="700" y="89"/>
                </a:lnTo>
                <a:lnTo>
                  <a:pt x="700" y="145"/>
                </a:lnTo>
                <a:lnTo>
                  <a:pt x="698" y="145"/>
                </a:lnTo>
                <a:lnTo>
                  <a:pt x="698" y="150"/>
                </a:lnTo>
                <a:lnTo>
                  <a:pt x="623" y="153"/>
                </a:lnTo>
                <a:lnTo>
                  <a:pt x="623" y="114"/>
                </a:lnTo>
                <a:lnTo>
                  <a:pt x="623" y="114"/>
                </a:lnTo>
                <a:lnTo>
                  <a:pt x="618" y="114"/>
                </a:lnTo>
                <a:lnTo>
                  <a:pt x="618" y="153"/>
                </a:lnTo>
                <a:lnTo>
                  <a:pt x="615" y="153"/>
                </a:lnTo>
                <a:lnTo>
                  <a:pt x="615" y="148"/>
                </a:lnTo>
                <a:lnTo>
                  <a:pt x="615" y="145"/>
                </a:lnTo>
                <a:lnTo>
                  <a:pt x="615" y="145"/>
                </a:lnTo>
                <a:lnTo>
                  <a:pt x="615" y="92"/>
                </a:lnTo>
                <a:lnTo>
                  <a:pt x="615" y="89"/>
                </a:lnTo>
                <a:lnTo>
                  <a:pt x="611" y="89"/>
                </a:lnTo>
                <a:lnTo>
                  <a:pt x="611" y="145"/>
                </a:lnTo>
                <a:lnTo>
                  <a:pt x="608" y="145"/>
                </a:lnTo>
                <a:lnTo>
                  <a:pt x="608" y="153"/>
                </a:lnTo>
                <a:lnTo>
                  <a:pt x="536" y="153"/>
                </a:lnTo>
                <a:lnTo>
                  <a:pt x="536" y="114"/>
                </a:lnTo>
                <a:lnTo>
                  <a:pt x="536" y="114"/>
                </a:lnTo>
                <a:lnTo>
                  <a:pt x="533" y="114"/>
                </a:lnTo>
                <a:lnTo>
                  <a:pt x="533" y="153"/>
                </a:lnTo>
                <a:lnTo>
                  <a:pt x="528" y="153"/>
                </a:lnTo>
                <a:lnTo>
                  <a:pt x="528" y="148"/>
                </a:lnTo>
                <a:lnTo>
                  <a:pt x="526" y="145"/>
                </a:lnTo>
                <a:lnTo>
                  <a:pt x="526" y="145"/>
                </a:lnTo>
                <a:lnTo>
                  <a:pt x="526" y="2"/>
                </a:lnTo>
                <a:lnTo>
                  <a:pt x="526" y="0"/>
                </a:lnTo>
                <a:lnTo>
                  <a:pt x="521" y="0"/>
                </a:lnTo>
                <a:lnTo>
                  <a:pt x="521" y="92"/>
                </a:lnTo>
                <a:lnTo>
                  <a:pt x="521" y="92"/>
                </a:lnTo>
                <a:lnTo>
                  <a:pt x="521" y="145"/>
                </a:lnTo>
                <a:lnTo>
                  <a:pt x="521" y="145"/>
                </a:lnTo>
                <a:lnTo>
                  <a:pt x="521" y="187"/>
                </a:lnTo>
                <a:lnTo>
                  <a:pt x="511" y="189"/>
                </a:lnTo>
                <a:lnTo>
                  <a:pt x="511" y="189"/>
                </a:lnTo>
                <a:lnTo>
                  <a:pt x="509" y="189"/>
                </a:lnTo>
                <a:lnTo>
                  <a:pt x="499" y="189"/>
                </a:lnTo>
                <a:lnTo>
                  <a:pt x="490" y="189"/>
                </a:lnTo>
                <a:lnTo>
                  <a:pt x="490" y="189"/>
                </a:lnTo>
                <a:lnTo>
                  <a:pt x="487" y="189"/>
                </a:lnTo>
                <a:lnTo>
                  <a:pt x="477" y="189"/>
                </a:lnTo>
                <a:lnTo>
                  <a:pt x="468" y="191"/>
                </a:lnTo>
                <a:lnTo>
                  <a:pt x="468" y="191"/>
                </a:lnTo>
                <a:lnTo>
                  <a:pt x="465" y="191"/>
                </a:lnTo>
                <a:lnTo>
                  <a:pt x="465" y="191"/>
                </a:lnTo>
                <a:lnTo>
                  <a:pt x="456" y="191"/>
                </a:lnTo>
                <a:lnTo>
                  <a:pt x="448" y="191"/>
                </a:lnTo>
                <a:lnTo>
                  <a:pt x="448" y="191"/>
                </a:lnTo>
                <a:lnTo>
                  <a:pt x="446" y="191"/>
                </a:lnTo>
                <a:lnTo>
                  <a:pt x="439" y="194"/>
                </a:lnTo>
                <a:lnTo>
                  <a:pt x="429" y="194"/>
                </a:lnTo>
                <a:lnTo>
                  <a:pt x="429" y="194"/>
                </a:lnTo>
                <a:lnTo>
                  <a:pt x="429" y="194"/>
                </a:lnTo>
                <a:lnTo>
                  <a:pt x="419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05" y="199"/>
                </a:lnTo>
                <a:lnTo>
                  <a:pt x="398" y="199"/>
                </a:lnTo>
                <a:lnTo>
                  <a:pt x="395" y="199"/>
                </a:lnTo>
                <a:lnTo>
                  <a:pt x="390" y="201"/>
                </a:lnTo>
                <a:lnTo>
                  <a:pt x="383" y="201"/>
                </a:lnTo>
                <a:lnTo>
                  <a:pt x="383" y="201"/>
                </a:lnTo>
                <a:lnTo>
                  <a:pt x="376" y="204"/>
                </a:lnTo>
                <a:lnTo>
                  <a:pt x="366" y="206"/>
                </a:lnTo>
                <a:lnTo>
                  <a:pt x="356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49" y="211"/>
                </a:lnTo>
                <a:lnTo>
                  <a:pt x="349" y="211"/>
                </a:lnTo>
                <a:lnTo>
                  <a:pt x="347" y="213"/>
                </a:lnTo>
                <a:lnTo>
                  <a:pt x="347" y="213"/>
                </a:lnTo>
                <a:lnTo>
                  <a:pt x="347" y="213"/>
                </a:lnTo>
                <a:lnTo>
                  <a:pt x="344" y="213"/>
                </a:lnTo>
                <a:lnTo>
                  <a:pt x="342" y="216"/>
                </a:lnTo>
                <a:lnTo>
                  <a:pt x="342" y="216"/>
                </a:lnTo>
                <a:lnTo>
                  <a:pt x="342" y="216"/>
                </a:lnTo>
                <a:lnTo>
                  <a:pt x="339" y="218"/>
                </a:lnTo>
                <a:lnTo>
                  <a:pt x="339" y="218"/>
                </a:lnTo>
                <a:lnTo>
                  <a:pt x="339" y="218"/>
                </a:lnTo>
                <a:lnTo>
                  <a:pt x="342" y="216"/>
                </a:lnTo>
                <a:lnTo>
                  <a:pt x="342" y="216"/>
                </a:lnTo>
                <a:lnTo>
                  <a:pt x="342" y="216"/>
                </a:lnTo>
                <a:lnTo>
                  <a:pt x="339" y="218"/>
                </a:lnTo>
                <a:lnTo>
                  <a:pt x="339" y="218"/>
                </a:lnTo>
                <a:lnTo>
                  <a:pt x="337" y="221"/>
                </a:lnTo>
                <a:lnTo>
                  <a:pt x="337" y="221"/>
                </a:lnTo>
                <a:lnTo>
                  <a:pt x="337" y="223"/>
                </a:lnTo>
                <a:lnTo>
                  <a:pt x="337" y="223"/>
                </a:lnTo>
                <a:lnTo>
                  <a:pt x="337" y="225"/>
                </a:lnTo>
                <a:lnTo>
                  <a:pt x="337" y="225"/>
                </a:lnTo>
                <a:lnTo>
                  <a:pt x="339" y="228"/>
                </a:lnTo>
                <a:lnTo>
                  <a:pt x="337" y="225"/>
                </a:lnTo>
                <a:lnTo>
                  <a:pt x="337" y="225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5"/>
                </a:lnTo>
                <a:lnTo>
                  <a:pt x="337" y="225"/>
                </a:lnTo>
                <a:lnTo>
                  <a:pt x="337" y="228"/>
                </a:lnTo>
                <a:lnTo>
                  <a:pt x="337" y="228"/>
                </a:lnTo>
                <a:lnTo>
                  <a:pt x="337" y="228"/>
                </a:lnTo>
                <a:lnTo>
                  <a:pt x="337" y="228"/>
                </a:lnTo>
                <a:lnTo>
                  <a:pt x="337" y="230"/>
                </a:lnTo>
                <a:lnTo>
                  <a:pt x="339" y="230"/>
                </a:lnTo>
                <a:lnTo>
                  <a:pt x="339" y="233"/>
                </a:lnTo>
                <a:lnTo>
                  <a:pt x="339" y="233"/>
                </a:lnTo>
                <a:lnTo>
                  <a:pt x="339" y="233"/>
                </a:lnTo>
                <a:lnTo>
                  <a:pt x="339" y="233"/>
                </a:lnTo>
                <a:lnTo>
                  <a:pt x="342" y="233"/>
                </a:lnTo>
                <a:lnTo>
                  <a:pt x="342" y="235"/>
                </a:lnTo>
                <a:lnTo>
                  <a:pt x="342" y="235"/>
                </a:lnTo>
                <a:lnTo>
                  <a:pt x="344" y="238"/>
                </a:lnTo>
                <a:lnTo>
                  <a:pt x="344" y="238"/>
                </a:lnTo>
                <a:lnTo>
                  <a:pt x="344" y="238"/>
                </a:lnTo>
                <a:lnTo>
                  <a:pt x="347" y="238"/>
                </a:lnTo>
                <a:lnTo>
                  <a:pt x="347" y="238"/>
                </a:lnTo>
                <a:lnTo>
                  <a:pt x="349" y="238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6" y="242"/>
                </a:lnTo>
                <a:lnTo>
                  <a:pt x="359" y="242"/>
                </a:lnTo>
                <a:lnTo>
                  <a:pt x="359" y="242"/>
                </a:lnTo>
                <a:lnTo>
                  <a:pt x="359" y="242"/>
                </a:lnTo>
                <a:lnTo>
                  <a:pt x="359" y="242"/>
                </a:lnTo>
                <a:lnTo>
                  <a:pt x="364" y="245"/>
                </a:lnTo>
                <a:lnTo>
                  <a:pt x="368" y="245"/>
                </a:lnTo>
                <a:lnTo>
                  <a:pt x="368" y="245"/>
                </a:lnTo>
                <a:lnTo>
                  <a:pt x="368" y="245"/>
                </a:lnTo>
                <a:lnTo>
                  <a:pt x="368" y="245"/>
                </a:lnTo>
                <a:lnTo>
                  <a:pt x="373" y="247"/>
                </a:lnTo>
                <a:lnTo>
                  <a:pt x="378" y="247"/>
                </a:lnTo>
                <a:lnTo>
                  <a:pt x="378" y="247"/>
                </a:lnTo>
                <a:lnTo>
                  <a:pt x="381" y="247"/>
                </a:lnTo>
                <a:lnTo>
                  <a:pt x="381" y="247"/>
                </a:lnTo>
                <a:lnTo>
                  <a:pt x="385" y="250"/>
                </a:lnTo>
                <a:lnTo>
                  <a:pt x="390" y="250"/>
                </a:lnTo>
                <a:lnTo>
                  <a:pt x="390" y="250"/>
                </a:lnTo>
                <a:lnTo>
                  <a:pt x="393" y="250"/>
                </a:lnTo>
                <a:lnTo>
                  <a:pt x="393" y="250"/>
                </a:lnTo>
                <a:lnTo>
                  <a:pt x="398" y="252"/>
                </a:lnTo>
                <a:lnTo>
                  <a:pt x="400" y="252"/>
                </a:lnTo>
                <a:lnTo>
                  <a:pt x="460" y="262"/>
                </a:lnTo>
                <a:lnTo>
                  <a:pt x="460" y="301"/>
                </a:lnTo>
                <a:lnTo>
                  <a:pt x="436" y="303"/>
                </a:lnTo>
                <a:lnTo>
                  <a:pt x="417" y="308"/>
                </a:lnTo>
                <a:lnTo>
                  <a:pt x="402" y="310"/>
                </a:lnTo>
                <a:lnTo>
                  <a:pt x="398" y="315"/>
                </a:lnTo>
                <a:lnTo>
                  <a:pt x="398" y="337"/>
                </a:lnTo>
                <a:lnTo>
                  <a:pt x="402" y="342"/>
                </a:lnTo>
                <a:lnTo>
                  <a:pt x="402" y="342"/>
                </a:lnTo>
                <a:lnTo>
                  <a:pt x="402" y="371"/>
                </a:lnTo>
                <a:lnTo>
                  <a:pt x="398" y="374"/>
                </a:lnTo>
                <a:lnTo>
                  <a:pt x="398" y="376"/>
                </a:lnTo>
                <a:lnTo>
                  <a:pt x="402" y="381"/>
                </a:lnTo>
                <a:lnTo>
                  <a:pt x="402" y="381"/>
                </a:lnTo>
                <a:lnTo>
                  <a:pt x="402" y="400"/>
                </a:lnTo>
                <a:lnTo>
                  <a:pt x="398" y="403"/>
                </a:lnTo>
                <a:lnTo>
                  <a:pt x="398" y="412"/>
                </a:lnTo>
                <a:lnTo>
                  <a:pt x="402" y="417"/>
                </a:lnTo>
                <a:lnTo>
                  <a:pt x="402" y="417"/>
                </a:lnTo>
                <a:lnTo>
                  <a:pt x="400" y="1260"/>
                </a:lnTo>
                <a:lnTo>
                  <a:pt x="378" y="1260"/>
                </a:lnTo>
                <a:lnTo>
                  <a:pt x="376" y="415"/>
                </a:lnTo>
                <a:lnTo>
                  <a:pt x="315" y="415"/>
                </a:lnTo>
                <a:lnTo>
                  <a:pt x="315" y="383"/>
                </a:lnTo>
                <a:lnTo>
                  <a:pt x="90" y="383"/>
                </a:lnTo>
                <a:lnTo>
                  <a:pt x="75" y="415"/>
                </a:lnTo>
                <a:lnTo>
                  <a:pt x="42" y="415"/>
                </a:lnTo>
                <a:lnTo>
                  <a:pt x="17" y="473"/>
                </a:lnTo>
                <a:lnTo>
                  <a:pt x="17" y="1224"/>
                </a:lnTo>
                <a:lnTo>
                  <a:pt x="10" y="1224"/>
                </a:lnTo>
                <a:lnTo>
                  <a:pt x="10" y="1221"/>
                </a:lnTo>
                <a:lnTo>
                  <a:pt x="5" y="1219"/>
                </a:lnTo>
                <a:lnTo>
                  <a:pt x="0" y="1219"/>
                </a:lnTo>
                <a:lnTo>
                  <a:pt x="0" y="1576"/>
                </a:lnTo>
                <a:lnTo>
                  <a:pt x="1281" y="1576"/>
                </a:lnTo>
                <a:lnTo>
                  <a:pt x="1281" y="1017"/>
                </a:lnTo>
                <a:close/>
                <a:moveTo>
                  <a:pt x="342" y="225"/>
                </a:moveTo>
                <a:lnTo>
                  <a:pt x="344" y="225"/>
                </a:lnTo>
                <a:lnTo>
                  <a:pt x="344" y="225"/>
                </a:lnTo>
                <a:lnTo>
                  <a:pt x="352" y="228"/>
                </a:lnTo>
                <a:lnTo>
                  <a:pt x="344" y="225"/>
                </a:lnTo>
                <a:lnTo>
                  <a:pt x="344" y="225"/>
                </a:lnTo>
                <a:lnTo>
                  <a:pt x="342" y="225"/>
                </a:lnTo>
                <a:lnTo>
                  <a:pt x="342" y="223"/>
                </a:lnTo>
                <a:lnTo>
                  <a:pt x="342" y="225"/>
                </a:lnTo>
                <a:close/>
                <a:moveTo>
                  <a:pt x="342" y="228"/>
                </a:moveTo>
                <a:lnTo>
                  <a:pt x="342" y="228"/>
                </a:lnTo>
                <a:lnTo>
                  <a:pt x="339" y="228"/>
                </a:lnTo>
                <a:lnTo>
                  <a:pt x="342" y="228"/>
                </a:lnTo>
                <a:lnTo>
                  <a:pt x="342" y="228"/>
                </a:lnTo>
                <a:lnTo>
                  <a:pt x="361" y="233"/>
                </a:lnTo>
                <a:lnTo>
                  <a:pt x="342" y="228"/>
                </a:lnTo>
                <a:close/>
                <a:moveTo>
                  <a:pt x="410" y="199"/>
                </a:moveTo>
                <a:lnTo>
                  <a:pt x="410" y="201"/>
                </a:lnTo>
                <a:lnTo>
                  <a:pt x="410" y="199"/>
                </a:lnTo>
                <a:lnTo>
                  <a:pt x="410" y="199"/>
                </a:lnTo>
                <a:lnTo>
                  <a:pt x="410" y="199"/>
                </a:lnTo>
                <a:close/>
                <a:moveTo>
                  <a:pt x="414" y="208"/>
                </a:move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4" y="208"/>
                </a:lnTo>
                <a:lnTo>
                  <a:pt x="419" y="211"/>
                </a:lnTo>
                <a:lnTo>
                  <a:pt x="414" y="208"/>
                </a:lnTo>
                <a:close/>
                <a:moveTo>
                  <a:pt x="427" y="199"/>
                </a:moveTo>
                <a:lnTo>
                  <a:pt x="427" y="196"/>
                </a:lnTo>
                <a:lnTo>
                  <a:pt x="429" y="196"/>
                </a:lnTo>
                <a:lnTo>
                  <a:pt x="427" y="196"/>
                </a:lnTo>
                <a:lnTo>
                  <a:pt x="427" y="199"/>
                </a:lnTo>
                <a:close/>
                <a:moveTo>
                  <a:pt x="429" y="206"/>
                </a:moveTo>
                <a:lnTo>
                  <a:pt x="429" y="204"/>
                </a:lnTo>
                <a:lnTo>
                  <a:pt x="429" y="204"/>
                </a:lnTo>
                <a:lnTo>
                  <a:pt x="429" y="204"/>
                </a:lnTo>
                <a:lnTo>
                  <a:pt x="429" y="206"/>
                </a:lnTo>
                <a:lnTo>
                  <a:pt x="431" y="206"/>
                </a:lnTo>
                <a:lnTo>
                  <a:pt x="429" y="20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7" name="Freeform 15"/>
          <p:cNvSpPr>
            <a:spLocks/>
          </p:cNvSpPr>
          <p:nvPr/>
        </p:nvSpPr>
        <p:spPr bwMode="auto">
          <a:xfrm>
            <a:off x="4573787" y="5444561"/>
            <a:ext cx="1523007" cy="1421711"/>
          </a:xfrm>
          <a:custGeom>
            <a:avLst/>
            <a:gdLst>
              <a:gd name="T0" fmla="*/ 1278 w 1278"/>
              <a:gd name="T1" fmla="*/ 836 h 1193"/>
              <a:gd name="T2" fmla="*/ 1271 w 1278"/>
              <a:gd name="T3" fmla="*/ 819 h 1193"/>
              <a:gd name="T4" fmla="*/ 1252 w 1278"/>
              <a:gd name="T5" fmla="*/ 821 h 1193"/>
              <a:gd name="T6" fmla="*/ 1242 w 1278"/>
              <a:gd name="T7" fmla="*/ 807 h 1193"/>
              <a:gd name="T8" fmla="*/ 1206 w 1278"/>
              <a:gd name="T9" fmla="*/ 700 h 1193"/>
              <a:gd name="T10" fmla="*/ 1167 w 1278"/>
              <a:gd name="T11" fmla="*/ 693 h 1193"/>
              <a:gd name="T12" fmla="*/ 1126 w 1278"/>
              <a:gd name="T13" fmla="*/ 651 h 1193"/>
              <a:gd name="T14" fmla="*/ 1075 w 1278"/>
              <a:gd name="T15" fmla="*/ 598 h 1193"/>
              <a:gd name="T16" fmla="*/ 1068 w 1278"/>
              <a:gd name="T17" fmla="*/ 586 h 1193"/>
              <a:gd name="T18" fmla="*/ 1053 w 1278"/>
              <a:gd name="T19" fmla="*/ 566 h 1193"/>
              <a:gd name="T20" fmla="*/ 1048 w 1278"/>
              <a:gd name="T21" fmla="*/ 581 h 1193"/>
              <a:gd name="T22" fmla="*/ 1034 w 1278"/>
              <a:gd name="T23" fmla="*/ 593 h 1193"/>
              <a:gd name="T24" fmla="*/ 1034 w 1278"/>
              <a:gd name="T25" fmla="*/ 625 h 1193"/>
              <a:gd name="T26" fmla="*/ 956 w 1278"/>
              <a:gd name="T27" fmla="*/ 685 h 1193"/>
              <a:gd name="T28" fmla="*/ 925 w 1278"/>
              <a:gd name="T29" fmla="*/ 695 h 1193"/>
              <a:gd name="T30" fmla="*/ 884 w 1278"/>
              <a:gd name="T31" fmla="*/ 824 h 1193"/>
              <a:gd name="T32" fmla="*/ 864 w 1278"/>
              <a:gd name="T33" fmla="*/ 807 h 1193"/>
              <a:gd name="T34" fmla="*/ 850 w 1278"/>
              <a:gd name="T35" fmla="*/ 838 h 1193"/>
              <a:gd name="T36" fmla="*/ 833 w 1278"/>
              <a:gd name="T37" fmla="*/ 819 h 1193"/>
              <a:gd name="T38" fmla="*/ 814 w 1278"/>
              <a:gd name="T39" fmla="*/ 841 h 1193"/>
              <a:gd name="T40" fmla="*/ 751 w 1278"/>
              <a:gd name="T41" fmla="*/ 32 h 1193"/>
              <a:gd name="T42" fmla="*/ 445 w 1278"/>
              <a:gd name="T43" fmla="*/ 855 h 1193"/>
              <a:gd name="T44" fmla="*/ 431 w 1278"/>
              <a:gd name="T45" fmla="*/ 739 h 1193"/>
              <a:gd name="T46" fmla="*/ 404 w 1278"/>
              <a:gd name="T47" fmla="*/ 756 h 1193"/>
              <a:gd name="T48" fmla="*/ 378 w 1278"/>
              <a:gd name="T49" fmla="*/ 561 h 1193"/>
              <a:gd name="T50" fmla="*/ 375 w 1278"/>
              <a:gd name="T51" fmla="*/ 547 h 1193"/>
              <a:gd name="T52" fmla="*/ 368 w 1278"/>
              <a:gd name="T53" fmla="*/ 569 h 1193"/>
              <a:gd name="T54" fmla="*/ 351 w 1278"/>
              <a:gd name="T55" fmla="*/ 479 h 1193"/>
              <a:gd name="T56" fmla="*/ 341 w 1278"/>
              <a:gd name="T57" fmla="*/ 348 h 1193"/>
              <a:gd name="T58" fmla="*/ 324 w 1278"/>
              <a:gd name="T59" fmla="*/ 372 h 1193"/>
              <a:gd name="T60" fmla="*/ 312 w 1278"/>
              <a:gd name="T61" fmla="*/ 479 h 1193"/>
              <a:gd name="T62" fmla="*/ 295 w 1278"/>
              <a:gd name="T63" fmla="*/ 561 h 1193"/>
              <a:gd name="T64" fmla="*/ 290 w 1278"/>
              <a:gd name="T65" fmla="*/ 547 h 1193"/>
              <a:gd name="T66" fmla="*/ 288 w 1278"/>
              <a:gd name="T67" fmla="*/ 569 h 1193"/>
              <a:gd name="T68" fmla="*/ 269 w 1278"/>
              <a:gd name="T69" fmla="*/ 693 h 1193"/>
              <a:gd name="T70" fmla="*/ 269 w 1278"/>
              <a:gd name="T71" fmla="*/ 695 h 1193"/>
              <a:gd name="T72" fmla="*/ 261 w 1278"/>
              <a:gd name="T73" fmla="*/ 758 h 1193"/>
              <a:gd name="T74" fmla="*/ 244 w 1278"/>
              <a:gd name="T75" fmla="*/ 712 h 1193"/>
              <a:gd name="T76" fmla="*/ 232 w 1278"/>
              <a:gd name="T77" fmla="*/ 574 h 1193"/>
              <a:gd name="T78" fmla="*/ 208 w 1278"/>
              <a:gd name="T79" fmla="*/ 710 h 1193"/>
              <a:gd name="T80" fmla="*/ 194 w 1278"/>
              <a:gd name="T81" fmla="*/ 748 h 1193"/>
              <a:gd name="T82" fmla="*/ 174 w 1278"/>
              <a:gd name="T83" fmla="*/ 688 h 1193"/>
              <a:gd name="T84" fmla="*/ 172 w 1278"/>
              <a:gd name="T85" fmla="*/ 685 h 1193"/>
              <a:gd name="T86" fmla="*/ 169 w 1278"/>
              <a:gd name="T87" fmla="*/ 615 h 1193"/>
              <a:gd name="T88" fmla="*/ 167 w 1278"/>
              <a:gd name="T89" fmla="*/ 610 h 1193"/>
              <a:gd name="T90" fmla="*/ 157 w 1278"/>
              <a:gd name="T91" fmla="*/ 557 h 1193"/>
              <a:gd name="T92" fmla="*/ 148 w 1278"/>
              <a:gd name="T93" fmla="*/ 547 h 1193"/>
              <a:gd name="T94" fmla="*/ 123 w 1278"/>
              <a:gd name="T95" fmla="*/ 479 h 1193"/>
              <a:gd name="T96" fmla="*/ 123 w 1278"/>
              <a:gd name="T97" fmla="*/ 464 h 1193"/>
              <a:gd name="T98" fmla="*/ 121 w 1278"/>
              <a:gd name="T99" fmla="*/ 304 h 1193"/>
              <a:gd name="T100" fmla="*/ 97 w 1278"/>
              <a:gd name="T101" fmla="*/ 464 h 1193"/>
              <a:gd name="T102" fmla="*/ 94 w 1278"/>
              <a:gd name="T103" fmla="*/ 476 h 1193"/>
              <a:gd name="T104" fmla="*/ 70 w 1278"/>
              <a:gd name="T105" fmla="*/ 554 h 1193"/>
              <a:gd name="T106" fmla="*/ 60 w 1278"/>
              <a:gd name="T107" fmla="*/ 549 h 1193"/>
              <a:gd name="T108" fmla="*/ 48 w 1278"/>
              <a:gd name="T109" fmla="*/ 610 h 1193"/>
              <a:gd name="T110" fmla="*/ 41 w 1278"/>
              <a:gd name="T111" fmla="*/ 746 h 1193"/>
              <a:gd name="T112" fmla="*/ 17 w 1278"/>
              <a:gd name="T113" fmla="*/ 739 h 1193"/>
              <a:gd name="T114" fmla="*/ 7 w 1278"/>
              <a:gd name="T115" fmla="*/ 848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78" h="1193">
                <a:moveTo>
                  <a:pt x="12" y="306"/>
                </a:moveTo>
                <a:lnTo>
                  <a:pt x="0" y="304"/>
                </a:lnTo>
                <a:lnTo>
                  <a:pt x="0" y="1193"/>
                </a:lnTo>
                <a:lnTo>
                  <a:pt x="1278" y="1193"/>
                </a:lnTo>
                <a:lnTo>
                  <a:pt x="1278" y="836"/>
                </a:lnTo>
                <a:lnTo>
                  <a:pt x="1274" y="836"/>
                </a:lnTo>
                <a:lnTo>
                  <a:pt x="1274" y="819"/>
                </a:lnTo>
                <a:lnTo>
                  <a:pt x="1271" y="819"/>
                </a:lnTo>
                <a:lnTo>
                  <a:pt x="1271" y="819"/>
                </a:lnTo>
                <a:lnTo>
                  <a:pt x="1271" y="819"/>
                </a:lnTo>
                <a:lnTo>
                  <a:pt x="1269" y="819"/>
                </a:lnTo>
                <a:lnTo>
                  <a:pt x="1269" y="836"/>
                </a:lnTo>
                <a:lnTo>
                  <a:pt x="1257" y="836"/>
                </a:lnTo>
                <a:lnTo>
                  <a:pt x="1257" y="824"/>
                </a:lnTo>
                <a:lnTo>
                  <a:pt x="1252" y="821"/>
                </a:lnTo>
                <a:lnTo>
                  <a:pt x="1245" y="821"/>
                </a:lnTo>
                <a:lnTo>
                  <a:pt x="1245" y="807"/>
                </a:lnTo>
                <a:lnTo>
                  <a:pt x="1242" y="807"/>
                </a:lnTo>
                <a:lnTo>
                  <a:pt x="1242" y="807"/>
                </a:lnTo>
                <a:lnTo>
                  <a:pt x="1242" y="807"/>
                </a:lnTo>
                <a:lnTo>
                  <a:pt x="1240" y="807"/>
                </a:lnTo>
                <a:lnTo>
                  <a:pt x="1240" y="821"/>
                </a:lnTo>
                <a:lnTo>
                  <a:pt x="1220" y="821"/>
                </a:lnTo>
                <a:lnTo>
                  <a:pt x="1223" y="702"/>
                </a:lnTo>
                <a:lnTo>
                  <a:pt x="1206" y="700"/>
                </a:lnTo>
                <a:lnTo>
                  <a:pt x="1182" y="700"/>
                </a:lnTo>
                <a:lnTo>
                  <a:pt x="1174" y="695"/>
                </a:lnTo>
                <a:lnTo>
                  <a:pt x="1174" y="695"/>
                </a:lnTo>
                <a:lnTo>
                  <a:pt x="1172" y="695"/>
                </a:lnTo>
                <a:lnTo>
                  <a:pt x="1167" y="693"/>
                </a:lnTo>
                <a:lnTo>
                  <a:pt x="1167" y="688"/>
                </a:lnTo>
                <a:lnTo>
                  <a:pt x="1155" y="685"/>
                </a:lnTo>
                <a:lnTo>
                  <a:pt x="1150" y="685"/>
                </a:lnTo>
                <a:lnTo>
                  <a:pt x="1140" y="668"/>
                </a:lnTo>
                <a:lnTo>
                  <a:pt x="1126" y="651"/>
                </a:lnTo>
                <a:lnTo>
                  <a:pt x="1111" y="639"/>
                </a:lnTo>
                <a:lnTo>
                  <a:pt x="1092" y="629"/>
                </a:lnTo>
                <a:lnTo>
                  <a:pt x="1073" y="625"/>
                </a:lnTo>
                <a:lnTo>
                  <a:pt x="1073" y="598"/>
                </a:lnTo>
                <a:lnTo>
                  <a:pt x="1075" y="598"/>
                </a:lnTo>
                <a:lnTo>
                  <a:pt x="1075" y="595"/>
                </a:lnTo>
                <a:lnTo>
                  <a:pt x="1075" y="593"/>
                </a:lnTo>
                <a:lnTo>
                  <a:pt x="1073" y="593"/>
                </a:lnTo>
                <a:lnTo>
                  <a:pt x="1070" y="588"/>
                </a:lnTo>
                <a:lnTo>
                  <a:pt x="1068" y="586"/>
                </a:lnTo>
                <a:lnTo>
                  <a:pt x="1063" y="583"/>
                </a:lnTo>
                <a:lnTo>
                  <a:pt x="1061" y="581"/>
                </a:lnTo>
                <a:lnTo>
                  <a:pt x="1056" y="581"/>
                </a:lnTo>
                <a:lnTo>
                  <a:pt x="1056" y="566"/>
                </a:lnTo>
                <a:lnTo>
                  <a:pt x="1053" y="566"/>
                </a:lnTo>
                <a:lnTo>
                  <a:pt x="1053" y="564"/>
                </a:lnTo>
                <a:lnTo>
                  <a:pt x="1053" y="566"/>
                </a:lnTo>
                <a:lnTo>
                  <a:pt x="1048" y="566"/>
                </a:lnTo>
                <a:lnTo>
                  <a:pt x="1048" y="581"/>
                </a:lnTo>
                <a:lnTo>
                  <a:pt x="1048" y="581"/>
                </a:lnTo>
                <a:lnTo>
                  <a:pt x="1046" y="581"/>
                </a:lnTo>
                <a:lnTo>
                  <a:pt x="1041" y="583"/>
                </a:lnTo>
                <a:lnTo>
                  <a:pt x="1039" y="586"/>
                </a:lnTo>
                <a:lnTo>
                  <a:pt x="1036" y="588"/>
                </a:lnTo>
                <a:lnTo>
                  <a:pt x="1034" y="593"/>
                </a:lnTo>
                <a:lnTo>
                  <a:pt x="1031" y="593"/>
                </a:lnTo>
                <a:lnTo>
                  <a:pt x="1031" y="595"/>
                </a:lnTo>
                <a:lnTo>
                  <a:pt x="1031" y="598"/>
                </a:lnTo>
                <a:lnTo>
                  <a:pt x="1034" y="598"/>
                </a:lnTo>
                <a:lnTo>
                  <a:pt x="1034" y="625"/>
                </a:lnTo>
                <a:lnTo>
                  <a:pt x="1014" y="629"/>
                </a:lnTo>
                <a:lnTo>
                  <a:pt x="995" y="639"/>
                </a:lnTo>
                <a:lnTo>
                  <a:pt x="978" y="651"/>
                </a:lnTo>
                <a:lnTo>
                  <a:pt x="964" y="668"/>
                </a:lnTo>
                <a:lnTo>
                  <a:pt x="956" y="685"/>
                </a:lnTo>
                <a:lnTo>
                  <a:pt x="949" y="685"/>
                </a:lnTo>
                <a:lnTo>
                  <a:pt x="937" y="688"/>
                </a:lnTo>
                <a:lnTo>
                  <a:pt x="937" y="693"/>
                </a:lnTo>
                <a:lnTo>
                  <a:pt x="935" y="695"/>
                </a:lnTo>
                <a:lnTo>
                  <a:pt x="925" y="695"/>
                </a:lnTo>
                <a:lnTo>
                  <a:pt x="925" y="697"/>
                </a:lnTo>
                <a:lnTo>
                  <a:pt x="922" y="700"/>
                </a:lnTo>
                <a:lnTo>
                  <a:pt x="896" y="700"/>
                </a:lnTo>
                <a:lnTo>
                  <a:pt x="881" y="702"/>
                </a:lnTo>
                <a:lnTo>
                  <a:pt x="884" y="824"/>
                </a:lnTo>
                <a:lnTo>
                  <a:pt x="867" y="824"/>
                </a:lnTo>
                <a:lnTo>
                  <a:pt x="867" y="807"/>
                </a:lnTo>
                <a:lnTo>
                  <a:pt x="864" y="807"/>
                </a:lnTo>
                <a:lnTo>
                  <a:pt x="864" y="807"/>
                </a:lnTo>
                <a:lnTo>
                  <a:pt x="864" y="807"/>
                </a:lnTo>
                <a:lnTo>
                  <a:pt x="862" y="807"/>
                </a:lnTo>
                <a:lnTo>
                  <a:pt x="862" y="824"/>
                </a:lnTo>
                <a:lnTo>
                  <a:pt x="855" y="824"/>
                </a:lnTo>
                <a:lnTo>
                  <a:pt x="850" y="826"/>
                </a:lnTo>
                <a:lnTo>
                  <a:pt x="850" y="838"/>
                </a:lnTo>
                <a:lnTo>
                  <a:pt x="850" y="838"/>
                </a:lnTo>
                <a:lnTo>
                  <a:pt x="835" y="838"/>
                </a:lnTo>
                <a:lnTo>
                  <a:pt x="833" y="819"/>
                </a:lnTo>
                <a:lnTo>
                  <a:pt x="833" y="819"/>
                </a:lnTo>
                <a:lnTo>
                  <a:pt x="833" y="819"/>
                </a:lnTo>
                <a:lnTo>
                  <a:pt x="830" y="819"/>
                </a:lnTo>
                <a:lnTo>
                  <a:pt x="828" y="819"/>
                </a:lnTo>
                <a:lnTo>
                  <a:pt x="828" y="838"/>
                </a:lnTo>
                <a:lnTo>
                  <a:pt x="818" y="838"/>
                </a:lnTo>
                <a:lnTo>
                  <a:pt x="814" y="841"/>
                </a:lnTo>
                <a:lnTo>
                  <a:pt x="814" y="841"/>
                </a:lnTo>
                <a:lnTo>
                  <a:pt x="809" y="841"/>
                </a:lnTo>
                <a:lnTo>
                  <a:pt x="811" y="90"/>
                </a:lnTo>
                <a:lnTo>
                  <a:pt x="782" y="32"/>
                </a:lnTo>
                <a:lnTo>
                  <a:pt x="751" y="32"/>
                </a:lnTo>
                <a:lnTo>
                  <a:pt x="734" y="0"/>
                </a:lnTo>
                <a:lnTo>
                  <a:pt x="508" y="0"/>
                </a:lnTo>
                <a:lnTo>
                  <a:pt x="508" y="32"/>
                </a:lnTo>
                <a:lnTo>
                  <a:pt x="448" y="32"/>
                </a:lnTo>
                <a:lnTo>
                  <a:pt x="445" y="855"/>
                </a:lnTo>
                <a:lnTo>
                  <a:pt x="438" y="848"/>
                </a:lnTo>
                <a:lnTo>
                  <a:pt x="438" y="836"/>
                </a:lnTo>
                <a:lnTo>
                  <a:pt x="436" y="746"/>
                </a:lnTo>
                <a:lnTo>
                  <a:pt x="436" y="739"/>
                </a:lnTo>
                <a:lnTo>
                  <a:pt x="431" y="739"/>
                </a:lnTo>
                <a:lnTo>
                  <a:pt x="429" y="739"/>
                </a:lnTo>
                <a:lnTo>
                  <a:pt x="429" y="746"/>
                </a:lnTo>
                <a:lnTo>
                  <a:pt x="429" y="758"/>
                </a:lnTo>
                <a:lnTo>
                  <a:pt x="404" y="758"/>
                </a:lnTo>
                <a:lnTo>
                  <a:pt x="404" y="756"/>
                </a:lnTo>
                <a:lnTo>
                  <a:pt x="399" y="746"/>
                </a:lnTo>
                <a:lnTo>
                  <a:pt x="399" y="693"/>
                </a:lnTo>
                <a:lnTo>
                  <a:pt x="392" y="676"/>
                </a:lnTo>
                <a:lnTo>
                  <a:pt x="392" y="622"/>
                </a:lnTo>
                <a:lnTo>
                  <a:pt x="378" y="561"/>
                </a:lnTo>
                <a:lnTo>
                  <a:pt x="380" y="561"/>
                </a:lnTo>
                <a:lnTo>
                  <a:pt x="380" y="547"/>
                </a:lnTo>
                <a:lnTo>
                  <a:pt x="375" y="547"/>
                </a:lnTo>
                <a:lnTo>
                  <a:pt x="375" y="547"/>
                </a:lnTo>
                <a:lnTo>
                  <a:pt x="375" y="547"/>
                </a:lnTo>
                <a:lnTo>
                  <a:pt x="368" y="547"/>
                </a:lnTo>
                <a:lnTo>
                  <a:pt x="368" y="554"/>
                </a:lnTo>
                <a:lnTo>
                  <a:pt x="366" y="554"/>
                </a:lnTo>
                <a:lnTo>
                  <a:pt x="366" y="569"/>
                </a:lnTo>
                <a:lnTo>
                  <a:pt x="368" y="569"/>
                </a:lnTo>
                <a:lnTo>
                  <a:pt x="358" y="610"/>
                </a:lnTo>
                <a:lnTo>
                  <a:pt x="346" y="481"/>
                </a:lnTo>
                <a:lnTo>
                  <a:pt x="351" y="481"/>
                </a:lnTo>
                <a:lnTo>
                  <a:pt x="351" y="479"/>
                </a:lnTo>
                <a:lnTo>
                  <a:pt x="351" y="479"/>
                </a:lnTo>
                <a:lnTo>
                  <a:pt x="351" y="469"/>
                </a:lnTo>
                <a:lnTo>
                  <a:pt x="344" y="469"/>
                </a:lnTo>
                <a:lnTo>
                  <a:pt x="337" y="372"/>
                </a:lnTo>
                <a:lnTo>
                  <a:pt x="341" y="372"/>
                </a:lnTo>
                <a:lnTo>
                  <a:pt x="341" y="348"/>
                </a:lnTo>
                <a:lnTo>
                  <a:pt x="341" y="309"/>
                </a:lnTo>
                <a:lnTo>
                  <a:pt x="320" y="309"/>
                </a:lnTo>
                <a:lnTo>
                  <a:pt x="320" y="348"/>
                </a:lnTo>
                <a:lnTo>
                  <a:pt x="320" y="372"/>
                </a:lnTo>
                <a:lnTo>
                  <a:pt x="324" y="372"/>
                </a:lnTo>
                <a:lnTo>
                  <a:pt x="324" y="374"/>
                </a:lnTo>
                <a:lnTo>
                  <a:pt x="317" y="469"/>
                </a:lnTo>
                <a:lnTo>
                  <a:pt x="312" y="469"/>
                </a:lnTo>
                <a:lnTo>
                  <a:pt x="312" y="472"/>
                </a:lnTo>
                <a:lnTo>
                  <a:pt x="312" y="479"/>
                </a:lnTo>
                <a:lnTo>
                  <a:pt x="312" y="481"/>
                </a:lnTo>
                <a:lnTo>
                  <a:pt x="317" y="481"/>
                </a:lnTo>
                <a:lnTo>
                  <a:pt x="305" y="610"/>
                </a:lnTo>
                <a:lnTo>
                  <a:pt x="295" y="566"/>
                </a:lnTo>
                <a:lnTo>
                  <a:pt x="295" y="561"/>
                </a:lnTo>
                <a:lnTo>
                  <a:pt x="298" y="561"/>
                </a:lnTo>
                <a:lnTo>
                  <a:pt x="298" y="547"/>
                </a:lnTo>
                <a:lnTo>
                  <a:pt x="290" y="547"/>
                </a:lnTo>
                <a:lnTo>
                  <a:pt x="290" y="547"/>
                </a:lnTo>
                <a:lnTo>
                  <a:pt x="290" y="547"/>
                </a:lnTo>
                <a:lnTo>
                  <a:pt x="286" y="547"/>
                </a:lnTo>
                <a:lnTo>
                  <a:pt x="286" y="554"/>
                </a:lnTo>
                <a:lnTo>
                  <a:pt x="286" y="554"/>
                </a:lnTo>
                <a:lnTo>
                  <a:pt x="286" y="569"/>
                </a:lnTo>
                <a:lnTo>
                  <a:pt x="288" y="569"/>
                </a:lnTo>
                <a:lnTo>
                  <a:pt x="276" y="622"/>
                </a:lnTo>
                <a:lnTo>
                  <a:pt x="276" y="622"/>
                </a:lnTo>
                <a:lnTo>
                  <a:pt x="274" y="627"/>
                </a:lnTo>
                <a:lnTo>
                  <a:pt x="274" y="676"/>
                </a:lnTo>
                <a:lnTo>
                  <a:pt x="269" y="693"/>
                </a:lnTo>
                <a:lnTo>
                  <a:pt x="269" y="693"/>
                </a:lnTo>
                <a:lnTo>
                  <a:pt x="269" y="693"/>
                </a:lnTo>
                <a:lnTo>
                  <a:pt x="269" y="695"/>
                </a:lnTo>
                <a:lnTo>
                  <a:pt x="269" y="695"/>
                </a:lnTo>
                <a:lnTo>
                  <a:pt x="269" y="695"/>
                </a:lnTo>
                <a:lnTo>
                  <a:pt x="269" y="695"/>
                </a:lnTo>
                <a:lnTo>
                  <a:pt x="269" y="746"/>
                </a:lnTo>
                <a:lnTo>
                  <a:pt x="261" y="756"/>
                </a:lnTo>
                <a:lnTo>
                  <a:pt x="261" y="756"/>
                </a:lnTo>
                <a:lnTo>
                  <a:pt x="261" y="758"/>
                </a:lnTo>
                <a:lnTo>
                  <a:pt x="261" y="758"/>
                </a:lnTo>
                <a:lnTo>
                  <a:pt x="252" y="758"/>
                </a:lnTo>
                <a:lnTo>
                  <a:pt x="252" y="748"/>
                </a:lnTo>
                <a:lnTo>
                  <a:pt x="244" y="748"/>
                </a:lnTo>
                <a:lnTo>
                  <a:pt x="244" y="712"/>
                </a:lnTo>
                <a:lnTo>
                  <a:pt x="244" y="710"/>
                </a:lnTo>
                <a:lnTo>
                  <a:pt x="240" y="710"/>
                </a:lnTo>
                <a:lnTo>
                  <a:pt x="225" y="574"/>
                </a:lnTo>
                <a:lnTo>
                  <a:pt x="225" y="574"/>
                </a:lnTo>
                <a:lnTo>
                  <a:pt x="232" y="574"/>
                </a:lnTo>
                <a:lnTo>
                  <a:pt x="232" y="537"/>
                </a:lnTo>
                <a:lnTo>
                  <a:pt x="215" y="537"/>
                </a:lnTo>
                <a:lnTo>
                  <a:pt x="215" y="574"/>
                </a:lnTo>
                <a:lnTo>
                  <a:pt x="220" y="574"/>
                </a:lnTo>
                <a:lnTo>
                  <a:pt x="208" y="710"/>
                </a:lnTo>
                <a:lnTo>
                  <a:pt x="208" y="710"/>
                </a:lnTo>
                <a:lnTo>
                  <a:pt x="208" y="710"/>
                </a:lnTo>
                <a:lnTo>
                  <a:pt x="201" y="710"/>
                </a:lnTo>
                <a:lnTo>
                  <a:pt x="201" y="748"/>
                </a:lnTo>
                <a:lnTo>
                  <a:pt x="194" y="748"/>
                </a:lnTo>
                <a:lnTo>
                  <a:pt x="194" y="758"/>
                </a:lnTo>
                <a:lnTo>
                  <a:pt x="179" y="758"/>
                </a:lnTo>
                <a:lnTo>
                  <a:pt x="179" y="758"/>
                </a:lnTo>
                <a:lnTo>
                  <a:pt x="174" y="746"/>
                </a:lnTo>
                <a:lnTo>
                  <a:pt x="174" y="688"/>
                </a:lnTo>
                <a:lnTo>
                  <a:pt x="174" y="688"/>
                </a:lnTo>
                <a:lnTo>
                  <a:pt x="174" y="688"/>
                </a:lnTo>
                <a:lnTo>
                  <a:pt x="172" y="688"/>
                </a:lnTo>
                <a:lnTo>
                  <a:pt x="172" y="685"/>
                </a:lnTo>
                <a:lnTo>
                  <a:pt x="172" y="685"/>
                </a:lnTo>
                <a:lnTo>
                  <a:pt x="172" y="685"/>
                </a:lnTo>
                <a:lnTo>
                  <a:pt x="169" y="683"/>
                </a:lnTo>
                <a:lnTo>
                  <a:pt x="169" y="617"/>
                </a:lnTo>
                <a:lnTo>
                  <a:pt x="169" y="617"/>
                </a:lnTo>
                <a:lnTo>
                  <a:pt x="169" y="615"/>
                </a:lnTo>
                <a:lnTo>
                  <a:pt x="167" y="615"/>
                </a:lnTo>
                <a:lnTo>
                  <a:pt x="167" y="615"/>
                </a:lnTo>
                <a:lnTo>
                  <a:pt x="167" y="610"/>
                </a:lnTo>
                <a:lnTo>
                  <a:pt x="167" y="610"/>
                </a:lnTo>
                <a:lnTo>
                  <a:pt x="167" y="610"/>
                </a:lnTo>
                <a:lnTo>
                  <a:pt x="165" y="610"/>
                </a:lnTo>
                <a:lnTo>
                  <a:pt x="165" y="610"/>
                </a:lnTo>
                <a:lnTo>
                  <a:pt x="155" y="569"/>
                </a:lnTo>
                <a:lnTo>
                  <a:pt x="157" y="569"/>
                </a:lnTo>
                <a:lnTo>
                  <a:pt x="157" y="557"/>
                </a:lnTo>
                <a:lnTo>
                  <a:pt x="155" y="557"/>
                </a:lnTo>
                <a:lnTo>
                  <a:pt x="155" y="547"/>
                </a:lnTo>
                <a:lnTo>
                  <a:pt x="148" y="547"/>
                </a:lnTo>
                <a:lnTo>
                  <a:pt x="148" y="547"/>
                </a:lnTo>
                <a:lnTo>
                  <a:pt x="148" y="547"/>
                </a:lnTo>
                <a:lnTo>
                  <a:pt x="143" y="547"/>
                </a:lnTo>
                <a:lnTo>
                  <a:pt x="143" y="561"/>
                </a:lnTo>
                <a:lnTo>
                  <a:pt x="145" y="561"/>
                </a:lnTo>
                <a:lnTo>
                  <a:pt x="136" y="603"/>
                </a:lnTo>
                <a:lnTo>
                  <a:pt x="123" y="479"/>
                </a:lnTo>
                <a:lnTo>
                  <a:pt x="131" y="476"/>
                </a:lnTo>
                <a:lnTo>
                  <a:pt x="131" y="476"/>
                </a:lnTo>
                <a:lnTo>
                  <a:pt x="131" y="467"/>
                </a:lnTo>
                <a:lnTo>
                  <a:pt x="128" y="464"/>
                </a:lnTo>
                <a:lnTo>
                  <a:pt x="123" y="464"/>
                </a:lnTo>
                <a:lnTo>
                  <a:pt x="116" y="370"/>
                </a:lnTo>
                <a:lnTo>
                  <a:pt x="116" y="370"/>
                </a:lnTo>
                <a:lnTo>
                  <a:pt x="121" y="370"/>
                </a:lnTo>
                <a:lnTo>
                  <a:pt x="121" y="343"/>
                </a:lnTo>
                <a:lnTo>
                  <a:pt x="121" y="304"/>
                </a:lnTo>
                <a:lnTo>
                  <a:pt x="99" y="304"/>
                </a:lnTo>
                <a:lnTo>
                  <a:pt x="99" y="343"/>
                </a:lnTo>
                <a:lnTo>
                  <a:pt x="99" y="370"/>
                </a:lnTo>
                <a:lnTo>
                  <a:pt x="104" y="370"/>
                </a:lnTo>
                <a:lnTo>
                  <a:pt x="97" y="464"/>
                </a:lnTo>
                <a:lnTo>
                  <a:pt x="90" y="464"/>
                </a:lnTo>
                <a:lnTo>
                  <a:pt x="90" y="474"/>
                </a:lnTo>
                <a:lnTo>
                  <a:pt x="90" y="474"/>
                </a:lnTo>
                <a:lnTo>
                  <a:pt x="90" y="476"/>
                </a:lnTo>
                <a:lnTo>
                  <a:pt x="94" y="476"/>
                </a:lnTo>
                <a:lnTo>
                  <a:pt x="82" y="603"/>
                </a:lnTo>
                <a:lnTo>
                  <a:pt x="75" y="569"/>
                </a:lnTo>
                <a:lnTo>
                  <a:pt x="75" y="569"/>
                </a:lnTo>
                <a:lnTo>
                  <a:pt x="75" y="554"/>
                </a:lnTo>
                <a:lnTo>
                  <a:pt x="70" y="554"/>
                </a:lnTo>
                <a:lnTo>
                  <a:pt x="70" y="549"/>
                </a:lnTo>
                <a:lnTo>
                  <a:pt x="65" y="549"/>
                </a:lnTo>
                <a:lnTo>
                  <a:pt x="65" y="547"/>
                </a:lnTo>
                <a:lnTo>
                  <a:pt x="65" y="549"/>
                </a:lnTo>
                <a:lnTo>
                  <a:pt x="60" y="549"/>
                </a:lnTo>
                <a:lnTo>
                  <a:pt x="60" y="561"/>
                </a:lnTo>
                <a:lnTo>
                  <a:pt x="63" y="561"/>
                </a:lnTo>
                <a:lnTo>
                  <a:pt x="51" y="610"/>
                </a:lnTo>
                <a:lnTo>
                  <a:pt x="51" y="610"/>
                </a:lnTo>
                <a:lnTo>
                  <a:pt x="48" y="610"/>
                </a:lnTo>
                <a:lnTo>
                  <a:pt x="46" y="610"/>
                </a:lnTo>
                <a:lnTo>
                  <a:pt x="46" y="683"/>
                </a:lnTo>
                <a:lnTo>
                  <a:pt x="41" y="685"/>
                </a:lnTo>
                <a:lnTo>
                  <a:pt x="41" y="700"/>
                </a:lnTo>
                <a:lnTo>
                  <a:pt x="41" y="746"/>
                </a:lnTo>
                <a:lnTo>
                  <a:pt x="34" y="756"/>
                </a:lnTo>
                <a:lnTo>
                  <a:pt x="34" y="758"/>
                </a:lnTo>
                <a:lnTo>
                  <a:pt x="19" y="758"/>
                </a:lnTo>
                <a:lnTo>
                  <a:pt x="17" y="746"/>
                </a:lnTo>
                <a:lnTo>
                  <a:pt x="17" y="739"/>
                </a:lnTo>
                <a:lnTo>
                  <a:pt x="17" y="739"/>
                </a:lnTo>
                <a:lnTo>
                  <a:pt x="12" y="739"/>
                </a:lnTo>
                <a:lnTo>
                  <a:pt x="12" y="746"/>
                </a:lnTo>
                <a:lnTo>
                  <a:pt x="7" y="836"/>
                </a:lnTo>
                <a:lnTo>
                  <a:pt x="7" y="848"/>
                </a:lnTo>
                <a:lnTo>
                  <a:pt x="5" y="851"/>
                </a:lnTo>
                <a:lnTo>
                  <a:pt x="10" y="365"/>
                </a:lnTo>
                <a:lnTo>
                  <a:pt x="12" y="3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8" name="Freeform 16"/>
          <p:cNvSpPr>
            <a:spLocks/>
          </p:cNvSpPr>
          <p:nvPr/>
        </p:nvSpPr>
        <p:spPr bwMode="auto">
          <a:xfrm>
            <a:off x="3053162" y="5170466"/>
            <a:ext cx="1520624" cy="1695806"/>
          </a:xfrm>
          <a:custGeom>
            <a:avLst/>
            <a:gdLst>
              <a:gd name="T0" fmla="*/ 1242 w 1276"/>
              <a:gd name="T1" fmla="*/ 529 h 1423"/>
              <a:gd name="T2" fmla="*/ 1225 w 1276"/>
              <a:gd name="T3" fmla="*/ 527 h 1423"/>
              <a:gd name="T4" fmla="*/ 1196 w 1276"/>
              <a:gd name="T5" fmla="*/ 505 h 1423"/>
              <a:gd name="T6" fmla="*/ 1172 w 1276"/>
              <a:gd name="T7" fmla="*/ 483 h 1423"/>
              <a:gd name="T8" fmla="*/ 1148 w 1276"/>
              <a:gd name="T9" fmla="*/ 461 h 1423"/>
              <a:gd name="T10" fmla="*/ 1126 w 1276"/>
              <a:gd name="T11" fmla="*/ 439 h 1423"/>
              <a:gd name="T12" fmla="*/ 1043 w 1276"/>
              <a:gd name="T13" fmla="*/ 434 h 1423"/>
              <a:gd name="T14" fmla="*/ 1005 w 1276"/>
              <a:gd name="T15" fmla="*/ 447 h 1423"/>
              <a:gd name="T16" fmla="*/ 985 w 1276"/>
              <a:gd name="T17" fmla="*/ 461 h 1423"/>
              <a:gd name="T18" fmla="*/ 981 w 1276"/>
              <a:gd name="T19" fmla="*/ 481 h 1423"/>
              <a:gd name="T20" fmla="*/ 959 w 1276"/>
              <a:gd name="T21" fmla="*/ 495 h 1423"/>
              <a:gd name="T22" fmla="*/ 939 w 1276"/>
              <a:gd name="T23" fmla="*/ 505 h 1423"/>
              <a:gd name="T24" fmla="*/ 937 w 1276"/>
              <a:gd name="T25" fmla="*/ 524 h 1423"/>
              <a:gd name="T26" fmla="*/ 913 w 1276"/>
              <a:gd name="T27" fmla="*/ 529 h 1423"/>
              <a:gd name="T28" fmla="*/ 840 w 1276"/>
              <a:gd name="T29" fmla="*/ 534 h 1423"/>
              <a:gd name="T30" fmla="*/ 840 w 1276"/>
              <a:gd name="T31" fmla="*/ 595 h 1423"/>
              <a:gd name="T32" fmla="*/ 765 w 1276"/>
              <a:gd name="T33" fmla="*/ 876 h 1423"/>
              <a:gd name="T34" fmla="*/ 763 w 1276"/>
              <a:gd name="T35" fmla="*/ 544 h 1423"/>
              <a:gd name="T36" fmla="*/ 690 w 1276"/>
              <a:gd name="T37" fmla="*/ 539 h 1423"/>
              <a:gd name="T38" fmla="*/ 668 w 1276"/>
              <a:gd name="T39" fmla="*/ 534 h 1423"/>
              <a:gd name="T40" fmla="*/ 661 w 1276"/>
              <a:gd name="T41" fmla="*/ 515 h 1423"/>
              <a:gd name="T42" fmla="*/ 646 w 1276"/>
              <a:gd name="T43" fmla="*/ 502 h 1423"/>
              <a:gd name="T44" fmla="*/ 625 w 1276"/>
              <a:gd name="T45" fmla="*/ 490 h 1423"/>
              <a:gd name="T46" fmla="*/ 617 w 1276"/>
              <a:gd name="T47" fmla="*/ 471 h 1423"/>
              <a:gd name="T48" fmla="*/ 600 w 1276"/>
              <a:gd name="T49" fmla="*/ 456 h 1423"/>
              <a:gd name="T50" fmla="*/ 559 w 1276"/>
              <a:gd name="T51" fmla="*/ 444 h 1423"/>
              <a:gd name="T52" fmla="*/ 482 w 1276"/>
              <a:gd name="T53" fmla="*/ 449 h 1423"/>
              <a:gd name="T54" fmla="*/ 460 w 1276"/>
              <a:gd name="T55" fmla="*/ 471 h 1423"/>
              <a:gd name="T56" fmla="*/ 436 w 1276"/>
              <a:gd name="T57" fmla="*/ 493 h 1423"/>
              <a:gd name="T58" fmla="*/ 411 w 1276"/>
              <a:gd name="T59" fmla="*/ 512 h 1423"/>
              <a:gd name="T60" fmla="*/ 385 w 1276"/>
              <a:gd name="T61" fmla="*/ 534 h 1423"/>
              <a:gd name="T62" fmla="*/ 382 w 1276"/>
              <a:gd name="T63" fmla="*/ 536 h 1423"/>
              <a:gd name="T64" fmla="*/ 322 w 1276"/>
              <a:gd name="T65" fmla="*/ 328 h 1423"/>
              <a:gd name="T66" fmla="*/ 264 w 1276"/>
              <a:gd name="T67" fmla="*/ 274 h 1423"/>
              <a:gd name="T68" fmla="*/ 201 w 1276"/>
              <a:gd name="T69" fmla="*/ 233 h 1423"/>
              <a:gd name="T70" fmla="*/ 179 w 1276"/>
              <a:gd name="T71" fmla="*/ 328 h 1423"/>
              <a:gd name="T72" fmla="*/ 181 w 1276"/>
              <a:gd name="T73" fmla="*/ 255 h 1423"/>
              <a:gd name="T74" fmla="*/ 179 w 1276"/>
              <a:gd name="T75" fmla="*/ 252 h 1423"/>
              <a:gd name="T76" fmla="*/ 181 w 1276"/>
              <a:gd name="T77" fmla="*/ 213 h 1423"/>
              <a:gd name="T78" fmla="*/ 179 w 1276"/>
              <a:gd name="T79" fmla="*/ 213 h 1423"/>
              <a:gd name="T80" fmla="*/ 181 w 1276"/>
              <a:gd name="T81" fmla="*/ 174 h 1423"/>
              <a:gd name="T82" fmla="*/ 179 w 1276"/>
              <a:gd name="T83" fmla="*/ 172 h 1423"/>
              <a:gd name="T84" fmla="*/ 116 w 1276"/>
              <a:gd name="T85" fmla="*/ 109 h 1423"/>
              <a:gd name="T86" fmla="*/ 29 w 1276"/>
              <a:gd name="T87" fmla="*/ 104 h 1423"/>
              <a:gd name="T88" fmla="*/ 29 w 1276"/>
              <a:gd name="T89" fmla="*/ 31 h 1423"/>
              <a:gd name="T90" fmla="*/ 29 w 1276"/>
              <a:gd name="T91" fmla="*/ 9 h 1423"/>
              <a:gd name="T92" fmla="*/ 29 w 1276"/>
              <a:gd name="T93" fmla="*/ 0 h 1423"/>
              <a:gd name="T94" fmla="*/ 0 w 1276"/>
              <a:gd name="T95" fmla="*/ 1423 h 1423"/>
              <a:gd name="T96" fmla="*/ 1276 w 1276"/>
              <a:gd name="T97" fmla="*/ 534 h 1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76" h="1423">
                <a:moveTo>
                  <a:pt x="1276" y="534"/>
                </a:moveTo>
                <a:lnTo>
                  <a:pt x="1242" y="529"/>
                </a:lnTo>
                <a:lnTo>
                  <a:pt x="1223" y="532"/>
                </a:lnTo>
                <a:lnTo>
                  <a:pt x="1225" y="527"/>
                </a:lnTo>
                <a:lnTo>
                  <a:pt x="1196" y="524"/>
                </a:lnTo>
                <a:lnTo>
                  <a:pt x="1196" y="505"/>
                </a:lnTo>
                <a:lnTo>
                  <a:pt x="1172" y="502"/>
                </a:lnTo>
                <a:lnTo>
                  <a:pt x="1172" y="483"/>
                </a:lnTo>
                <a:lnTo>
                  <a:pt x="1148" y="481"/>
                </a:lnTo>
                <a:lnTo>
                  <a:pt x="1148" y="461"/>
                </a:lnTo>
                <a:lnTo>
                  <a:pt x="1123" y="459"/>
                </a:lnTo>
                <a:lnTo>
                  <a:pt x="1126" y="439"/>
                </a:lnTo>
                <a:lnTo>
                  <a:pt x="1094" y="434"/>
                </a:lnTo>
                <a:lnTo>
                  <a:pt x="1043" y="434"/>
                </a:lnTo>
                <a:lnTo>
                  <a:pt x="1007" y="439"/>
                </a:lnTo>
                <a:lnTo>
                  <a:pt x="1005" y="447"/>
                </a:lnTo>
                <a:lnTo>
                  <a:pt x="1005" y="459"/>
                </a:lnTo>
                <a:lnTo>
                  <a:pt x="985" y="461"/>
                </a:lnTo>
                <a:lnTo>
                  <a:pt x="983" y="471"/>
                </a:lnTo>
                <a:lnTo>
                  <a:pt x="981" y="481"/>
                </a:lnTo>
                <a:lnTo>
                  <a:pt x="964" y="483"/>
                </a:lnTo>
                <a:lnTo>
                  <a:pt x="959" y="495"/>
                </a:lnTo>
                <a:lnTo>
                  <a:pt x="959" y="502"/>
                </a:lnTo>
                <a:lnTo>
                  <a:pt x="939" y="505"/>
                </a:lnTo>
                <a:lnTo>
                  <a:pt x="937" y="517"/>
                </a:lnTo>
                <a:lnTo>
                  <a:pt x="937" y="524"/>
                </a:lnTo>
                <a:lnTo>
                  <a:pt x="915" y="527"/>
                </a:lnTo>
                <a:lnTo>
                  <a:pt x="913" y="529"/>
                </a:lnTo>
                <a:lnTo>
                  <a:pt x="893" y="527"/>
                </a:lnTo>
                <a:lnTo>
                  <a:pt x="840" y="534"/>
                </a:lnTo>
                <a:lnTo>
                  <a:pt x="840" y="595"/>
                </a:lnTo>
                <a:lnTo>
                  <a:pt x="840" y="595"/>
                </a:lnTo>
                <a:lnTo>
                  <a:pt x="840" y="876"/>
                </a:lnTo>
                <a:lnTo>
                  <a:pt x="765" y="876"/>
                </a:lnTo>
                <a:lnTo>
                  <a:pt x="763" y="600"/>
                </a:lnTo>
                <a:lnTo>
                  <a:pt x="763" y="544"/>
                </a:lnTo>
                <a:lnTo>
                  <a:pt x="707" y="536"/>
                </a:lnTo>
                <a:lnTo>
                  <a:pt x="690" y="539"/>
                </a:lnTo>
                <a:lnTo>
                  <a:pt x="688" y="536"/>
                </a:lnTo>
                <a:lnTo>
                  <a:pt x="668" y="534"/>
                </a:lnTo>
                <a:lnTo>
                  <a:pt x="668" y="527"/>
                </a:lnTo>
                <a:lnTo>
                  <a:pt x="661" y="515"/>
                </a:lnTo>
                <a:lnTo>
                  <a:pt x="646" y="512"/>
                </a:lnTo>
                <a:lnTo>
                  <a:pt x="646" y="502"/>
                </a:lnTo>
                <a:lnTo>
                  <a:pt x="639" y="493"/>
                </a:lnTo>
                <a:lnTo>
                  <a:pt x="625" y="490"/>
                </a:lnTo>
                <a:lnTo>
                  <a:pt x="625" y="481"/>
                </a:lnTo>
                <a:lnTo>
                  <a:pt x="617" y="471"/>
                </a:lnTo>
                <a:lnTo>
                  <a:pt x="603" y="468"/>
                </a:lnTo>
                <a:lnTo>
                  <a:pt x="600" y="456"/>
                </a:lnTo>
                <a:lnTo>
                  <a:pt x="598" y="449"/>
                </a:lnTo>
                <a:lnTo>
                  <a:pt x="559" y="444"/>
                </a:lnTo>
                <a:lnTo>
                  <a:pt x="511" y="444"/>
                </a:lnTo>
                <a:lnTo>
                  <a:pt x="482" y="449"/>
                </a:lnTo>
                <a:lnTo>
                  <a:pt x="482" y="466"/>
                </a:lnTo>
                <a:lnTo>
                  <a:pt x="460" y="471"/>
                </a:lnTo>
                <a:lnTo>
                  <a:pt x="460" y="488"/>
                </a:lnTo>
                <a:lnTo>
                  <a:pt x="436" y="493"/>
                </a:lnTo>
                <a:lnTo>
                  <a:pt x="436" y="510"/>
                </a:lnTo>
                <a:lnTo>
                  <a:pt x="411" y="512"/>
                </a:lnTo>
                <a:lnTo>
                  <a:pt x="411" y="532"/>
                </a:lnTo>
                <a:lnTo>
                  <a:pt x="385" y="534"/>
                </a:lnTo>
                <a:lnTo>
                  <a:pt x="385" y="536"/>
                </a:lnTo>
                <a:lnTo>
                  <a:pt x="382" y="536"/>
                </a:lnTo>
                <a:lnTo>
                  <a:pt x="382" y="328"/>
                </a:lnTo>
                <a:lnTo>
                  <a:pt x="322" y="328"/>
                </a:lnTo>
                <a:lnTo>
                  <a:pt x="322" y="274"/>
                </a:lnTo>
                <a:lnTo>
                  <a:pt x="264" y="274"/>
                </a:lnTo>
                <a:lnTo>
                  <a:pt x="264" y="233"/>
                </a:lnTo>
                <a:lnTo>
                  <a:pt x="201" y="233"/>
                </a:lnTo>
                <a:lnTo>
                  <a:pt x="201" y="328"/>
                </a:lnTo>
                <a:lnTo>
                  <a:pt x="179" y="328"/>
                </a:lnTo>
                <a:lnTo>
                  <a:pt x="179" y="257"/>
                </a:lnTo>
                <a:lnTo>
                  <a:pt x="181" y="255"/>
                </a:lnTo>
                <a:lnTo>
                  <a:pt x="181" y="252"/>
                </a:lnTo>
                <a:lnTo>
                  <a:pt x="179" y="252"/>
                </a:lnTo>
                <a:lnTo>
                  <a:pt x="179" y="218"/>
                </a:lnTo>
                <a:lnTo>
                  <a:pt x="181" y="213"/>
                </a:lnTo>
                <a:lnTo>
                  <a:pt x="181" y="213"/>
                </a:lnTo>
                <a:lnTo>
                  <a:pt x="179" y="213"/>
                </a:lnTo>
                <a:lnTo>
                  <a:pt x="179" y="177"/>
                </a:lnTo>
                <a:lnTo>
                  <a:pt x="181" y="174"/>
                </a:lnTo>
                <a:lnTo>
                  <a:pt x="181" y="172"/>
                </a:lnTo>
                <a:lnTo>
                  <a:pt x="179" y="172"/>
                </a:lnTo>
                <a:lnTo>
                  <a:pt x="179" y="114"/>
                </a:lnTo>
                <a:lnTo>
                  <a:pt x="116" y="109"/>
                </a:lnTo>
                <a:lnTo>
                  <a:pt x="43" y="104"/>
                </a:lnTo>
                <a:lnTo>
                  <a:pt x="29" y="104"/>
                </a:lnTo>
                <a:lnTo>
                  <a:pt x="29" y="51"/>
                </a:lnTo>
                <a:lnTo>
                  <a:pt x="29" y="31"/>
                </a:lnTo>
                <a:lnTo>
                  <a:pt x="29" y="26"/>
                </a:lnTo>
                <a:lnTo>
                  <a:pt x="29" y="9"/>
                </a:lnTo>
                <a:lnTo>
                  <a:pt x="29" y="4"/>
                </a:lnTo>
                <a:lnTo>
                  <a:pt x="29" y="0"/>
                </a:lnTo>
                <a:lnTo>
                  <a:pt x="0" y="0"/>
                </a:lnTo>
                <a:lnTo>
                  <a:pt x="0" y="1423"/>
                </a:lnTo>
                <a:lnTo>
                  <a:pt x="1276" y="1423"/>
                </a:lnTo>
                <a:lnTo>
                  <a:pt x="1276" y="5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9" name="Freeform 17"/>
          <p:cNvSpPr>
            <a:spLocks/>
          </p:cNvSpPr>
          <p:nvPr/>
        </p:nvSpPr>
        <p:spPr bwMode="auto">
          <a:xfrm>
            <a:off x="1526581" y="4808186"/>
            <a:ext cx="1526583" cy="2058086"/>
          </a:xfrm>
          <a:custGeom>
            <a:avLst/>
            <a:gdLst>
              <a:gd name="T0" fmla="*/ 1281 w 1281"/>
              <a:gd name="T1" fmla="*/ 1727 h 1727"/>
              <a:gd name="T2" fmla="*/ 1194 w 1281"/>
              <a:gd name="T3" fmla="*/ 304 h 1727"/>
              <a:gd name="T4" fmla="*/ 1194 w 1281"/>
              <a:gd name="T5" fmla="*/ 284 h 1727"/>
              <a:gd name="T6" fmla="*/ 1194 w 1281"/>
              <a:gd name="T7" fmla="*/ 265 h 1727"/>
              <a:gd name="T8" fmla="*/ 1080 w 1281"/>
              <a:gd name="T9" fmla="*/ 126 h 1727"/>
              <a:gd name="T10" fmla="*/ 1073 w 1281"/>
              <a:gd name="T11" fmla="*/ 80 h 1727"/>
              <a:gd name="T12" fmla="*/ 1063 w 1281"/>
              <a:gd name="T13" fmla="*/ 92 h 1727"/>
              <a:gd name="T14" fmla="*/ 1063 w 1281"/>
              <a:gd name="T15" fmla="*/ 12 h 1727"/>
              <a:gd name="T16" fmla="*/ 1061 w 1281"/>
              <a:gd name="T17" fmla="*/ 0 h 1727"/>
              <a:gd name="T18" fmla="*/ 1053 w 1281"/>
              <a:gd name="T19" fmla="*/ 92 h 1727"/>
              <a:gd name="T20" fmla="*/ 1053 w 1281"/>
              <a:gd name="T21" fmla="*/ 12 h 1727"/>
              <a:gd name="T22" fmla="*/ 1048 w 1281"/>
              <a:gd name="T23" fmla="*/ 0 h 1727"/>
              <a:gd name="T24" fmla="*/ 1041 w 1281"/>
              <a:gd name="T25" fmla="*/ 92 h 1727"/>
              <a:gd name="T26" fmla="*/ 1041 w 1281"/>
              <a:gd name="T27" fmla="*/ 12 h 1727"/>
              <a:gd name="T28" fmla="*/ 1039 w 1281"/>
              <a:gd name="T29" fmla="*/ 0 h 1727"/>
              <a:gd name="T30" fmla="*/ 1031 w 1281"/>
              <a:gd name="T31" fmla="*/ 92 h 1727"/>
              <a:gd name="T32" fmla="*/ 1031 w 1281"/>
              <a:gd name="T33" fmla="*/ 12 h 1727"/>
              <a:gd name="T34" fmla="*/ 1027 w 1281"/>
              <a:gd name="T35" fmla="*/ 0 h 1727"/>
              <a:gd name="T36" fmla="*/ 1019 w 1281"/>
              <a:gd name="T37" fmla="*/ 92 h 1727"/>
              <a:gd name="T38" fmla="*/ 1019 w 1281"/>
              <a:gd name="T39" fmla="*/ 12 h 1727"/>
              <a:gd name="T40" fmla="*/ 1017 w 1281"/>
              <a:gd name="T41" fmla="*/ 0 h 1727"/>
              <a:gd name="T42" fmla="*/ 1010 w 1281"/>
              <a:gd name="T43" fmla="*/ 92 h 1727"/>
              <a:gd name="T44" fmla="*/ 1000 w 1281"/>
              <a:gd name="T45" fmla="*/ 80 h 1727"/>
              <a:gd name="T46" fmla="*/ 1000 w 1281"/>
              <a:gd name="T47" fmla="*/ 257 h 1727"/>
              <a:gd name="T48" fmla="*/ 1000 w 1281"/>
              <a:gd name="T49" fmla="*/ 282 h 1727"/>
              <a:gd name="T50" fmla="*/ 971 w 1281"/>
              <a:gd name="T51" fmla="*/ 304 h 1727"/>
              <a:gd name="T52" fmla="*/ 971 w 1281"/>
              <a:gd name="T53" fmla="*/ 313 h 1727"/>
              <a:gd name="T54" fmla="*/ 971 w 1281"/>
              <a:gd name="T55" fmla="*/ 335 h 1727"/>
              <a:gd name="T56" fmla="*/ 971 w 1281"/>
              <a:gd name="T57" fmla="*/ 403 h 1727"/>
              <a:gd name="T58" fmla="*/ 968 w 1281"/>
              <a:gd name="T59" fmla="*/ 413 h 1727"/>
              <a:gd name="T60" fmla="*/ 932 w 1281"/>
              <a:gd name="T61" fmla="*/ 738 h 1727"/>
              <a:gd name="T62" fmla="*/ 814 w 1281"/>
              <a:gd name="T63" fmla="*/ 515 h 1727"/>
              <a:gd name="T64" fmla="*/ 746 w 1281"/>
              <a:gd name="T65" fmla="*/ 386 h 1727"/>
              <a:gd name="T66" fmla="*/ 719 w 1281"/>
              <a:gd name="T67" fmla="*/ 515 h 1727"/>
              <a:gd name="T68" fmla="*/ 608 w 1281"/>
              <a:gd name="T69" fmla="*/ 386 h 1727"/>
              <a:gd name="T70" fmla="*/ 557 w 1281"/>
              <a:gd name="T71" fmla="*/ 515 h 1727"/>
              <a:gd name="T72" fmla="*/ 513 w 1281"/>
              <a:gd name="T73" fmla="*/ 1195 h 1727"/>
              <a:gd name="T74" fmla="*/ 458 w 1281"/>
              <a:gd name="T75" fmla="*/ 1200 h 1727"/>
              <a:gd name="T76" fmla="*/ 431 w 1281"/>
              <a:gd name="T77" fmla="*/ 1202 h 1727"/>
              <a:gd name="T78" fmla="*/ 412 w 1281"/>
              <a:gd name="T79" fmla="*/ 1180 h 1727"/>
              <a:gd name="T80" fmla="*/ 370 w 1281"/>
              <a:gd name="T81" fmla="*/ 1207 h 1727"/>
              <a:gd name="T82" fmla="*/ 370 w 1281"/>
              <a:gd name="T83" fmla="*/ 1210 h 1727"/>
              <a:gd name="T84" fmla="*/ 370 w 1281"/>
              <a:gd name="T85" fmla="*/ 1200 h 1727"/>
              <a:gd name="T86" fmla="*/ 322 w 1281"/>
              <a:gd name="T87" fmla="*/ 1188 h 1727"/>
              <a:gd name="T88" fmla="*/ 312 w 1281"/>
              <a:gd name="T89" fmla="*/ 1202 h 1727"/>
              <a:gd name="T90" fmla="*/ 269 w 1281"/>
              <a:gd name="T91" fmla="*/ 1197 h 1727"/>
              <a:gd name="T92" fmla="*/ 140 w 1281"/>
              <a:gd name="T93" fmla="*/ 1193 h 1727"/>
              <a:gd name="T94" fmla="*/ 0 w 1281"/>
              <a:gd name="T95" fmla="*/ 1210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81" h="1727">
                <a:moveTo>
                  <a:pt x="0" y="1727"/>
                </a:moveTo>
                <a:lnTo>
                  <a:pt x="1281" y="1727"/>
                </a:lnTo>
                <a:lnTo>
                  <a:pt x="1281" y="304"/>
                </a:lnTo>
                <a:lnTo>
                  <a:pt x="1194" y="304"/>
                </a:lnTo>
                <a:lnTo>
                  <a:pt x="1194" y="291"/>
                </a:lnTo>
                <a:lnTo>
                  <a:pt x="1194" y="284"/>
                </a:lnTo>
                <a:lnTo>
                  <a:pt x="1194" y="267"/>
                </a:lnTo>
                <a:lnTo>
                  <a:pt x="1194" y="265"/>
                </a:lnTo>
                <a:lnTo>
                  <a:pt x="1080" y="265"/>
                </a:lnTo>
                <a:lnTo>
                  <a:pt x="1080" y="126"/>
                </a:lnTo>
                <a:lnTo>
                  <a:pt x="1080" y="80"/>
                </a:lnTo>
                <a:lnTo>
                  <a:pt x="1073" y="80"/>
                </a:lnTo>
                <a:lnTo>
                  <a:pt x="1073" y="92"/>
                </a:lnTo>
                <a:lnTo>
                  <a:pt x="1063" y="92"/>
                </a:lnTo>
                <a:lnTo>
                  <a:pt x="1063" y="12"/>
                </a:lnTo>
                <a:lnTo>
                  <a:pt x="1063" y="12"/>
                </a:lnTo>
                <a:lnTo>
                  <a:pt x="1063" y="0"/>
                </a:lnTo>
                <a:lnTo>
                  <a:pt x="1061" y="0"/>
                </a:lnTo>
                <a:lnTo>
                  <a:pt x="1061" y="92"/>
                </a:lnTo>
                <a:lnTo>
                  <a:pt x="1053" y="92"/>
                </a:lnTo>
                <a:lnTo>
                  <a:pt x="1053" y="12"/>
                </a:lnTo>
                <a:lnTo>
                  <a:pt x="1053" y="12"/>
                </a:lnTo>
                <a:lnTo>
                  <a:pt x="1053" y="0"/>
                </a:lnTo>
                <a:lnTo>
                  <a:pt x="1048" y="0"/>
                </a:lnTo>
                <a:lnTo>
                  <a:pt x="1048" y="92"/>
                </a:lnTo>
                <a:lnTo>
                  <a:pt x="1041" y="92"/>
                </a:lnTo>
                <a:lnTo>
                  <a:pt x="1041" y="12"/>
                </a:lnTo>
                <a:lnTo>
                  <a:pt x="1041" y="12"/>
                </a:lnTo>
                <a:lnTo>
                  <a:pt x="1041" y="0"/>
                </a:lnTo>
                <a:lnTo>
                  <a:pt x="1039" y="0"/>
                </a:lnTo>
                <a:lnTo>
                  <a:pt x="1039" y="92"/>
                </a:lnTo>
                <a:lnTo>
                  <a:pt x="1031" y="92"/>
                </a:lnTo>
                <a:lnTo>
                  <a:pt x="1031" y="12"/>
                </a:lnTo>
                <a:lnTo>
                  <a:pt x="1031" y="12"/>
                </a:lnTo>
                <a:lnTo>
                  <a:pt x="1029" y="0"/>
                </a:lnTo>
                <a:lnTo>
                  <a:pt x="1027" y="0"/>
                </a:lnTo>
                <a:lnTo>
                  <a:pt x="1027" y="92"/>
                </a:lnTo>
                <a:lnTo>
                  <a:pt x="1019" y="92"/>
                </a:lnTo>
                <a:lnTo>
                  <a:pt x="1019" y="12"/>
                </a:lnTo>
                <a:lnTo>
                  <a:pt x="1019" y="12"/>
                </a:lnTo>
                <a:lnTo>
                  <a:pt x="1019" y="0"/>
                </a:lnTo>
                <a:lnTo>
                  <a:pt x="1017" y="0"/>
                </a:lnTo>
                <a:lnTo>
                  <a:pt x="1017" y="92"/>
                </a:lnTo>
                <a:lnTo>
                  <a:pt x="1010" y="92"/>
                </a:lnTo>
                <a:lnTo>
                  <a:pt x="1007" y="80"/>
                </a:lnTo>
                <a:lnTo>
                  <a:pt x="1000" y="80"/>
                </a:lnTo>
                <a:lnTo>
                  <a:pt x="1000" y="253"/>
                </a:lnTo>
                <a:lnTo>
                  <a:pt x="1000" y="257"/>
                </a:lnTo>
                <a:lnTo>
                  <a:pt x="1000" y="274"/>
                </a:lnTo>
                <a:lnTo>
                  <a:pt x="1000" y="282"/>
                </a:lnTo>
                <a:lnTo>
                  <a:pt x="1000" y="304"/>
                </a:lnTo>
                <a:lnTo>
                  <a:pt x="971" y="304"/>
                </a:lnTo>
                <a:lnTo>
                  <a:pt x="971" y="308"/>
                </a:lnTo>
                <a:lnTo>
                  <a:pt x="971" y="313"/>
                </a:lnTo>
                <a:lnTo>
                  <a:pt x="971" y="333"/>
                </a:lnTo>
                <a:lnTo>
                  <a:pt x="971" y="335"/>
                </a:lnTo>
                <a:lnTo>
                  <a:pt x="971" y="355"/>
                </a:lnTo>
                <a:lnTo>
                  <a:pt x="971" y="403"/>
                </a:lnTo>
                <a:lnTo>
                  <a:pt x="968" y="403"/>
                </a:lnTo>
                <a:lnTo>
                  <a:pt x="968" y="413"/>
                </a:lnTo>
                <a:lnTo>
                  <a:pt x="932" y="413"/>
                </a:lnTo>
                <a:lnTo>
                  <a:pt x="932" y="738"/>
                </a:lnTo>
                <a:lnTo>
                  <a:pt x="814" y="738"/>
                </a:lnTo>
                <a:lnTo>
                  <a:pt x="814" y="515"/>
                </a:lnTo>
                <a:lnTo>
                  <a:pt x="746" y="515"/>
                </a:lnTo>
                <a:lnTo>
                  <a:pt x="746" y="386"/>
                </a:lnTo>
                <a:lnTo>
                  <a:pt x="719" y="386"/>
                </a:lnTo>
                <a:lnTo>
                  <a:pt x="719" y="515"/>
                </a:lnTo>
                <a:lnTo>
                  <a:pt x="608" y="515"/>
                </a:lnTo>
                <a:lnTo>
                  <a:pt x="608" y="386"/>
                </a:lnTo>
                <a:lnTo>
                  <a:pt x="557" y="386"/>
                </a:lnTo>
                <a:lnTo>
                  <a:pt x="557" y="515"/>
                </a:lnTo>
                <a:lnTo>
                  <a:pt x="513" y="515"/>
                </a:lnTo>
                <a:lnTo>
                  <a:pt x="513" y="1195"/>
                </a:lnTo>
                <a:lnTo>
                  <a:pt x="475" y="1197"/>
                </a:lnTo>
                <a:lnTo>
                  <a:pt x="458" y="1200"/>
                </a:lnTo>
                <a:lnTo>
                  <a:pt x="433" y="1202"/>
                </a:lnTo>
                <a:lnTo>
                  <a:pt x="431" y="1202"/>
                </a:lnTo>
                <a:lnTo>
                  <a:pt x="421" y="1188"/>
                </a:lnTo>
                <a:lnTo>
                  <a:pt x="412" y="1180"/>
                </a:lnTo>
                <a:lnTo>
                  <a:pt x="373" y="1200"/>
                </a:lnTo>
                <a:lnTo>
                  <a:pt x="370" y="1207"/>
                </a:lnTo>
                <a:lnTo>
                  <a:pt x="370" y="1210"/>
                </a:lnTo>
                <a:lnTo>
                  <a:pt x="370" y="1210"/>
                </a:lnTo>
                <a:lnTo>
                  <a:pt x="370" y="1207"/>
                </a:lnTo>
                <a:lnTo>
                  <a:pt x="370" y="1200"/>
                </a:lnTo>
                <a:lnTo>
                  <a:pt x="332" y="1180"/>
                </a:lnTo>
                <a:lnTo>
                  <a:pt x="322" y="1188"/>
                </a:lnTo>
                <a:lnTo>
                  <a:pt x="312" y="1202"/>
                </a:lnTo>
                <a:lnTo>
                  <a:pt x="312" y="1202"/>
                </a:lnTo>
                <a:lnTo>
                  <a:pt x="288" y="1200"/>
                </a:lnTo>
                <a:lnTo>
                  <a:pt x="269" y="1197"/>
                </a:lnTo>
                <a:lnTo>
                  <a:pt x="160" y="1193"/>
                </a:lnTo>
                <a:lnTo>
                  <a:pt x="140" y="1193"/>
                </a:lnTo>
                <a:lnTo>
                  <a:pt x="22" y="1205"/>
                </a:lnTo>
                <a:lnTo>
                  <a:pt x="0" y="1210"/>
                </a:lnTo>
                <a:lnTo>
                  <a:pt x="0" y="17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0" name="Freeform 18"/>
          <p:cNvSpPr>
            <a:spLocks noEditPoints="1"/>
          </p:cNvSpPr>
          <p:nvPr/>
        </p:nvSpPr>
        <p:spPr bwMode="auto">
          <a:xfrm>
            <a:off x="2381" y="4874922"/>
            <a:ext cx="1524200" cy="1991350"/>
          </a:xfrm>
          <a:custGeom>
            <a:avLst/>
            <a:gdLst>
              <a:gd name="T0" fmla="*/ 933 w 1279"/>
              <a:gd name="T1" fmla="*/ 988 h 1671"/>
              <a:gd name="T2" fmla="*/ 712 w 1279"/>
              <a:gd name="T3" fmla="*/ 933 h 1671"/>
              <a:gd name="T4" fmla="*/ 577 w 1279"/>
              <a:gd name="T5" fmla="*/ 1207 h 1671"/>
              <a:gd name="T6" fmla="*/ 303 w 1279"/>
              <a:gd name="T7" fmla="*/ 1336 h 1671"/>
              <a:gd name="T8" fmla="*/ 230 w 1279"/>
              <a:gd name="T9" fmla="*/ 517 h 1671"/>
              <a:gd name="T10" fmla="*/ 194 w 1279"/>
              <a:gd name="T11" fmla="*/ 505 h 1671"/>
              <a:gd name="T12" fmla="*/ 240 w 1279"/>
              <a:gd name="T13" fmla="*/ 498 h 1671"/>
              <a:gd name="T14" fmla="*/ 211 w 1279"/>
              <a:gd name="T15" fmla="*/ 486 h 1671"/>
              <a:gd name="T16" fmla="*/ 194 w 1279"/>
              <a:gd name="T17" fmla="*/ 481 h 1671"/>
              <a:gd name="T18" fmla="*/ 192 w 1279"/>
              <a:gd name="T19" fmla="*/ 432 h 1671"/>
              <a:gd name="T20" fmla="*/ 182 w 1279"/>
              <a:gd name="T21" fmla="*/ 427 h 1671"/>
              <a:gd name="T22" fmla="*/ 204 w 1279"/>
              <a:gd name="T23" fmla="*/ 425 h 1671"/>
              <a:gd name="T24" fmla="*/ 218 w 1279"/>
              <a:gd name="T25" fmla="*/ 425 h 1671"/>
              <a:gd name="T26" fmla="*/ 233 w 1279"/>
              <a:gd name="T27" fmla="*/ 418 h 1671"/>
              <a:gd name="T28" fmla="*/ 235 w 1279"/>
              <a:gd name="T29" fmla="*/ 410 h 1671"/>
              <a:gd name="T30" fmla="*/ 189 w 1279"/>
              <a:gd name="T31" fmla="*/ 398 h 1671"/>
              <a:gd name="T32" fmla="*/ 172 w 1279"/>
              <a:gd name="T33" fmla="*/ 379 h 1671"/>
              <a:gd name="T34" fmla="*/ 168 w 1279"/>
              <a:gd name="T35" fmla="*/ 245 h 1671"/>
              <a:gd name="T36" fmla="*/ 163 w 1279"/>
              <a:gd name="T37" fmla="*/ 146 h 1671"/>
              <a:gd name="T38" fmla="*/ 158 w 1279"/>
              <a:gd name="T39" fmla="*/ 63 h 1671"/>
              <a:gd name="T40" fmla="*/ 155 w 1279"/>
              <a:gd name="T41" fmla="*/ 0 h 1671"/>
              <a:gd name="T42" fmla="*/ 153 w 1279"/>
              <a:gd name="T43" fmla="*/ 0 h 1671"/>
              <a:gd name="T44" fmla="*/ 151 w 1279"/>
              <a:gd name="T45" fmla="*/ 65 h 1671"/>
              <a:gd name="T46" fmla="*/ 148 w 1279"/>
              <a:gd name="T47" fmla="*/ 146 h 1671"/>
              <a:gd name="T48" fmla="*/ 146 w 1279"/>
              <a:gd name="T49" fmla="*/ 374 h 1671"/>
              <a:gd name="T50" fmla="*/ 138 w 1279"/>
              <a:gd name="T51" fmla="*/ 386 h 1671"/>
              <a:gd name="T52" fmla="*/ 117 w 1279"/>
              <a:gd name="T53" fmla="*/ 401 h 1671"/>
              <a:gd name="T54" fmla="*/ 80 w 1279"/>
              <a:gd name="T55" fmla="*/ 418 h 1671"/>
              <a:gd name="T56" fmla="*/ 95 w 1279"/>
              <a:gd name="T57" fmla="*/ 425 h 1671"/>
              <a:gd name="T58" fmla="*/ 112 w 1279"/>
              <a:gd name="T59" fmla="*/ 427 h 1671"/>
              <a:gd name="T60" fmla="*/ 129 w 1279"/>
              <a:gd name="T61" fmla="*/ 427 h 1671"/>
              <a:gd name="T62" fmla="*/ 119 w 1279"/>
              <a:gd name="T63" fmla="*/ 439 h 1671"/>
              <a:gd name="T64" fmla="*/ 121 w 1279"/>
              <a:gd name="T65" fmla="*/ 481 h 1671"/>
              <a:gd name="T66" fmla="*/ 100 w 1279"/>
              <a:gd name="T67" fmla="*/ 486 h 1671"/>
              <a:gd name="T68" fmla="*/ 75 w 1279"/>
              <a:gd name="T69" fmla="*/ 498 h 1671"/>
              <a:gd name="T70" fmla="*/ 121 w 1279"/>
              <a:gd name="T71" fmla="*/ 507 h 1671"/>
              <a:gd name="T72" fmla="*/ 85 w 1279"/>
              <a:gd name="T73" fmla="*/ 520 h 1671"/>
              <a:gd name="T74" fmla="*/ 27 w 1279"/>
              <a:gd name="T75" fmla="*/ 1333 h 1671"/>
              <a:gd name="T76" fmla="*/ 126 w 1279"/>
              <a:gd name="T77" fmla="*/ 498 h 1671"/>
              <a:gd name="T78" fmla="*/ 121 w 1279"/>
              <a:gd name="T79" fmla="*/ 498 h 1671"/>
              <a:gd name="T80" fmla="*/ 121 w 1279"/>
              <a:gd name="T81" fmla="*/ 568 h 1671"/>
              <a:gd name="T82" fmla="*/ 119 w 1279"/>
              <a:gd name="T83" fmla="*/ 656 h 1671"/>
              <a:gd name="T84" fmla="*/ 138 w 1279"/>
              <a:gd name="T85" fmla="*/ 799 h 1671"/>
              <a:gd name="T86" fmla="*/ 124 w 1279"/>
              <a:gd name="T87" fmla="*/ 814 h 1671"/>
              <a:gd name="T88" fmla="*/ 119 w 1279"/>
              <a:gd name="T89" fmla="*/ 937 h 1671"/>
              <a:gd name="T90" fmla="*/ 141 w 1279"/>
              <a:gd name="T91" fmla="*/ 1071 h 1671"/>
              <a:gd name="T92" fmla="*/ 121 w 1279"/>
              <a:gd name="T93" fmla="*/ 1188 h 1671"/>
              <a:gd name="T94" fmla="*/ 129 w 1279"/>
              <a:gd name="T95" fmla="*/ 1185 h 1671"/>
              <a:gd name="T96" fmla="*/ 182 w 1279"/>
              <a:gd name="T97" fmla="*/ 656 h 1671"/>
              <a:gd name="T98" fmla="*/ 189 w 1279"/>
              <a:gd name="T99" fmla="*/ 799 h 1671"/>
              <a:gd name="T100" fmla="*/ 199 w 1279"/>
              <a:gd name="T101" fmla="*/ 937 h 1671"/>
              <a:gd name="T102" fmla="*/ 199 w 1279"/>
              <a:gd name="T103" fmla="*/ 957 h 1671"/>
              <a:gd name="T104" fmla="*/ 184 w 1279"/>
              <a:gd name="T105" fmla="*/ 1185 h 1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79" h="1671">
                <a:moveTo>
                  <a:pt x="1279" y="1154"/>
                </a:moveTo>
                <a:lnTo>
                  <a:pt x="1182" y="1178"/>
                </a:lnTo>
                <a:lnTo>
                  <a:pt x="1100" y="1212"/>
                </a:lnTo>
                <a:lnTo>
                  <a:pt x="1063" y="1212"/>
                </a:lnTo>
                <a:lnTo>
                  <a:pt x="1063" y="988"/>
                </a:lnTo>
                <a:lnTo>
                  <a:pt x="933" y="988"/>
                </a:lnTo>
                <a:lnTo>
                  <a:pt x="933" y="933"/>
                </a:lnTo>
                <a:lnTo>
                  <a:pt x="894" y="933"/>
                </a:lnTo>
                <a:lnTo>
                  <a:pt x="894" y="877"/>
                </a:lnTo>
                <a:lnTo>
                  <a:pt x="783" y="877"/>
                </a:lnTo>
                <a:lnTo>
                  <a:pt x="783" y="933"/>
                </a:lnTo>
                <a:lnTo>
                  <a:pt x="712" y="933"/>
                </a:lnTo>
                <a:lnTo>
                  <a:pt x="712" y="988"/>
                </a:lnTo>
                <a:lnTo>
                  <a:pt x="671" y="988"/>
                </a:lnTo>
                <a:lnTo>
                  <a:pt x="671" y="1183"/>
                </a:lnTo>
                <a:lnTo>
                  <a:pt x="659" y="1180"/>
                </a:lnTo>
                <a:lnTo>
                  <a:pt x="618" y="1188"/>
                </a:lnTo>
                <a:lnTo>
                  <a:pt x="577" y="1207"/>
                </a:lnTo>
                <a:lnTo>
                  <a:pt x="543" y="1236"/>
                </a:lnTo>
                <a:lnTo>
                  <a:pt x="519" y="1275"/>
                </a:lnTo>
                <a:lnTo>
                  <a:pt x="506" y="1309"/>
                </a:lnTo>
                <a:lnTo>
                  <a:pt x="315" y="1309"/>
                </a:lnTo>
                <a:lnTo>
                  <a:pt x="303" y="1314"/>
                </a:lnTo>
                <a:lnTo>
                  <a:pt x="303" y="1336"/>
                </a:lnTo>
                <a:lnTo>
                  <a:pt x="247" y="1333"/>
                </a:lnTo>
                <a:lnTo>
                  <a:pt x="243" y="520"/>
                </a:lnTo>
                <a:lnTo>
                  <a:pt x="243" y="520"/>
                </a:lnTo>
                <a:lnTo>
                  <a:pt x="240" y="520"/>
                </a:lnTo>
                <a:lnTo>
                  <a:pt x="235" y="517"/>
                </a:lnTo>
                <a:lnTo>
                  <a:pt x="230" y="517"/>
                </a:lnTo>
                <a:lnTo>
                  <a:pt x="230" y="517"/>
                </a:lnTo>
                <a:lnTo>
                  <a:pt x="230" y="510"/>
                </a:lnTo>
                <a:lnTo>
                  <a:pt x="228" y="507"/>
                </a:lnTo>
                <a:lnTo>
                  <a:pt x="221" y="507"/>
                </a:lnTo>
                <a:lnTo>
                  <a:pt x="209" y="507"/>
                </a:lnTo>
                <a:lnTo>
                  <a:pt x="194" y="505"/>
                </a:lnTo>
                <a:lnTo>
                  <a:pt x="184" y="505"/>
                </a:lnTo>
                <a:lnTo>
                  <a:pt x="184" y="500"/>
                </a:lnTo>
                <a:lnTo>
                  <a:pt x="192" y="500"/>
                </a:lnTo>
                <a:lnTo>
                  <a:pt x="211" y="500"/>
                </a:lnTo>
                <a:lnTo>
                  <a:pt x="228" y="498"/>
                </a:lnTo>
                <a:lnTo>
                  <a:pt x="240" y="498"/>
                </a:lnTo>
                <a:lnTo>
                  <a:pt x="247" y="495"/>
                </a:lnTo>
                <a:lnTo>
                  <a:pt x="247" y="493"/>
                </a:lnTo>
                <a:lnTo>
                  <a:pt x="247" y="490"/>
                </a:lnTo>
                <a:lnTo>
                  <a:pt x="240" y="488"/>
                </a:lnTo>
                <a:lnTo>
                  <a:pt x="228" y="486"/>
                </a:lnTo>
                <a:lnTo>
                  <a:pt x="211" y="486"/>
                </a:lnTo>
                <a:lnTo>
                  <a:pt x="189" y="486"/>
                </a:lnTo>
                <a:lnTo>
                  <a:pt x="184" y="486"/>
                </a:lnTo>
                <a:lnTo>
                  <a:pt x="184" y="483"/>
                </a:lnTo>
                <a:lnTo>
                  <a:pt x="187" y="483"/>
                </a:lnTo>
                <a:lnTo>
                  <a:pt x="192" y="481"/>
                </a:lnTo>
                <a:lnTo>
                  <a:pt x="194" y="481"/>
                </a:lnTo>
                <a:lnTo>
                  <a:pt x="194" y="478"/>
                </a:lnTo>
                <a:lnTo>
                  <a:pt x="194" y="469"/>
                </a:lnTo>
                <a:lnTo>
                  <a:pt x="192" y="459"/>
                </a:lnTo>
                <a:lnTo>
                  <a:pt x="192" y="449"/>
                </a:lnTo>
                <a:lnTo>
                  <a:pt x="192" y="439"/>
                </a:lnTo>
                <a:lnTo>
                  <a:pt x="192" y="432"/>
                </a:lnTo>
                <a:lnTo>
                  <a:pt x="192" y="430"/>
                </a:lnTo>
                <a:lnTo>
                  <a:pt x="192" y="430"/>
                </a:lnTo>
                <a:lnTo>
                  <a:pt x="189" y="427"/>
                </a:lnTo>
                <a:lnTo>
                  <a:pt x="184" y="427"/>
                </a:lnTo>
                <a:lnTo>
                  <a:pt x="182" y="427"/>
                </a:lnTo>
                <a:lnTo>
                  <a:pt x="182" y="427"/>
                </a:lnTo>
                <a:lnTo>
                  <a:pt x="184" y="427"/>
                </a:lnTo>
                <a:lnTo>
                  <a:pt x="189" y="427"/>
                </a:lnTo>
                <a:lnTo>
                  <a:pt x="189" y="427"/>
                </a:lnTo>
                <a:lnTo>
                  <a:pt x="199" y="427"/>
                </a:lnTo>
                <a:lnTo>
                  <a:pt x="204" y="425"/>
                </a:lnTo>
                <a:lnTo>
                  <a:pt x="204" y="425"/>
                </a:lnTo>
                <a:lnTo>
                  <a:pt x="204" y="425"/>
                </a:lnTo>
                <a:lnTo>
                  <a:pt x="209" y="425"/>
                </a:lnTo>
                <a:lnTo>
                  <a:pt x="214" y="425"/>
                </a:lnTo>
                <a:lnTo>
                  <a:pt x="214" y="425"/>
                </a:lnTo>
                <a:lnTo>
                  <a:pt x="214" y="425"/>
                </a:lnTo>
                <a:lnTo>
                  <a:pt x="218" y="425"/>
                </a:lnTo>
                <a:lnTo>
                  <a:pt x="221" y="422"/>
                </a:lnTo>
                <a:lnTo>
                  <a:pt x="221" y="422"/>
                </a:lnTo>
                <a:lnTo>
                  <a:pt x="221" y="422"/>
                </a:lnTo>
                <a:lnTo>
                  <a:pt x="221" y="422"/>
                </a:lnTo>
                <a:lnTo>
                  <a:pt x="230" y="418"/>
                </a:lnTo>
                <a:lnTo>
                  <a:pt x="233" y="418"/>
                </a:lnTo>
                <a:lnTo>
                  <a:pt x="233" y="418"/>
                </a:lnTo>
                <a:lnTo>
                  <a:pt x="235" y="415"/>
                </a:lnTo>
                <a:lnTo>
                  <a:pt x="235" y="413"/>
                </a:lnTo>
                <a:lnTo>
                  <a:pt x="235" y="413"/>
                </a:lnTo>
                <a:lnTo>
                  <a:pt x="235" y="410"/>
                </a:lnTo>
                <a:lnTo>
                  <a:pt x="235" y="410"/>
                </a:lnTo>
                <a:lnTo>
                  <a:pt x="221" y="403"/>
                </a:lnTo>
                <a:lnTo>
                  <a:pt x="218" y="403"/>
                </a:lnTo>
                <a:lnTo>
                  <a:pt x="209" y="401"/>
                </a:lnTo>
                <a:lnTo>
                  <a:pt x="197" y="401"/>
                </a:lnTo>
                <a:lnTo>
                  <a:pt x="194" y="401"/>
                </a:lnTo>
                <a:lnTo>
                  <a:pt x="189" y="398"/>
                </a:lnTo>
                <a:lnTo>
                  <a:pt x="187" y="396"/>
                </a:lnTo>
                <a:lnTo>
                  <a:pt x="182" y="393"/>
                </a:lnTo>
                <a:lnTo>
                  <a:pt x="180" y="391"/>
                </a:lnTo>
                <a:lnTo>
                  <a:pt x="177" y="386"/>
                </a:lnTo>
                <a:lnTo>
                  <a:pt x="175" y="381"/>
                </a:lnTo>
                <a:lnTo>
                  <a:pt x="172" y="379"/>
                </a:lnTo>
                <a:lnTo>
                  <a:pt x="170" y="374"/>
                </a:lnTo>
                <a:lnTo>
                  <a:pt x="170" y="374"/>
                </a:lnTo>
                <a:lnTo>
                  <a:pt x="168" y="374"/>
                </a:lnTo>
                <a:lnTo>
                  <a:pt x="168" y="374"/>
                </a:lnTo>
                <a:lnTo>
                  <a:pt x="168" y="245"/>
                </a:lnTo>
                <a:lnTo>
                  <a:pt x="168" y="245"/>
                </a:lnTo>
                <a:lnTo>
                  <a:pt x="165" y="243"/>
                </a:lnTo>
                <a:lnTo>
                  <a:pt x="165" y="243"/>
                </a:lnTo>
                <a:lnTo>
                  <a:pt x="163" y="243"/>
                </a:lnTo>
                <a:lnTo>
                  <a:pt x="163" y="146"/>
                </a:lnTo>
                <a:lnTo>
                  <a:pt x="163" y="146"/>
                </a:lnTo>
                <a:lnTo>
                  <a:pt x="163" y="146"/>
                </a:lnTo>
                <a:lnTo>
                  <a:pt x="160" y="146"/>
                </a:lnTo>
                <a:lnTo>
                  <a:pt x="160" y="146"/>
                </a:lnTo>
                <a:lnTo>
                  <a:pt x="160" y="65"/>
                </a:lnTo>
                <a:lnTo>
                  <a:pt x="160" y="63"/>
                </a:lnTo>
                <a:lnTo>
                  <a:pt x="158" y="63"/>
                </a:lnTo>
                <a:lnTo>
                  <a:pt x="158" y="63"/>
                </a:lnTo>
                <a:lnTo>
                  <a:pt x="158" y="63"/>
                </a:lnTo>
                <a:lnTo>
                  <a:pt x="158" y="0"/>
                </a:lnTo>
                <a:lnTo>
                  <a:pt x="158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3" y="0"/>
                </a:lnTo>
                <a:lnTo>
                  <a:pt x="153" y="0"/>
                </a:lnTo>
                <a:lnTo>
                  <a:pt x="153" y="0"/>
                </a:lnTo>
                <a:lnTo>
                  <a:pt x="153" y="2"/>
                </a:lnTo>
                <a:lnTo>
                  <a:pt x="153" y="2"/>
                </a:lnTo>
                <a:lnTo>
                  <a:pt x="153" y="63"/>
                </a:lnTo>
                <a:lnTo>
                  <a:pt x="153" y="63"/>
                </a:lnTo>
                <a:lnTo>
                  <a:pt x="153" y="63"/>
                </a:lnTo>
                <a:lnTo>
                  <a:pt x="151" y="65"/>
                </a:lnTo>
                <a:lnTo>
                  <a:pt x="151" y="65"/>
                </a:lnTo>
                <a:lnTo>
                  <a:pt x="151" y="65"/>
                </a:lnTo>
                <a:lnTo>
                  <a:pt x="151" y="146"/>
                </a:lnTo>
                <a:lnTo>
                  <a:pt x="151" y="146"/>
                </a:lnTo>
                <a:lnTo>
                  <a:pt x="151" y="146"/>
                </a:lnTo>
                <a:lnTo>
                  <a:pt x="148" y="146"/>
                </a:lnTo>
                <a:lnTo>
                  <a:pt x="148" y="146"/>
                </a:lnTo>
                <a:lnTo>
                  <a:pt x="148" y="243"/>
                </a:lnTo>
                <a:lnTo>
                  <a:pt x="148" y="243"/>
                </a:lnTo>
                <a:lnTo>
                  <a:pt x="146" y="245"/>
                </a:lnTo>
                <a:lnTo>
                  <a:pt x="146" y="245"/>
                </a:lnTo>
                <a:lnTo>
                  <a:pt x="146" y="374"/>
                </a:lnTo>
                <a:lnTo>
                  <a:pt x="146" y="374"/>
                </a:lnTo>
                <a:lnTo>
                  <a:pt x="143" y="374"/>
                </a:lnTo>
                <a:lnTo>
                  <a:pt x="143" y="374"/>
                </a:lnTo>
                <a:lnTo>
                  <a:pt x="141" y="379"/>
                </a:lnTo>
                <a:lnTo>
                  <a:pt x="141" y="384"/>
                </a:lnTo>
                <a:lnTo>
                  <a:pt x="138" y="386"/>
                </a:lnTo>
                <a:lnTo>
                  <a:pt x="136" y="391"/>
                </a:lnTo>
                <a:lnTo>
                  <a:pt x="131" y="393"/>
                </a:lnTo>
                <a:lnTo>
                  <a:pt x="129" y="396"/>
                </a:lnTo>
                <a:lnTo>
                  <a:pt x="124" y="398"/>
                </a:lnTo>
                <a:lnTo>
                  <a:pt x="121" y="401"/>
                </a:lnTo>
                <a:lnTo>
                  <a:pt x="117" y="401"/>
                </a:lnTo>
                <a:lnTo>
                  <a:pt x="105" y="403"/>
                </a:lnTo>
                <a:lnTo>
                  <a:pt x="97" y="403"/>
                </a:lnTo>
                <a:lnTo>
                  <a:pt x="92" y="405"/>
                </a:lnTo>
                <a:lnTo>
                  <a:pt x="80" y="413"/>
                </a:lnTo>
                <a:lnTo>
                  <a:pt x="80" y="413"/>
                </a:lnTo>
                <a:lnTo>
                  <a:pt x="80" y="418"/>
                </a:lnTo>
                <a:lnTo>
                  <a:pt x="80" y="418"/>
                </a:lnTo>
                <a:lnTo>
                  <a:pt x="80" y="420"/>
                </a:lnTo>
                <a:lnTo>
                  <a:pt x="85" y="420"/>
                </a:lnTo>
                <a:lnTo>
                  <a:pt x="95" y="425"/>
                </a:lnTo>
                <a:lnTo>
                  <a:pt x="95" y="425"/>
                </a:lnTo>
                <a:lnTo>
                  <a:pt x="95" y="425"/>
                </a:lnTo>
                <a:lnTo>
                  <a:pt x="100" y="425"/>
                </a:lnTo>
                <a:lnTo>
                  <a:pt x="100" y="425"/>
                </a:lnTo>
                <a:lnTo>
                  <a:pt x="102" y="425"/>
                </a:lnTo>
                <a:lnTo>
                  <a:pt x="102" y="425"/>
                </a:lnTo>
                <a:lnTo>
                  <a:pt x="107" y="427"/>
                </a:lnTo>
                <a:lnTo>
                  <a:pt x="112" y="427"/>
                </a:lnTo>
                <a:lnTo>
                  <a:pt x="112" y="427"/>
                </a:lnTo>
                <a:lnTo>
                  <a:pt x="119" y="427"/>
                </a:lnTo>
                <a:lnTo>
                  <a:pt x="124" y="427"/>
                </a:lnTo>
                <a:lnTo>
                  <a:pt x="124" y="427"/>
                </a:lnTo>
                <a:lnTo>
                  <a:pt x="124" y="427"/>
                </a:lnTo>
                <a:lnTo>
                  <a:pt x="129" y="427"/>
                </a:lnTo>
                <a:lnTo>
                  <a:pt x="129" y="427"/>
                </a:lnTo>
                <a:lnTo>
                  <a:pt x="126" y="430"/>
                </a:lnTo>
                <a:lnTo>
                  <a:pt x="121" y="430"/>
                </a:lnTo>
                <a:lnTo>
                  <a:pt x="119" y="430"/>
                </a:lnTo>
                <a:lnTo>
                  <a:pt x="119" y="432"/>
                </a:lnTo>
                <a:lnTo>
                  <a:pt x="119" y="439"/>
                </a:lnTo>
                <a:lnTo>
                  <a:pt x="119" y="449"/>
                </a:lnTo>
                <a:lnTo>
                  <a:pt x="119" y="459"/>
                </a:lnTo>
                <a:lnTo>
                  <a:pt x="119" y="469"/>
                </a:lnTo>
                <a:lnTo>
                  <a:pt x="119" y="478"/>
                </a:lnTo>
                <a:lnTo>
                  <a:pt x="119" y="481"/>
                </a:lnTo>
                <a:lnTo>
                  <a:pt x="121" y="481"/>
                </a:lnTo>
                <a:lnTo>
                  <a:pt x="124" y="483"/>
                </a:lnTo>
                <a:lnTo>
                  <a:pt x="129" y="483"/>
                </a:lnTo>
                <a:lnTo>
                  <a:pt x="131" y="483"/>
                </a:lnTo>
                <a:lnTo>
                  <a:pt x="131" y="486"/>
                </a:lnTo>
                <a:lnTo>
                  <a:pt x="119" y="486"/>
                </a:lnTo>
                <a:lnTo>
                  <a:pt x="100" y="486"/>
                </a:lnTo>
                <a:lnTo>
                  <a:pt x="83" y="488"/>
                </a:lnTo>
                <a:lnTo>
                  <a:pt x="73" y="490"/>
                </a:lnTo>
                <a:lnTo>
                  <a:pt x="66" y="490"/>
                </a:lnTo>
                <a:lnTo>
                  <a:pt x="66" y="495"/>
                </a:lnTo>
                <a:lnTo>
                  <a:pt x="68" y="498"/>
                </a:lnTo>
                <a:lnTo>
                  <a:pt x="75" y="498"/>
                </a:lnTo>
                <a:lnTo>
                  <a:pt x="88" y="500"/>
                </a:lnTo>
                <a:lnTo>
                  <a:pt x="105" y="500"/>
                </a:lnTo>
                <a:lnTo>
                  <a:pt x="124" y="500"/>
                </a:lnTo>
                <a:lnTo>
                  <a:pt x="131" y="500"/>
                </a:lnTo>
                <a:lnTo>
                  <a:pt x="131" y="505"/>
                </a:lnTo>
                <a:lnTo>
                  <a:pt x="121" y="507"/>
                </a:lnTo>
                <a:lnTo>
                  <a:pt x="107" y="507"/>
                </a:lnTo>
                <a:lnTo>
                  <a:pt x="95" y="507"/>
                </a:lnTo>
                <a:lnTo>
                  <a:pt x="88" y="510"/>
                </a:lnTo>
                <a:lnTo>
                  <a:pt x="88" y="510"/>
                </a:lnTo>
                <a:lnTo>
                  <a:pt x="88" y="520"/>
                </a:lnTo>
                <a:lnTo>
                  <a:pt x="85" y="520"/>
                </a:lnTo>
                <a:lnTo>
                  <a:pt x="80" y="520"/>
                </a:lnTo>
                <a:lnTo>
                  <a:pt x="75" y="520"/>
                </a:lnTo>
                <a:lnTo>
                  <a:pt x="73" y="520"/>
                </a:lnTo>
                <a:lnTo>
                  <a:pt x="73" y="520"/>
                </a:lnTo>
                <a:lnTo>
                  <a:pt x="78" y="1331"/>
                </a:lnTo>
                <a:lnTo>
                  <a:pt x="27" y="1333"/>
                </a:lnTo>
                <a:lnTo>
                  <a:pt x="27" y="1350"/>
                </a:lnTo>
                <a:lnTo>
                  <a:pt x="0" y="1353"/>
                </a:lnTo>
                <a:lnTo>
                  <a:pt x="0" y="1671"/>
                </a:lnTo>
                <a:lnTo>
                  <a:pt x="1279" y="1671"/>
                </a:lnTo>
                <a:lnTo>
                  <a:pt x="1279" y="1154"/>
                </a:lnTo>
                <a:close/>
                <a:moveTo>
                  <a:pt x="126" y="498"/>
                </a:moveTo>
                <a:lnTo>
                  <a:pt x="124" y="498"/>
                </a:lnTo>
                <a:lnTo>
                  <a:pt x="121" y="498"/>
                </a:lnTo>
                <a:lnTo>
                  <a:pt x="119" y="498"/>
                </a:lnTo>
                <a:lnTo>
                  <a:pt x="117" y="498"/>
                </a:lnTo>
                <a:lnTo>
                  <a:pt x="119" y="498"/>
                </a:lnTo>
                <a:lnTo>
                  <a:pt x="121" y="498"/>
                </a:lnTo>
                <a:lnTo>
                  <a:pt x="124" y="498"/>
                </a:lnTo>
                <a:lnTo>
                  <a:pt x="126" y="498"/>
                </a:lnTo>
                <a:lnTo>
                  <a:pt x="131" y="498"/>
                </a:lnTo>
                <a:lnTo>
                  <a:pt x="126" y="498"/>
                </a:lnTo>
                <a:close/>
                <a:moveTo>
                  <a:pt x="117" y="568"/>
                </a:moveTo>
                <a:lnTo>
                  <a:pt x="121" y="568"/>
                </a:lnTo>
                <a:lnTo>
                  <a:pt x="131" y="568"/>
                </a:lnTo>
                <a:lnTo>
                  <a:pt x="138" y="568"/>
                </a:lnTo>
                <a:lnTo>
                  <a:pt x="138" y="656"/>
                </a:lnTo>
                <a:lnTo>
                  <a:pt x="134" y="656"/>
                </a:lnTo>
                <a:lnTo>
                  <a:pt x="124" y="656"/>
                </a:lnTo>
                <a:lnTo>
                  <a:pt x="119" y="656"/>
                </a:lnTo>
                <a:lnTo>
                  <a:pt x="117" y="568"/>
                </a:lnTo>
                <a:close/>
                <a:moveTo>
                  <a:pt x="119" y="673"/>
                </a:moveTo>
                <a:lnTo>
                  <a:pt x="126" y="673"/>
                </a:lnTo>
                <a:lnTo>
                  <a:pt x="136" y="673"/>
                </a:lnTo>
                <a:lnTo>
                  <a:pt x="138" y="673"/>
                </a:lnTo>
                <a:lnTo>
                  <a:pt x="138" y="799"/>
                </a:lnTo>
                <a:lnTo>
                  <a:pt x="136" y="799"/>
                </a:lnTo>
                <a:lnTo>
                  <a:pt x="126" y="799"/>
                </a:lnTo>
                <a:lnTo>
                  <a:pt x="119" y="799"/>
                </a:lnTo>
                <a:lnTo>
                  <a:pt x="119" y="673"/>
                </a:lnTo>
                <a:close/>
                <a:moveTo>
                  <a:pt x="119" y="814"/>
                </a:moveTo>
                <a:lnTo>
                  <a:pt x="124" y="814"/>
                </a:lnTo>
                <a:lnTo>
                  <a:pt x="136" y="814"/>
                </a:lnTo>
                <a:lnTo>
                  <a:pt x="141" y="814"/>
                </a:lnTo>
                <a:lnTo>
                  <a:pt x="141" y="937"/>
                </a:lnTo>
                <a:lnTo>
                  <a:pt x="136" y="937"/>
                </a:lnTo>
                <a:lnTo>
                  <a:pt x="129" y="937"/>
                </a:lnTo>
                <a:lnTo>
                  <a:pt x="119" y="937"/>
                </a:lnTo>
                <a:lnTo>
                  <a:pt x="119" y="814"/>
                </a:lnTo>
                <a:close/>
                <a:moveTo>
                  <a:pt x="119" y="957"/>
                </a:moveTo>
                <a:lnTo>
                  <a:pt x="126" y="957"/>
                </a:lnTo>
                <a:lnTo>
                  <a:pt x="136" y="957"/>
                </a:lnTo>
                <a:lnTo>
                  <a:pt x="141" y="957"/>
                </a:lnTo>
                <a:lnTo>
                  <a:pt x="141" y="1071"/>
                </a:lnTo>
                <a:lnTo>
                  <a:pt x="138" y="1071"/>
                </a:lnTo>
                <a:lnTo>
                  <a:pt x="129" y="1071"/>
                </a:lnTo>
                <a:lnTo>
                  <a:pt x="121" y="1073"/>
                </a:lnTo>
                <a:lnTo>
                  <a:pt x="119" y="957"/>
                </a:lnTo>
                <a:close/>
                <a:moveTo>
                  <a:pt x="129" y="1185"/>
                </a:moveTo>
                <a:lnTo>
                  <a:pt x="121" y="1188"/>
                </a:lnTo>
                <a:lnTo>
                  <a:pt x="121" y="1095"/>
                </a:lnTo>
                <a:lnTo>
                  <a:pt x="126" y="1095"/>
                </a:lnTo>
                <a:lnTo>
                  <a:pt x="136" y="1095"/>
                </a:lnTo>
                <a:lnTo>
                  <a:pt x="141" y="1095"/>
                </a:lnTo>
                <a:lnTo>
                  <a:pt x="141" y="1185"/>
                </a:lnTo>
                <a:lnTo>
                  <a:pt x="129" y="1185"/>
                </a:lnTo>
                <a:close/>
                <a:moveTo>
                  <a:pt x="182" y="568"/>
                </a:moveTo>
                <a:lnTo>
                  <a:pt x="189" y="568"/>
                </a:lnTo>
                <a:lnTo>
                  <a:pt x="197" y="568"/>
                </a:lnTo>
                <a:lnTo>
                  <a:pt x="197" y="656"/>
                </a:lnTo>
                <a:lnTo>
                  <a:pt x="194" y="656"/>
                </a:lnTo>
                <a:lnTo>
                  <a:pt x="182" y="656"/>
                </a:lnTo>
                <a:lnTo>
                  <a:pt x="182" y="568"/>
                </a:lnTo>
                <a:close/>
                <a:moveTo>
                  <a:pt x="182" y="673"/>
                </a:moveTo>
                <a:lnTo>
                  <a:pt x="189" y="673"/>
                </a:lnTo>
                <a:lnTo>
                  <a:pt x="197" y="673"/>
                </a:lnTo>
                <a:lnTo>
                  <a:pt x="199" y="799"/>
                </a:lnTo>
                <a:lnTo>
                  <a:pt x="189" y="799"/>
                </a:lnTo>
                <a:lnTo>
                  <a:pt x="182" y="799"/>
                </a:lnTo>
                <a:lnTo>
                  <a:pt x="182" y="673"/>
                </a:lnTo>
                <a:close/>
                <a:moveTo>
                  <a:pt x="182" y="814"/>
                </a:moveTo>
                <a:lnTo>
                  <a:pt x="194" y="814"/>
                </a:lnTo>
                <a:lnTo>
                  <a:pt x="199" y="814"/>
                </a:lnTo>
                <a:lnTo>
                  <a:pt x="199" y="937"/>
                </a:lnTo>
                <a:lnTo>
                  <a:pt x="192" y="937"/>
                </a:lnTo>
                <a:lnTo>
                  <a:pt x="184" y="937"/>
                </a:lnTo>
                <a:lnTo>
                  <a:pt x="182" y="814"/>
                </a:lnTo>
                <a:close/>
                <a:moveTo>
                  <a:pt x="184" y="957"/>
                </a:moveTo>
                <a:lnTo>
                  <a:pt x="194" y="957"/>
                </a:lnTo>
                <a:lnTo>
                  <a:pt x="199" y="957"/>
                </a:lnTo>
                <a:lnTo>
                  <a:pt x="199" y="1071"/>
                </a:lnTo>
                <a:lnTo>
                  <a:pt x="192" y="1071"/>
                </a:lnTo>
                <a:lnTo>
                  <a:pt x="184" y="1071"/>
                </a:lnTo>
                <a:lnTo>
                  <a:pt x="184" y="957"/>
                </a:lnTo>
                <a:close/>
                <a:moveTo>
                  <a:pt x="199" y="1188"/>
                </a:moveTo>
                <a:lnTo>
                  <a:pt x="184" y="1185"/>
                </a:lnTo>
                <a:lnTo>
                  <a:pt x="184" y="1098"/>
                </a:lnTo>
                <a:lnTo>
                  <a:pt x="197" y="1098"/>
                </a:lnTo>
                <a:lnTo>
                  <a:pt x="199" y="1098"/>
                </a:lnTo>
                <a:lnTo>
                  <a:pt x="201" y="1188"/>
                </a:lnTo>
                <a:lnTo>
                  <a:pt x="199" y="118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1927660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3" dur="25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36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7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25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75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25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  <p:bldP spid="158" grpId="0" animBg="1"/>
      <p:bldP spid="216" grpId="0"/>
      <p:bldP spid="217" grpId="0"/>
      <p:bldP spid="44" grpId="0" animBg="1"/>
      <p:bldP spid="53" grpId="0"/>
      <p:bldP spid="54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9037</TotalTime>
  <Words>550</Words>
  <Application>Microsoft Office PowerPoint</Application>
  <PresentationFormat>화면 슬라이드 쇼(4:3)</PresentationFormat>
  <Paragraphs>86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Raleway</vt:lpstr>
      <vt:lpstr>Signika Negative</vt:lpstr>
      <vt:lpstr>Source Sans Pro Light</vt:lpstr>
      <vt:lpstr>맑은 고딕</vt:lpstr>
      <vt:lpstr>Arial</vt:lpstr>
      <vt:lpstr>Arial Black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SignAddict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AbuSina</dc:creator>
  <cp:lastModifiedBy>진 수민</cp:lastModifiedBy>
  <cp:revision>1007</cp:revision>
  <dcterms:created xsi:type="dcterms:W3CDTF">2014-09-15T07:14:39Z</dcterms:created>
  <dcterms:modified xsi:type="dcterms:W3CDTF">2019-07-21T13:59:24Z</dcterms:modified>
</cp:coreProperties>
</file>