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UCPC 2018 </a:t>
            </a:r>
            <a:r>
              <a:rPr lang="ko-KR" altLang="en-US" sz="4000" dirty="0">
                <a:solidFill>
                  <a:srgbClr val="FFFFFF"/>
                </a:solidFill>
              </a:rPr>
              <a:t>예선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                                       </a:t>
            </a:r>
            <a:r>
              <a:rPr lang="en-US" altLang="ko-KR" dirty="0">
                <a:hlinkClick r:id="rId2"/>
              </a:rPr>
              <a:t>https://www.acmicpc.net/problem/15904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어떤 문자열을 입력 받았을 때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문자열은 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있는가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? 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대소문자 구분 함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있으면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불가능하면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 hate 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Union of Computer Programming Contest club contest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University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Computer Programming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hate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</p:txBody>
      </p:sp>
    </p:spTree>
    <p:extLst>
      <p:ext uri="{BB962C8B-B14F-4D97-AF65-F5344CB8AC3E}">
        <p14:creationId xmlns:p14="http://schemas.microsoft.com/office/powerpoint/2010/main" val="35420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                                </a:t>
            </a:r>
            <a:r>
              <a:rPr lang="en-US" altLang="ko-KR" dirty="0">
                <a:hlinkClick r:id="rId2"/>
              </a:rPr>
              <a:t>https://www.acmicpc.net/problem/15904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 받은 문자열을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array1(str)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“UCPC”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array2(UCPC)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넣어서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검사해 나간다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처음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인덱스는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번째의 문자가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같은지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비교하다가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되어버리면 옳음을 출력하고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끝에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도달할때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까지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되지 못하면 틀림을 출력한다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2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                                </a:t>
            </a:r>
            <a:r>
              <a:rPr lang="en-US" altLang="ko-KR" dirty="0">
                <a:hlinkClick r:id="rId2"/>
              </a:rPr>
              <a:t>https://www.acmicpc.net/problem/15904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C7308-8A8D-4B32-8288-7B03DCB3DC06}"/>
              </a:ext>
            </a:extLst>
          </p:cNvPr>
          <p:cNvSpPr txBox="1"/>
          <p:nvPr/>
        </p:nvSpPr>
        <p:spPr>
          <a:xfrm>
            <a:off x="378207" y="738664"/>
            <a:ext cx="51464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#include&lt;iostream&gt;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#include&lt;vector&gt;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std;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str;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문자열을 받는 벡터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UCPC;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UPCP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저장하고 있는 벡터</a:t>
            </a:r>
          </a:p>
          <a:p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main(void)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sync_with_stdio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cin.tie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(1000,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UCPC[0] = 'U';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UCPC[1] = 'C';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UCPC[2] = 'P';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UCPC[3] = 'C';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E870B-56F3-42C8-93B8-E97404749A40}"/>
              </a:ext>
            </a:extLst>
          </p:cNvPr>
          <p:cNvSpPr txBox="1"/>
          <p:nvPr/>
        </p:nvSpPr>
        <p:spPr>
          <a:xfrm>
            <a:off x="6192147" y="738664"/>
            <a:ext cx="48764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1000;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("%1c", &amp;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'\n')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k = 0;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k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err="1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iter</a:t>
            </a:r>
            <a:endParaRPr lang="en-US" altLang="ko-KR" sz="16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str.size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== UCPC[k])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k++;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(k == 4)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(k == 4)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love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else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hate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6C1A2-F423-4E83-8D58-F28B0434747D}"/>
              </a:ext>
            </a:extLst>
          </p:cNvPr>
          <p:cNvSpPr/>
          <p:nvPr/>
        </p:nvSpPr>
        <p:spPr>
          <a:xfrm>
            <a:off x="6405587" y="3217157"/>
            <a:ext cx="3806011" cy="154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814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457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Malgun Gothic Semilight</vt:lpstr>
      <vt:lpstr>나눔고딕코딩</vt:lpstr>
      <vt:lpstr>Arial</vt:lpstr>
      <vt:lpstr>Gill Sans MT</vt:lpstr>
      <vt:lpstr>Wingdings 2</vt:lpstr>
      <vt:lpstr>DividendVTI</vt:lpstr>
      <vt:lpstr>UCPC 2018 예선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정창현</cp:lastModifiedBy>
  <cp:revision>3</cp:revision>
  <dcterms:created xsi:type="dcterms:W3CDTF">2019-07-05T11:52:10Z</dcterms:created>
  <dcterms:modified xsi:type="dcterms:W3CDTF">2019-07-05T12:22:20Z</dcterms:modified>
</cp:coreProperties>
</file>