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5"/>
  </p:notesMasterIdLst>
  <p:handoutMasterIdLst>
    <p:handoutMasterId r:id="rId16"/>
  </p:handoutMasterIdLst>
  <p:sldIdLst>
    <p:sldId id="256" r:id="rId5"/>
    <p:sldId id="271" r:id="rId6"/>
    <p:sldId id="283" r:id="rId7"/>
    <p:sldId id="279" r:id="rId8"/>
    <p:sldId id="281" r:id="rId9"/>
    <p:sldId id="280" r:id="rId10"/>
    <p:sldId id="257" r:id="rId11"/>
    <p:sldId id="275" r:id="rId12"/>
    <p:sldId id="27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242" autoAdjust="0"/>
  </p:normalViewPr>
  <p:slideViewPr>
    <p:cSldViewPr snapToGrid="0">
      <p:cViewPr>
        <p:scale>
          <a:sx n="125" d="100"/>
          <a:sy n="125" d="100"/>
        </p:scale>
        <p:origin x="-124" y="-3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8/18/2019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ltLang="ko-KR"/>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ltLang="ko-KR"/>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ltLang="ko-KR"/>
              <a:t>Click to edit Master text styles</a:t>
            </a:r>
          </a:p>
          <a:p>
            <a:pPr marL="0" lvl="1" indent="0">
              <a:lnSpc>
                <a:spcPct val="150000"/>
              </a:lnSpc>
              <a:spcBef>
                <a:spcPts val="1000"/>
              </a:spcBef>
              <a:spcAft>
                <a:spcPts val="1200"/>
              </a:spcAft>
              <a:buNone/>
            </a:pPr>
            <a:r>
              <a:rPr lang="en-US" altLang="ko-KR"/>
              <a:t>Second level</a:t>
            </a:r>
          </a:p>
          <a:p>
            <a:pPr marL="0" lvl="2" indent="0">
              <a:lnSpc>
                <a:spcPct val="150000"/>
              </a:lnSpc>
              <a:spcBef>
                <a:spcPts val="1000"/>
              </a:spcBef>
              <a:spcAft>
                <a:spcPts val="1200"/>
              </a:spcAft>
              <a:buNone/>
            </a:pPr>
            <a:r>
              <a:rPr lang="en-US" altLang="ko-KR"/>
              <a:t>Third level</a:t>
            </a:r>
          </a:p>
          <a:p>
            <a:pPr marL="0" lvl="3" indent="0">
              <a:lnSpc>
                <a:spcPct val="150000"/>
              </a:lnSpc>
              <a:spcBef>
                <a:spcPts val="1000"/>
              </a:spcBef>
              <a:spcAft>
                <a:spcPts val="1200"/>
              </a:spcAft>
              <a:buNone/>
            </a:pPr>
            <a:r>
              <a:rPr lang="en-US" altLang="ko-KR"/>
              <a:t>Fourth level</a:t>
            </a:r>
          </a:p>
          <a:p>
            <a:pPr marL="0" lvl="4" indent="0">
              <a:lnSpc>
                <a:spcPct val="150000"/>
              </a:lnSpc>
              <a:spcBef>
                <a:spcPts val="1000"/>
              </a:spcBef>
              <a:spcAft>
                <a:spcPts val="1200"/>
              </a:spcAft>
              <a:buNone/>
            </a:pPr>
            <a:r>
              <a:rPr lang="en-US" altLang="ko-KR"/>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ltLang="ko-KR"/>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ltLang="ko-KR"/>
              <a:t>Click to edit Master text styles</a:t>
            </a:r>
          </a:p>
          <a:p>
            <a:pPr marL="0" lvl="1" indent="0">
              <a:lnSpc>
                <a:spcPct val="150000"/>
              </a:lnSpc>
              <a:spcBef>
                <a:spcPts val="1000"/>
              </a:spcBef>
              <a:spcAft>
                <a:spcPts val="1200"/>
              </a:spcAft>
              <a:buNone/>
            </a:pPr>
            <a:r>
              <a:rPr lang="en-US" altLang="ko-KR"/>
              <a:t>Second level</a:t>
            </a:r>
          </a:p>
          <a:p>
            <a:pPr marL="0" lvl="2" indent="0">
              <a:lnSpc>
                <a:spcPct val="150000"/>
              </a:lnSpc>
              <a:spcBef>
                <a:spcPts val="1000"/>
              </a:spcBef>
              <a:spcAft>
                <a:spcPts val="1200"/>
              </a:spcAft>
              <a:buNone/>
            </a:pPr>
            <a:r>
              <a:rPr lang="en-US" altLang="ko-KR"/>
              <a:t>Third level</a:t>
            </a:r>
          </a:p>
          <a:p>
            <a:pPr marL="0" lvl="3" indent="0">
              <a:lnSpc>
                <a:spcPct val="150000"/>
              </a:lnSpc>
              <a:spcBef>
                <a:spcPts val="1000"/>
              </a:spcBef>
              <a:spcAft>
                <a:spcPts val="1200"/>
              </a:spcAft>
              <a:buNone/>
            </a:pPr>
            <a:r>
              <a:rPr lang="en-US" altLang="ko-KR"/>
              <a:t>Fourth level</a:t>
            </a:r>
          </a:p>
          <a:p>
            <a:pPr marL="0" lvl="4" indent="0">
              <a:lnSpc>
                <a:spcPct val="150000"/>
              </a:lnSpc>
              <a:spcBef>
                <a:spcPts val="1000"/>
              </a:spcBef>
              <a:spcAft>
                <a:spcPts val="1200"/>
              </a:spcAft>
              <a:buNone/>
            </a:pPr>
            <a:r>
              <a:rPr lang="en-US" altLang="ko-KR"/>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8/18/2019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1" hangingPunct="1">
        <a:spcBef>
          <a:spcPct val="0"/>
        </a:spcBef>
        <a:buNone/>
        <a:defRPr sz="2800" kern="1200">
          <a:solidFill>
            <a:schemeClr val="tx1"/>
          </a:solidFill>
          <a:latin typeface="+mj-lt"/>
          <a:ea typeface="+mj-ea"/>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go.microsoft.com/fwlink/?LinkId=617172" TargetMode="External"/><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acmicpc.net/problem/505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micpc.net/problem/19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microsoft.com/office/2017/04/relationships/track" Target="../media/track1.vtt"/></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ko-KR" altLang="en-US" dirty="0">
                <a:latin typeface="Segoe UI Light" panose="020B0502040204020203" pitchFamily="34" charset="0"/>
                <a:cs typeface="Segoe UI Light" panose="020B0502040204020203" pitchFamily="34" charset="0"/>
              </a:rPr>
              <a:t>백준 </a:t>
            </a:r>
            <a:r>
              <a:rPr lang="en-US" altLang="ko-KR" dirty="0">
                <a:latin typeface="Segoe UI Light" panose="020B0502040204020203" pitchFamily="34" charset="0"/>
                <a:cs typeface="Segoe UI Light" panose="020B0502040204020203" pitchFamily="34" charset="0"/>
              </a:rPr>
              <a:t>5052</a:t>
            </a:r>
            <a:br>
              <a:rPr lang="en-US" altLang="ko-KR" dirty="0">
                <a:latin typeface="Segoe UI Light" panose="020B0502040204020203" pitchFamily="34" charset="0"/>
                <a:cs typeface="Segoe UI Light" panose="020B0502040204020203" pitchFamily="34" charset="0"/>
              </a:rPr>
            </a:br>
            <a:r>
              <a:rPr lang="en-US" altLang="ko-KR" dirty="0">
                <a:hlinkClick r:id="rId2"/>
              </a:rPr>
              <a:t>https://www.acmicpc.net/problem/5052</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46576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a:latin typeface="Segoe UI" panose="020B0502040204020203" pitchFamily="34" charset="0"/>
                <a:cs typeface="Segoe UI" panose="020B0502040204020203" pitchFamily="34" charset="0"/>
              </a:rPr>
              <a:t>푸는 방법</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우선 트라이를 이용해야 하는 전형적인 문제다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모든 문자열을 트라이에 넣고</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하나씩 찾아보자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물론 무조건 찾아진다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찾아진 마지막 트라이 노드에 대해서</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그 노드의 포인터 배열을 조사해서 </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하나라도 </a:t>
            </a:r>
            <a:r>
              <a:rPr lang="en-US" altLang="ko-KR" dirty="0">
                <a:latin typeface="Segoe UI" panose="020B0502040204020203" pitchFamily="34" charset="0"/>
                <a:cs typeface="Segoe UI" panose="020B0502040204020203" pitchFamily="34" charset="0"/>
              </a:rPr>
              <a:t>null</a:t>
            </a:r>
            <a:r>
              <a:rPr lang="ko-KR" altLang="en-US" dirty="0">
                <a:latin typeface="Segoe UI" panose="020B0502040204020203" pitchFamily="34" charset="0"/>
                <a:cs typeface="Segoe UI" panose="020B0502040204020203" pitchFamily="34" charset="0"/>
              </a:rPr>
              <a:t>이 아니라면</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9-1-1-2 </a:t>
            </a:r>
            <a:r>
              <a:rPr lang="ko-KR" altLang="en-US" dirty="0">
                <a:latin typeface="Segoe UI" panose="020B0502040204020203" pitchFamily="34" charset="0"/>
                <a:cs typeface="Segoe UI" panose="020B0502040204020203" pitchFamily="34" charset="0"/>
              </a:rPr>
              <a:t>에서</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9-1-1 </a:t>
            </a:r>
            <a:r>
              <a:rPr lang="ko-KR" altLang="en-US" dirty="0">
                <a:latin typeface="Segoe UI" panose="020B0502040204020203" pitchFamily="34" charset="0"/>
                <a:cs typeface="Segoe UI" panose="020B0502040204020203" pitchFamily="34" charset="0"/>
              </a:rPr>
              <a:t>꼴을 찾은 꼴이다</a:t>
            </a:r>
            <a:r>
              <a:rPr lang="en-US" altLang="ko-KR"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5E182D09-4B38-48ED-8ED1-2194E84D6BD5}"/>
              </a:ext>
            </a:extLst>
          </p:cNvPr>
          <p:cNvSpPr txBox="1">
            <a:spLocks/>
          </p:cNvSpPr>
          <p:nvPr/>
        </p:nvSpPr>
        <p:spPr>
          <a:xfrm>
            <a:off x="5237474" y="168774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err="1">
                <a:latin typeface="Segoe UI" panose="020B0502040204020203" pitchFamily="34" charset="0"/>
                <a:cs typeface="Segoe UI" panose="020B0502040204020203" pitchFamily="34" charset="0"/>
              </a:rPr>
              <a:t>깨달은점</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endParaRPr lang="en-US" dirty="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1. </a:t>
            </a:r>
            <a:r>
              <a:rPr lang="ko-KR" altLang="en-US" dirty="0">
                <a:latin typeface="Segoe UI" panose="020B0502040204020203" pitchFamily="34" charset="0"/>
                <a:cs typeface="Segoe UI" panose="020B0502040204020203" pitchFamily="34" charset="0"/>
              </a:rPr>
              <a:t>자료구조를 가능하면 새로 만들지 말자</a:t>
            </a:r>
            <a:r>
              <a:rPr lang="en-US" altLang="ko-KR" dirty="0">
                <a:latin typeface="Segoe UI" panose="020B0502040204020203" pitchFamily="34" charset="0"/>
                <a:cs typeface="Segoe UI" panose="020B0502040204020203" pitchFamily="34" charset="0"/>
              </a:rPr>
              <a:t>. </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 쉽게 </a:t>
            </a:r>
            <a:r>
              <a:rPr lang="ko-KR" altLang="en-US" dirty="0" err="1">
                <a:latin typeface="Segoe UI" panose="020B0502040204020203" pitchFamily="34" charset="0"/>
                <a:cs typeface="Segoe UI" panose="020B0502040204020203" pitchFamily="34" charset="0"/>
              </a:rPr>
              <a:t>쉽게</a:t>
            </a:r>
            <a:r>
              <a:rPr lang="ko-KR" altLang="en-US" dirty="0">
                <a:latin typeface="Segoe UI" panose="020B0502040204020203" pitchFamily="34" charset="0"/>
                <a:cs typeface="Segoe UI" panose="020B0502040204020203" pitchFamily="34" charset="0"/>
              </a:rPr>
              <a:t> 생각하자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a:latin typeface="Segoe UI" panose="020B0502040204020203" pitchFamily="34" charset="0"/>
                <a:cs typeface="Segoe UI" panose="020B0502040204020203" pitchFamily="34" charset="0"/>
              </a:rPr>
              <a:t>2.</a:t>
            </a:r>
            <a:r>
              <a:rPr lang="ko-KR" altLang="en-US" dirty="0">
                <a:latin typeface="Segoe UI" panose="020B0502040204020203" pitchFamily="34" charset="0"/>
                <a:cs typeface="Segoe UI" panose="020B0502040204020203" pitchFamily="34" charset="0"/>
              </a:rPr>
              <a:t>케이스 마다 나뉘니까</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변수를 초기화 하자</a:t>
            </a:r>
            <a:r>
              <a:rPr lang="en-US" altLang="ko-KR"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DF965F93-834A-493F-A4D1-E7E6DF10F53E}"/>
              </a:ext>
            </a:extLst>
          </p:cNvPr>
          <p:cNvSpPr/>
          <p:nvPr/>
        </p:nvSpPr>
        <p:spPr>
          <a:xfrm>
            <a:off x="3985518" y="3244334"/>
            <a:ext cx="4220964" cy="369332"/>
          </a:xfrm>
          <a:prstGeom prst="rect">
            <a:avLst/>
          </a:prstGeom>
        </p:spPr>
        <p:txBody>
          <a:bodyPr wrap="none">
            <a:spAutoFit/>
          </a:bodyPr>
          <a:lstStyle/>
          <a:p>
            <a:r>
              <a:rPr lang="en-US" altLang="ko-KR" dirty="0">
                <a:hlinkClick r:id="rId2"/>
              </a:rPr>
              <a:t>https://www.acmicpc.net/problem/5052</a:t>
            </a:r>
            <a:endParaRPr lang="ko-KR" alt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ko-KR" altLang="en-US" dirty="0">
                <a:latin typeface="Segoe UI Light" panose="020B0502040204020203" pitchFamily="34" charset="0"/>
                <a:cs typeface="Segoe UI Light" panose="020B0502040204020203" pitchFamily="34" charset="0"/>
              </a:rPr>
              <a:t>백준 </a:t>
            </a:r>
            <a:r>
              <a:rPr lang="en-US" altLang="ko-KR" dirty="0">
                <a:latin typeface="Segoe UI Light" panose="020B0502040204020203" pitchFamily="34" charset="0"/>
                <a:cs typeface="Segoe UI Light" panose="020B0502040204020203" pitchFamily="34" charset="0"/>
              </a:rPr>
              <a:t>1922</a:t>
            </a:r>
            <a:br>
              <a:rPr lang="en-US" altLang="ko-KR" dirty="0">
                <a:latin typeface="Segoe UI Light" panose="020B0502040204020203" pitchFamily="34" charset="0"/>
                <a:cs typeface="Segoe UI Light" panose="020B0502040204020203" pitchFamily="34" charset="0"/>
              </a:rPr>
            </a:br>
            <a:r>
              <a:rPr lang="en-US" altLang="ko-KR" dirty="0">
                <a:hlinkClick r:id="rId2"/>
              </a:rPr>
              <a:t>https://www.acmicpc.net/problem/1922</a:t>
            </a:r>
            <a:r>
              <a:rPr lang="en-US" altLang="ko-KR" dirty="0"/>
              <a:t> </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46576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a:latin typeface="Segoe UI" panose="020B0502040204020203" pitchFamily="34" charset="0"/>
                <a:cs typeface="Segoe UI" panose="020B0502040204020203" pitchFamily="34" charset="0"/>
              </a:rPr>
              <a:t>푸는 방법</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문제의 포인트는 모든 컴퓨터</a:t>
            </a:r>
            <a:r>
              <a:rPr lang="en-US" altLang="ko-KR" dirty="0">
                <a:latin typeface="Segoe UI" panose="020B0502040204020203" pitchFamily="34" charset="0"/>
                <a:cs typeface="Segoe UI" panose="020B0502040204020203" pitchFamily="34" charset="0"/>
              </a:rPr>
              <a:t>(</a:t>
            </a:r>
            <a:r>
              <a:rPr lang="ko-KR" altLang="en-US" dirty="0">
                <a:latin typeface="Segoe UI" panose="020B0502040204020203" pitchFamily="34" charset="0"/>
                <a:cs typeface="Segoe UI" panose="020B0502040204020203" pitchFamily="34" charset="0"/>
              </a:rPr>
              <a:t>점</a:t>
            </a:r>
            <a:r>
              <a:rPr lang="en-US" altLang="ko-KR" dirty="0">
                <a:latin typeface="Segoe UI" panose="020B0502040204020203" pitchFamily="34" charset="0"/>
                <a:cs typeface="Segoe UI" panose="020B0502040204020203" pitchFamily="34" charset="0"/>
              </a:rPr>
              <a:t>)</a:t>
            </a:r>
            <a:r>
              <a:rPr lang="ko-KR" altLang="en-US" dirty="0">
                <a:latin typeface="Segoe UI" panose="020B0502040204020203" pitchFamily="34" charset="0"/>
                <a:cs typeface="Segoe UI" panose="020B0502040204020203" pitchFamily="34" charset="0"/>
              </a:rPr>
              <a:t>을 연결한다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아</a:t>
            </a:r>
            <a:r>
              <a:rPr lang="en-US" altLang="ko-KR"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최소스패닝</a:t>
            </a:r>
            <a:r>
              <a:rPr lang="ko-KR" altLang="en-US" dirty="0">
                <a:latin typeface="Segoe UI" panose="020B0502040204020203" pitchFamily="34" charset="0"/>
                <a:cs typeface="Segoe UI" panose="020B0502040204020203" pitchFamily="34" charset="0"/>
              </a:rPr>
              <a:t> 트리</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err="1">
                <a:latin typeface="Segoe UI" panose="020B0502040204020203" pitchFamily="34" charset="0"/>
                <a:cs typeface="Segoe UI" panose="020B0502040204020203" pitchFamily="34" charset="0"/>
              </a:rPr>
              <a:t>문제보니</a:t>
            </a:r>
            <a:r>
              <a:rPr lang="ko-KR" altLang="en-US" dirty="0">
                <a:latin typeface="Segoe UI" panose="020B0502040204020203" pitchFamily="34" charset="0"/>
                <a:cs typeface="Segoe UI" panose="020B0502040204020203" pitchFamily="34" charset="0"/>
              </a:rPr>
              <a:t> 그대로 갖다 쓰면 되고</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a:latin typeface="Segoe UI" panose="020B0502040204020203" pitchFamily="34" charset="0"/>
                <a:cs typeface="Segoe UI" panose="020B0502040204020203" pitchFamily="34" charset="0"/>
              </a:rPr>
              <a:t>이제 고민 </a:t>
            </a:r>
            <a:r>
              <a:rPr lang="ko-KR" altLang="en-US" dirty="0" err="1">
                <a:latin typeface="Segoe UI" panose="020B0502040204020203" pitchFamily="34" charset="0"/>
                <a:cs typeface="Segoe UI" panose="020B0502040204020203" pitchFamily="34" charset="0"/>
              </a:rPr>
              <a:t>해볼만한</a:t>
            </a:r>
            <a:r>
              <a:rPr lang="ko-KR" altLang="en-US" dirty="0">
                <a:latin typeface="Segoe UI" panose="020B0502040204020203" pitchFamily="34" charset="0"/>
                <a:cs typeface="Segoe UI" panose="020B0502040204020203" pitchFamily="34" charset="0"/>
              </a:rPr>
              <a:t> 점은 </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ko-KR" altLang="en-US" dirty="0" err="1">
                <a:latin typeface="Segoe UI" panose="020B0502040204020203" pitchFamily="34" charset="0"/>
                <a:cs typeface="Segoe UI" panose="020B0502040204020203" pitchFamily="34" charset="0"/>
              </a:rPr>
              <a:t>크루스칼이나</a:t>
            </a:r>
            <a:r>
              <a:rPr lang="ko-KR" altLang="en-US"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프림이냐</a:t>
            </a:r>
            <a:r>
              <a:rPr lang="ko-KR" altLang="en-US" dirty="0">
                <a:latin typeface="Segoe UI" panose="020B0502040204020203" pitchFamily="34" charset="0"/>
                <a:cs typeface="Segoe UI" panose="020B0502040204020203" pitchFamily="34" charset="0"/>
              </a:rPr>
              <a:t> </a:t>
            </a:r>
            <a:r>
              <a:rPr lang="ko-KR" altLang="en-US" dirty="0" err="1">
                <a:latin typeface="Segoe UI" panose="020B0502040204020203" pitchFamily="34" charset="0"/>
                <a:cs typeface="Segoe UI" panose="020B0502040204020203" pitchFamily="34" charset="0"/>
              </a:rPr>
              <a:t>이건데</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err="1">
                <a:latin typeface="Segoe UI" panose="020B0502040204020203" pitchFamily="34" charset="0"/>
                <a:cs typeface="Segoe UI" panose="020B0502040204020203" pitchFamily="34" charset="0"/>
              </a:rPr>
              <a:t>ElogE</a:t>
            </a:r>
            <a:r>
              <a:rPr lang="ko-KR" altLang="en-US" dirty="0">
                <a:latin typeface="Segoe UI" panose="020B0502040204020203" pitchFamily="34" charset="0"/>
                <a:cs typeface="Segoe UI" panose="020B0502040204020203" pitchFamily="34" charset="0"/>
              </a:rPr>
              <a:t>냐 </a:t>
            </a:r>
            <a:r>
              <a:rPr lang="en-US" altLang="ko-KR" dirty="0">
                <a:latin typeface="Segoe UI" panose="020B0502040204020203" pitchFamily="34" charset="0"/>
                <a:cs typeface="Segoe UI" panose="020B0502040204020203" pitchFamily="34" charset="0"/>
              </a:rPr>
              <a:t>V^2</a:t>
            </a:r>
            <a:r>
              <a:rPr lang="ko-KR" altLang="en-US" dirty="0">
                <a:latin typeface="Segoe UI" panose="020B0502040204020203" pitchFamily="34" charset="0"/>
                <a:cs typeface="Segoe UI" panose="020B0502040204020203" pitchFamily="34" charset="0"/>
              </a:rPr>
              <a:t>이냐</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r>
              <a:rPr lang="ko-KR" altLang="en-US" dirty="0">
                <a:latin typeface="Segoe UI" panose="020B0502040204020203" pitchFamily="34" charset="0"/>
                <a:cs typeface="Segoe UI" panose="020B0502040204020203" pitchFamily="34" charset="0"/>
              </a:rPr>
              <a:t>문제를 보면 </a:t>
            </a:r>
            <a:r>
              <a:rPr lang="ko-KR" altLang="en-US" dirty="0" err="1">
                <a:latin typeface="Segoe UI" panose="020B0502040204020203" pitchFamily="34" charset="0"/>
                <a:cs typeface="Segoe UI" panose="020B0502040204020203" pitchFamily="34" charset="0"/>
              </a:rPr>
              <a:t>둘다</a:t>
            </a:r>
            <a:r>
              <a:rPr lang="ko-KR" altLang="en-US" dirty="0">
                <a:latin typeface="Segoe UI" panose="020B0502040204020203" pitchFamily="34" charset="0"/>
                <a:cs typeface="Segoe UI" panose="020B0502040204020203" pitchFamily="34" charset="0"/>
              </a:rPr>
              <a:t> 상관없겠구나 </a:t>
            </a:r>
            <a:r>
              <a:rPr lang="ko-KR" altLang="en-US" dirty="0" err="1">
                <a:latin typeface="Segoe UI" panose="020B0502040204020203" pitchFamily="34" charset="0"/>
                <a:cs typeface="Segoe UI" panose="020B0502040204020203" pitchFamily="34" charset="0"/>
              </a:rPr>
              <a:t>알수</a:t>
            </a:r>
            <a:r>
              <a:rPr lang="ko-KR" altLang="en-US" dirty="0">
                <a:latin typeface="Segoe UI" panose="020B0502040204020203" pitchFamily="34" charset="0"/>
                <a:cs typeface="Segoe UI" panose="020B0502040204020203" pitchFamily="34" charset="0"/>
              </a:rPr>
              <a:t> 있다</a:t>
            </a:r>
            <a:r>
              <a:rPr lang="en-US" altLang="ko-KR" dirty="0">
                <a:latin typeface="Segoe UI" panose="020B0502040204020203" pitchFamily="34" charset="0"/>
                <a:cs typeface="Segoe UI" panose="020B0502040204020203" pitchFamily="34" charset="0"/>
              </a:rPr>
              <a:t>.</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5E182D09-4B38-48ED-8ED1-2194E84D6BD5}"/>
              </a:ext>
            </a:extLst>
          </p:cNvPr>
          <p:cNvSpPr txBox="1">
            <a:spLocks/>
          </p:cNvSpPr>
          <p:nvPr/>
        </p:nvSpPr>
        <p:spPr>
          <a:xfrm>
            <a:off x="5237474" y="1687741"/>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ko-KR" altLang="en-US" dirty="0" err="1">
                <a:latin typeface="Segoe UI" panose="020B0502040204020203" pitchFamily="34" charset="0"/>
                <a:cs typeface="Segoe UI" panose="020B0502040204020203" pitchFamily="34" charset="0"/>
              </a:rPr>
              <a:t>깨달은점</a:t>
            </a: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endParaRPr lang="en-US" altLang="ko-KR" dirty="0">
              <a:latin typeface="Segoe UI" panose="020B0502040204020203" pitchFamily="34" charset="0"/>
              <a:cs typeface="Segoe UI" panose="020B0502040204020203" pitchFamily="34" charset="0"/>
            </a:endParaRPr>
          </a:p>
          <a:p>
            <a:pPr marL="0" lvl="0" indent="0">
              <a:spcAft>
                <a:spcPts val="600"/>
              </a:spcAft>
              <a:buNone/>
              <a:defRPr/>
            </a:pPr>
            <a:r>
              <a:rPr lang="en-US" altLang="ko-KR" dirty="0">
                <a:latin typeface="Segoe UI" panose="020B0502040204020203" pitchFamily="34" charset="0"/>
                <a:cs typeface="Segoe UI" panose="020B0502040204020203" pitchFamily="34" charset="0"/>
              </a:rPr>
              <a:t>: </a:t>
            </a:r>
            <a:r>
              <a:rPr lang="ko-KR" altLang="en-US" dirty="0">
                <a:latin typeface="Segoe UI" panose="020B0502040204020203" pitchFamily="34" charset="0"/>
                <a:cs typeface="Segoe UI" panose="020B0502040204020203" pitchFamily="34" charset="0"/>
              </a:rPr>
              <a:t>역시 아는 만큼 보이는 법</a:t>
            </a:r>
            <a:r>
              <a:rPr lang="en-US" altLang="ko-KR">
                <a:latin typeface="Segoe UI" panose="020B0502040204020203" pitchFamily="34" charset="0"/>
                <a:cs typeface="Segoe UI" panose="020B0502040204020203" pitchFamily="34" charset="0"/>
              </a:rPr>
              <a:t>.</a:t>
            </a:r>
            <a:endParaRPr lang="en-US" altLang="ko-K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8322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US" dirty="0">
                <a:solidFill>
                  <a:srgbClr val="D24726"/>
                </a:solidFill>
                <a:latin typeface="Segoe UI" panose="020B0502040204020203" pitchFamily="34" charset="0"/>
                <a:cs typeface="Segoe UI" panose="020B0502040204020203" pitchFamily="34" charset="0"/>
              </a:rPr>
              <a:t>Alt-YU</a:t>
            </a:r>
            <a:r>
              <a:rPr lang="en-US" dirty="0">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68F36FF-D6F8-4F25-B1D6-7893F2294B63}">
  <ds:schemaRefs>
    <ds:schemaRef ds:uri="http://schemas.microsoft.com/sharepoint/v3/contenttype/forms"/>
  </ds:schemaRefs>
</ds:datastoreItem>
</file>

<file path=customXml/itemProps2.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ED6A94-6CEC-4690-B5D0-3E831BCC769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636</Words>
  <Application>Microsoft Office PowerPoint</Application>
  <PresentationFormat>Widescreen</PresentationFormat>
  <Paragraphs>91</Paragraphs>
  <Slides>10</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Semibold</vt:lpstr>
      <vt:lpstr>WelcomeDoc</vt:lpstr>
      <vt:lpstr>Welcome to </vt:lpstr>
      <vt:lpstr>백준 5052 https://www.acmicpc.net/problem/5052</vt:lpstr>
      <vt:lpstr>백준 1922 https://www.acmicpc.net/problem/1922 </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2019-08-18T09:56:32Z</dcterms:created>
  <dcterms:modified xsi:type="dcterms:W3CDTF">2019-08-18T10:14:27Z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