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80" r:id="rId3"/>
    <p:sldId id="284" r:id="rId4"/>
    <p:sldId id="285" r:id="rId5"/>
    <p:sldId id="286" r:id="rId6"/>
    <p:sldId id="287" r:id="rId7"/>
    <p:sldId id="288" r:id="rId8"/>
    <p:sldId id="289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창현" initials="정창" lastIdx="1" clrIdx="0">
    <p:extLst>
      <p:ext uri="{19B8F6BF-5375-455C-9EA6-DF929625EA0E}">
        <p15:presenceInfo xmlns:p15="http://schemas.microsoft.com/office/powerpoint/2012/main" userId="51db5e8287415a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" y="6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ED291B17-9318-49DB-B28B-6E5994AE9581}" type="datetime1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2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 algn="l"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2CED4963-E985-44C4-B8C4-FDD613B7C2F8}" type="datetime1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7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ED291B17-9318-49DB-B28B-6E5994AE9581}" type="datetime1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0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78DD82B9-B8EE-4375-B6FF-88FA6ABB15D9}" type="datetime1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6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B2497495-0637-405E-AE64-5CC7506D51F5}" type="datetime1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7BFFD690-9426-415D-8B65-26881E07B2D4}" type="datetime1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04C4989A-474C-40DE-95B9-011C28B71673}" type="datetime1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6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5DB4ED54-5B5E-4A04-93D3-5772E3CE3818}" type="datetime1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EDE50D6-574B-40AF-946F-D52A04ADE379}" type="datetime1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8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D82884F1-FFEA-405F-9602-3DCA865EDA4E}" type="datetime1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7E18DB4A-8810-4A10-AD5C-D5E2C667F5B3}" type="datetime1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ED291B17-9318-49DB-B28B-6E5994AE9581}" type="datetime1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954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D0D2E-2738-4EFD-9BB8-A432C49D8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85571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9E5E1-65AC-4411-AC3F-993DD3A74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Algorithm </a:t>
            </a:r>
            <a:r>
              <a:rPr lang="ko-KR" altLang="en-US" sz="4000" dirty="0">
                <a:solidFill>
                  <a:srgbClr val="FFFFFF"/>
                </a:solidFill>
              </a:rPr>
              <a:t>문제풀이 </a:t>
            </a:r>
            <a:r>
              <a:rPr lang="en-US" altLang="ko-KR" sz="4000" dirty="0">
                <a:solidFill>
                  <a:srgbClr val="FFFFFF"/>
                </a:solidFill>
              </a:rPr>
              <a:t>(</a:t>
            </a:r>
            <a:r>
              <a:rPr lang="ko-KR" altLang="en-US" sz="4000" dirty="0" err="1">
                <a:solidFill>
                  <a:srgbClr val="FFFFFF"/>
                </a:solidFill>
              </a:rPr>
              <a:t>제곱ㄴㄴ수</a:t>
            </a:r>
            <a:r>
              <a:rPr lang="en-US" altLang="ko-KR" sz="4000" dirty="0">
                <a:solidFill>
                  <a:srgbClr val="FFFFFF"/>
                </a:solidFill>
              </a:rPr>
              <a:t>,</a:t>
            </a:r>
            <a:r>
              <a:rPr lang="ko-KR" altLang="en-US" sz="4000" dirty="0">
                <a:solidFill>
                  <a:srgbClr val="FFFFFF"/>
                </a:solidFill>
              </a:rPr>
              <a:t> </a:t>
            </a:r>
            <a:r>
              <a:rPr lang="ko-KR" altLang="en-US" sz="4000" dirty="0" err="1">
                <a:solidFill>
                  <a:srgbClr val="FFFFFF"/>
                </a:solidFill>
              </a:rPr>
              <a:t>벽뚫고</a:t>
            </a:r>
            <a:r>
              <a:rPr lang="ko-KR" altLang="en-US" sz="4000" dirty="0">
                <a:solidFill>
                  <a:srgbClr val="FFFFFF"/>
                </a:solidFill>
              </a:rPr>
              <a:t> 이동하기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D83A-F353-45FF-98F6-7BD3DC9C8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endParaRPr lang="ko-KR" alt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9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제곱ㄴㄴ수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311184" y="1867099"/>
            <a:ext cx="112600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어떤 수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X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가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1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보다 큰 제곱수로 나누어 떨어지지 않을 때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제곱ㄴㄴ수라고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한다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.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제곱수는 정수의 제곱이다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.</a:t>
            </a:r>
            <a:b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</a:b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min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과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max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가 주어지면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, min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과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max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를 포함한 사이에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제곱ㄴㄴ수가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몇 개 있는지 출력한다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.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min :  1 &lt;= min &lt;= 1,000,000,000,000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인 자연수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,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max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: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min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&lt;=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max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&lt;=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min 1,000,000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인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자연수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입력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: 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1 10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출력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: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7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D9B168-94EC-404B-8E64-C56E2620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659" y="773751"/>
            <a:ext cx="8725897" cy="50777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D69D4C4-D9FC-4825-B5C3-1FB025A0A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1797"/>
            <a:ext cx="14428" cy="93605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73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제곱ㄴㄴ수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CEB1B-143B-4C3A-9295-A698A4A8F7FB}"/>
              </a:ext>
            </a:extLst>
          </p:cNvPr>
          <p:cNvSpPr txBox="1"/>
          <p:nvPr/>
        </p:nvSpPr>
        <p:spPr>
          <a:xfrm>
            <a:off x="362697" y="717604"/>
            <a:ext cx="11466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bool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zegop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[1000001] = { false };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bool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zegop_nn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[1000001] = { false };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int mini; maxi;</a:t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int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… </a:t>
            </a: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= maxi – mini + 1;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C83517-038C-493A-8E60-E8D016D37193}"/>
              </a:ext>
            </a:extLst>
          </p:cNvPr>
          <p:cNvSpPr txBox="1"/>
          <p:nvPr/>
        </p:nvSpPr>
        <p:spPr>
          <a:xfrm>
            <a:off x="320758" y="3433787"/>
            <a:ext cx="11508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사용한 변수는 다음과 같다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zegop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어떤 수가 제곱수인지 판단하는 배열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zegop_nn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어떤 수가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제곱ㄴㄴ수일때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카운트를 하였는지 판단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mini, maxi :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문제에서 주어지는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min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max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의미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해당 범위에 있는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제곱ㄴㄴ수의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수를 나타내는 변수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94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제곱ㄴㄴ수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CEB1B-143B-4C3A-9295-A698A4A8F7FB}"/>
              </a:ext>
            </a:extLst>
          </p:cNvPr>
          <p:cNvSpPr txBox="1"/>
          <p:nvPr/>
        </p:nvSpPr>
        <p:spPr>
          <a:xfrm>
            <a:off x="362697" y="894738"/>
            <a:ext cx="114666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// </a:t>
            </a:r>
            <a:r>
              <a:rPr lang="ko-KR" altLang="en-US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제곱ㄴㄴ수를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찾는다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// </a:t>
            </a:r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zegop_nn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번째 배열을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mini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값으로 가정한다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제곱수를 판단하는 </a:t>
            </a:r>
            <a:r>
              <a:rPr lang="ko-KR" altLang="en-US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반복문</a:t>
            </a:r>
            <a:endParaRPr lang="en-US" altLang="ko-KR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for (long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= 2;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*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&lt;= maxi;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++) 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수가 이전에 계산했던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제곱수의 배수인지 판단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ko-KR" altLang="en-US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예를들면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경우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if 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zegop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 == true) continue;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// 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제곱수의 배수이면 </a:t>
            </a:r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zegop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[j]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</a:t>
            </a:r>
            <a:endParaRPr lang="en-US" altLang="ko-KR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for (long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j =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 j * j &lt;= maxi; j +=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zegop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[j] = true;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	// 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그렇게 계산된 제곱수를 뺀다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// ((mini - 1) / (</a:t>
            </a:r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 </a:t>
            </a:r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+ 1) * </a:t>
            </a:r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* </a:t>
            </a:r>
            <a:r>
              <a:rPr lang="en-US" altLang="ko-KR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이런 식이 나온 이유는</a:t>
            </a:r>
            <a:endParaRPr lang="en-US" altLang="ko-KR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// mini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보다 작은 최대의 제곱수를 찾기 위함이다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for (long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j = ((mini - 1) / 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*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 + 1) *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*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 j &lt;= maxi; j +=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*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	if (!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zegop_nn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[j - mini]) {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zegop_nn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[j - mini] = true;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--; }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08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D1457-C129-40BF-B92C-3795D01EB23A}"/>
              </a:ext>
            </a:extLst>
          </p:cNvPr>
          <p:cNvSpPr txBox="1"/>
          <p:nvPr/>
        </p:nvSpPr>
        <p:spPr>
          <a:xfrm>
            <a:off x="440444" y="742052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벽뚫고</a:t>
            </a:r>
            <a:r>
              <a:rPr lang="ko-KR" altLang="en-US" sz="2400" dirty="0"/>
              <a:t> 이동하기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004F9-9007-45E9-958D-0685EBD1B7D8}"/>
              </a:ext>
            </a:extLst>
          </p:cNvPr>
          <p:cNvSpPr txBox="1"/>
          <p:nvPr/>
        </p:nvSpPr>
        <p:spPr>
          <a:xfrm>
            <a:off x="311184" y="1867099"/>
            <a:ext cx="112600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문제의 요약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: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en-US" altLang="ko-KR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NxM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의 행렬로 표현되는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맵이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있고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이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맵의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0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은 길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, 1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은 벽이다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. (1,1)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에서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(N,M)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까지 이동할 수 있는 최단 경로의 칸 수를 출력하여라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단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벽은 최대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1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번까지 뚫고 움직일 수 있다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.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입력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: 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pPr marL="342900" indent="-342900">
              <a:buAutoNum type="arabicPlain" startAt="6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4		4   4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0110		0111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1110		1111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1000		1111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0000		1110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0111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0000</a:t>
            </a: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 Semilight" panose="020B0503020000020004" pitchFamily="34" charset="-127"/>
            </a:endParaRPr>
          </a:p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출력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:</a:t>
            </a: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 Semilight" panose="020B0503020000020004" pitchFamily="34" charset="-127"/>
              </a:rPr>
              <a:t>15		-1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D69D4C4-D9FC-4825-B5C3-1FB025A0A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1797"/>
            <a:ext cx="14428" cy="93605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D1C0AD-0883-4C7A-AE96-C014E9689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483" y="688125"/>
            <a:ext cx="8574747" cy="5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제곱ㄴㄴ수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CEB1B-143B-4C3A-9295-A698A4A8F7FB}"/>
              </a:ext>
            </a:extLst>
          </p:cNvPr>
          <p:cNvSpPr txBox="1"/>
          <p:nvPr/>
        </p:nvSpPr>
        <p:spPr>
          <a:xfrm>
            <a:off x="362697" y="717604"/>
            <a:ext cx="11466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풀이 아이디어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일반적인 최단경로 알고리즘은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BFS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를 이용하면 해결 가능하다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이 문제는 거기에다 갈 수 없는 길을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번 더 움직일 수 있다는 조건이 더해졌다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BFS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에서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에 이 조건에 대한 변수도 같이 추가해 주면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비슷하게 해결 가능 하다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C83517-038C-493A-8E60-E8D016D37193}"/>
              </a:ext>
            </a:extLst>
          </p:cNvPr>
          <p:cNvSpPr txBox="1"/>
          <p:nvPr/>
        </p:nvSpPr>
        <p:spPr>
          <a:xfrm>
            <a:off x="320758" y="3433787"/>
            <a:ext cx="11508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사용한 변수는 다음과 같다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int map[1000][1000];		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문제에서 주어지는 맵</a:t>
            </a:r>
            <a:endParaRPr lang="en-US" altLang="ko-KR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bool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visited[1000][1000][2];	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방문여부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마지막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는 벽 뚫은 여부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int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d_x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[4] = {0, 0, 1,-1};	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인접 위치 </a:t>
            </a:r>
            <a:r>
              <a:rPr lang="ko-KR" altLang="en-US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이동할때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좌표</a:t>
            </a:r>
            <a:endParaRPr lang="en-US" altLang="ko-KR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s-E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s-E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s-E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d_y</a:t>
            </a:r>
            <a:r>
              <a:rPr lang="es-E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[4] = {1,-1, 0, 0};	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인접 위치 </a:t>
            </a:r>
            <a:r>
              <a:rPr lang="ko-KR" altLang="en-US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이동할때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좌표</a:t>
            </a:r>
            <a:endParaRPr lang="es-ES" altLang="ko-KR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int N; int M;			</a:t>
            </a:r>
            <a:r>
              <a:rPr lang="en-US" altLang="ko-KR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맵의</a:t>
            </a:r>
            <a:r>
              <a:rPr lang="ko-KR" altLang="en-US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크기</a:t>
            </a:r>
            <a:endParaRPr lang="en-US" altLang="ko-KR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97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제곱ㄴㄴ수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CEB1B-143B-4C3A-9295-A698A4A8F7FB}"/>
              </a:ext>
            </a:extLst>
          </p:cNvPr>
          <p:cNvSpPr txBox="1"/>
          <p:nvPr/>
        </p:nvSpPr>
        <p:spPr>
          <a:xfrm>
            <a:off x="362697" y="894738"/>
            <a:ext cx="1146660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#include &lt;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cstdio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#include &lt;queue&gt;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using namespace std;</a:t>
            </a:r>
          </a:p>
          <a:p>
            <a:endParaRPr lang="en-US" altLang="ko-KR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void Input();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int BFS();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int main(void) {</a:t>
            </a:r>
          </a:p>
          <a:p>
            <a:endParaRPr lang="en-US" altLang="ko-KR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Input();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int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= BFS();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("%d\n",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void Input() {  </a:t>
            </a:r>
            <a:r>
              <a:rPr lang="en-US" altLang="ko-KR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map</a:t>
            </a:r>
            <a:r>
              <a:rPr lang="ko-KR" altLang="en-US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각 줄이 이어져 있어서 </a:t>
            </a:r>
            <a:r>
              <a:rPr lang="en-US" altLang="ko-KR" sz="11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scanf</a:t>
            </a:r>
            <a:r>
              <a:rPr lang="en-US" altLang="ko-KR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("%1d", &amp;map[</a:t>
            </a:r>
            <a:r>
              <a:rPr lang="en-US" altLang="ko-KR" sz="11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][j]); </a:t>
            </a:r>
            <a:r>
              <a:rPr lang="ko-KR" altLang="en-US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</a:t>
            </a:r>
            <a:r>
              <a:rPr lang="en-US" altLang="ko-KR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 받음</a:t>
            </a:r>
            <a:endParaRPr lang="en-US" altLang="ko-KR" sz="11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scanf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("%d %d", &amp;N, &amp;M);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for (int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= 0;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&lt; N;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++) {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for (int j = 0; j &lt; M;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j++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	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scanf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("%1d", &amp;map[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][j]);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}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64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A7A21-87C6-415F-8954-4CE0C99FC6CC}"/>
              </a:ext>
            </a:extLst>
          </p:cNvPr>
          <p:cNvSpPr txBox="1"/>
          <p:nvPr/>
        </p:nvSpPr>
        <p:spPr>
          <a:xfrm>
            <a:off x="439646" y="0"/>
            <a:ext cx="1131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제곱ㄴㄴ수</a:t>
            </a:r>
            <a:r>
              <a:rPr lang="en-US" altLang="ko-KR" sz="2400" dirty="0"/>
              <a:t>(</a:t>
            </a:r>
            <a:r>
              <a:rPr lang="ko-KR" altLang="en-US" sz="2400" dirty="0"/>
              <a:t>풀이</a:t>
            </a:r>
            <a:r>
              <a:rPr lang="en-US" altLang="ko-KR" sz="2400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CEB1B-143B-4C3A-9295-A698A4A8F7FB}"/>
              </a:ext>
            </a:extLst>
          </p:cNvPr>
          <p:cNvSpPr txBox="1"/>
          <p:nvPr/>
        </p:nvSpPr>
        <p:spPr>
          <a:xfrm>
            <a:off x="362697" y="894738"/>
            <a:ext cx="1146660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int BFS() {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queue&lt;pair&lt;pair&lt;int, int&gt;, pair&lt;int, int&gt;&gt;&gt; Q; </a:t>
            </a:r>
            <a:r>
              <a:rPr lang="en-US" altLang="ko-KR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첫 </a:t>
            </a:r>
            <a:r>
              <a:rPr lang="en-US" altLang="ko-KR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pair</a:t>
            </a:r>
            <a:r>
              <a:rPr lang="ko-KR" altLang="en-US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은 </a:t>
            </a:r>
            <a:r>
              <a:rPr lang="en-US" altLang="ko-KR" sz="11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r,c</a:t>
            </a:r>
            <a:r>
              <a:rPr lang="en-US" altLang="ko-KR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둘째 </a:t>
            </a:r>
            <a:r>
              <a:rPr lang="en-US" altLang="ko-KR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pair</a:t>
            </a:r>
            <a:r>
              <a:rPr lang="ko-KR" altLang="en-US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은 </a:t>
            </a:r>
            <a:r>
              <a:rPr lang="en-US" altLang="ko-KR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count, </a:t>
            </a:r>
            <a:r>
              <a:rPr lang="ko-KR" altLang="en-US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벽</a:t>
            </a:r>
          </a:p>
          <a:p>
            <a:r>
              <a:rPr lang="ko-KR" altLang="en-US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Q.push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make_pair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make_pair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(0, 0),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make_pair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(1, 0)));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visited[0][0][0] = true;</a:t>
            </a:r>
          </a:p>
          <a:p>
            <a:endParaRPr lang="en-US" altLang="ko-KR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while (!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Q.empty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()) {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int x =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Q.front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first.first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int y =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Q.front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first.second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int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Q.front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second.first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int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wallcnt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Q.front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second.second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Q.pop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endParaRPr lang="en-US" altLang="ko-KR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if (x == N - 1 &amp;&amp; y == M - 1) return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endParaRPr lang="en-US" altLang="ko-KR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for (int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= 0;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&lt; 4;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++) {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	int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new_x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= x +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d_x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	int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new_y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= y +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d_y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];</a:t>
            </a:r>
          </a:p>
          <a:p>
            <a:endParaRPr lang="en-US" altLang="ko-KR" sz="11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	if (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new_x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&gt;= 0 &amp;&amp;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new_y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&gt;= 0 &amp;&amp;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new_x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&lt; N &amp;&amp;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new_y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&lt; M) {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		if (map[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new_x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new_y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] == 1 &amp;&amp;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wallcnt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== 0) { </a:t>
            </a:r>
            <a:r>
              <a:rPr lang="en-US" altLang="ko-KR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이전에 벽을 </a:t>
            </a:r>
            <a:r>
              <a:rPr lang="ko-KR" altLang="en-US" sz="1100" dirty="0" err="1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뚫은적이</a:t>
            </a:r>
            <a:r>
              <a:rPr lang="ko-KR" altLang="en-US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없으면</a:t>
            </a:r>
            <a:endParaRPr lang="en-US" altLang="ko-KR" sz="11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			visited[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new_x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new_y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wallcnt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+ 1] = true; </a:t>
            </a:r>
            <a:r>
              <a:rPr lang="en-US" altLang="ko-KR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벽을 뚫고 간다</a:t>
            </a:r>
            <a:endParaRPr lang="en-US" altLang="ko-KR" sz="11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			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Q.push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make_pair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make_pair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new_x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new_y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make_pair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+ 1,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wallcnt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+ 1)));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		}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		else if (map[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new_x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new_y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] == 0 &amp;&amp; visited[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new_x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new_y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wallcnt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] == false) { </a:t>
            </a:r>
            <a:r>
              <a:rPr lang="en-US" altLang="ko-KR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갈 수 있는 길</a:t>
            </a:r>
            <a:r>
              <a:rPr lang="en-US" altLang="ko-KR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ko-KR" altLang="en-US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간 적이 없으면</a:t>
            </a:r>
            <a:endParaRPr lang="en-US" altLang="ko-KR" sz="11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			visited[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new_x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new_y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wallcnt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] = true; </a:t>
            </a:r>
            <a:r>
              <a:rPr lang="en-US" altLang="ko-KR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100" dirty="0">
                <a:solidFill>
                  <a:srgbClr val="00B05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길을 간다</a:t>
            </a:r>
            <a:endParaRPr lang="en-US" altLang="ko-KR" sz="1100" dirty="0">
              <a:solidFill>
                <a:srgbClr val="00B05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			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Q.push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make_pair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make_pair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new_x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new_y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make_pair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 + 1, </a:t>
            </a:r>
            <a:r>
              <a:rPr lang="en-US" altLang="ko-KR" sz="11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wallcnt</a:t>
            </a:r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)));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		}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	}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	}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	return -1;</a:t>
            </a:r>
          </a:p>
          <a:p>
            <a:r>
              <a:rPr lang="en-US" altLang="ko-KR" sz="11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929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E6CF81-7CE3-4946-9278-3F2322D3A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9588E39C-283B-4D56-84F3-80568A9AE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8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23859"/>
      </a:dk2>
      <a:lt2>
        <a:srgbClr val="E2E8E5"/>
      </a:lt2>
      <a:accent1>
        <a:srgbClr val="C34D86"/>
      </a:accent1>
      <a:accent2>
        <a:srgbClr val="B13BA5"/>
      </a:accent2>
      <a:accent3>
        <a:srgbClr val="9E4DC3"/>
      </a:accent3>
      <a:accent4>
        <a:srgbClr val="5B3BB1"/>
      </a:accent4>
      <a:accent5>
        <a:srgbClr val="4D5EC3"/>
      </a:accent5>
      <a:accent6>
        <a:srgbClr val="3B7EB1"/>
      </a:accent6>
      <a:hlink>
        <a:srgbClr val="272672"/>
      </a:hlink>
      <a:folHlink>
        <a:srgbClr val="4C4C4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1215</Words>
  <Application>Microsoft Office PowerPoint</Application>
  <PresentationFormat>와이드스크린</PresentationFormat>
  <Paragraphs>134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D2Coding</vt:lpstr>
      <vt:lpstr>나눔스퀘어 Bold</vt:lpstr>
      <vt:lpstr>Arial</vt:lpstr>
      <vt:lpstr>Gill Sans MT</vt:lpstr>
      <vt:lpstr>Wingdings 2</vt:lpstr>
      <vt:lpstr>DividendVTI</vt:lpstr>
      <vt:lpstr>Algorithm 문제풀이 (제곱ㄴㄴ수, 벽뚫고 이동하기)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UCPC 2018 예선</dc:title>
  <dc:creator>정창현</dc:creator>
  <cp:lastModifiedBy>정 창현</cp:lastModifiedBy>
  <cp:revision>94</cp:revision>
  <dcterms:created xsi:type="dcterms:W3CDTF">2019-07-05T11:52:10Z</dcterms:created>
  <dcterms:modified xsi:type="dcterms:W3CDTF">2020-04-07T08:09:42Z</dcterms:modified>
</cp:coreProperties>
</file>