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C9DC0-936E-4313-936E-5EFB464B9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720235-0187-4545-8487-B86C7E39A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5E4F9-D1A4-4A1F-8563-83B391BA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7641-7FD1-449B-A592-F17A8FC5F6D0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7877-F751-494A-9E7F-053B5F26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1F5AF-4312-476C-8BF1-236AAF24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C973-7307-4A43-AC55-D9757E6F4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5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0B370-036F-4713-A6F0-09F57AA0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70CA5-4756-48EA-9DA9-8A58B99DE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450FC-1CD4-46A1-9C9B-85086A25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7641-7FD1-449B-A592-F17A8FC5F6D0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A5C57-2B0D-4C12-B2FB-90FADC05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8C5B2-0E61-416D-9862-014C63CD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C973-7307-4A43-AC55-D9757E6F4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1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622C1A-5E66-430A-8398-6F72790EA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FDDB7-840A-48D7-9560-F9EAFED2A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EBC56-DAAC-4583-B944-E57EDD20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7641-7FD1-449B-A592-F17A8FC5F6D0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00553-8B74-4052-80A5-26778143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0868B-89EC-42D7-B4DB-CD6DADB3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C973-7307-4A43-AC55-D9757E6F4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4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794EB-AA84-4028-95BE-701CA0CB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4EB86-6949-44F0-BC15-F1B1AA76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02E12-02A4-4C6B-9BD6-01CA595F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7641-7FD1-449B-A592-F17A8FC5F6D0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988B3-E796-4255-A913-2C6E45FA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0235B-3300-4B13-9948-19B95DE3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C973-7307-4A43-AC55-D9757E6F4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6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7A842-ACA1-4672-8601-456F52C8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AD23B-336A-4FF2-BCFF-13C1F8E7E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6A497-C8FD-433E-9C42-0FA1E2F2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7641-7FD1-449B-A592-F17A8FC5F6D0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75980-F44F-44E7-9BAF-BADC2C7B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E56A4-6DE6-42D2-9391-7B134F55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C973-7307-4A43-AC55-D9757E6F4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2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8976B-9F3A-480B-9233-1E3BDBCA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7381F-09D9-42CD-A68B-9B6B04C0E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5D7FE4-4F46-407A-A775-6EB57AD7C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084F8F-53A1-4431-9225-6715A993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7641-7FD1-449B-A592-F17A8FC5F6D0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E2D33-FEFB-4DFC-A26B-34343CBF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46F80-92F1-4B79-9B65-5EBEED9E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C973-7307-4A43-AC55-D9757E6F4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0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E3E63-13FB-4D0B-8015-3A5F0874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ECBAF-CEA7-4CA7-B89E-80DFD4460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5114A5-0160-428F-AE54-412C3983D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709AA5-B2DD-40B8-8345-A56BDEBF9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13135-0309-469D-B923-8698C2734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CF41B6-FFB1-4615-AF67-4028F427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7641-7FD1-449B-A592-F17A8FC5F6D0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4715B0-B528-4B22-8E0F-C93F37D0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3CCD9B-52BE-41B4-813A-35B67CB5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C973-7307-4A43-AC55-D9757E6F4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61B57-270C-426C-8D26-78BDB892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98A2A-2769-4C04-87FD-6FAF7315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7641-7FD1-449B-A592-F17A8FC5F6D0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9591F0-8EB5-4EBB-ADF3-5463B932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BD025E-5A79-45DD-B016-62AF8FC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C973-7307-4A43-AC55-D9757E6F4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6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E70FAA-5E0D-43DF-B7D9-66F62DFC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7641-7FD1-449B-A592-F17A8FC5F6D0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B81ED0-4139-482C-9C78-387A70FD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F79029-407E-412A-B983-A0AC8CD1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C973-7307-4A43-AC55-D9757E6F4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5BF01-83B6-4334-8F20-FB08D07D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FF7FE-F81E-4F46-8C32-08FA0298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4435A-826A-4480-BC7D-7FA1E8FA9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79E3F-BA26-4F25-A1D0-2A49E193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7641-7FD1-449B-A592-F17A8FC5F6D0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BF958-7DAB-4AB5-879C-6E5A3786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8A83A7-6B91-4410-AF51-FC30B357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C973-7307-4A43-AC55-D9757E6F4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5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56E8A-945B-4CB8-82C1-BBEC5723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40DA5D-EA67-4447-B7E2-38ECC9D89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88797-D43D-4409-964A-F8EDD297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3F24B-809A-4663-A84E-B010CEF2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7641-7FD1-449B-A592-F17A8FC5F6D0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F493B-A553-432F-9536-0064F783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BA7E2-8835-4AA0-9610-F3D348F9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C973-7307-4A43-AC55-D9757E6F4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1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10DC9-26C9-4485-9417-9DE56058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A4D8D-6CF8-45AF-AC7D-68F6D6AF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4C3D0-B153-4022-BF62-4C252FDF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7641-7FD1-449B-A592-F17A8FC5F6D0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4DE25-1966-4E51-AD6C-3025390C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0804B-A988-4CD3-9503-5B54707DB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C973-7307-4A43-AC55-D9757E6F4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5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s.co.kr/learn/courses/30/lessons/1768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4A16-271A-4699-85D0-A00301C74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진법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5DE37-DAB8-4190-BFAC-AA475AA11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이동석</a:t>
            </a:r>
          </a:p>
        </p:txBody>
      </p:sp>
    </p:spTree>
    <p:extLst>
      <p:ext uri="{BB962C8B-B14F-4D97-AF65-F5344CB8AC3E}">
        <p14:creationId xmlns:p14="http://schemas.microsoft.com/office/powerpoint/2010/main" val="199242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84702-E965-4D8D-A52C-A73EF9E9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effectLst/>
                <a:hlinkClick r:id="rId2"/>
              </a:rPr>
              <a:t>https://programmers.co.kr/learn/courses/30/lessons/17687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D487D-4F14-4833-AA42-B47EB840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방법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십진법을 </a:t>
            </a:r>
            <a:r>
              <a:rPr lang="en-US" altLang="ko-KR" dirty="0"/>
              <a:t>n</a:t>
            </a:r>
            <a:r>
              <a:rPr lang="ko-KR" altLang="en-US" dirty="0"/>
              <a:t>진법으로 변환한다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2.Anstr </a:t>
            </a:r>
            <a:r>
              <a:rPr lang="ko-KR" altLang="en-US" dirty="0"/>
              <a:t>뒤에 </a:t>
            </a:r>
            <a:r>
              <a:rPr lang="ko-KR" altLang="en-US" dirty="0" err="1"/>
              <a:t>방금만든</a:t>
            </a:r>
            <a:r>
              <a:rPr lang="ko-KR" altLang="en-US" dirty="0"/>
              <a:t> 것을 추가한다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</a:t>
            </a:r>
            <a:r>
              <a:rPr lang="en-US" altLang="ko-KR" dirty="0"/>
              <a:t>T * (m+2) </a:t>
            </a:r>
            <a:r>
              <a:rPr lang="ko-KR" altLang="en-US" dirty="0"/>
              <a:t>길이의 문자열을 만들 때 까지 반복한다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규칙에 맞는 문자열을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결과를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6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4B08B-FB85-4E19-BFB5-E4665AD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십진법을 </a:t>
            </a:r>
            <a:r>
              <a:rPr lang="en-US" altLang="ko-KR" dirty="0"/>
              <a:t>n</a:t>
            </a:r>
            <a:r>
              <a:rPr lang="ko-KR" altLang="en-US" dirty="0"/>
              <a:t>진법으로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13834A0-6B2C-4145-A5D0-C4E1553A6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1236"/>
            <a:ext cx="6823229" cy="445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5B047-EB82-4D4E-874C-1E2D59EA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25CCB-BD8D-46DE-960D-C91D76D8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A3A57F-8623-45DE-A70B-22868F1E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2" y="542678"/>
            <a:ext cx="4701749" cy="512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8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B9CA4-EFE5-47BD-96BF-F7045D5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2907261-0B9E-4E21-9726-73168690D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764" y="1482623"/>
            <a:ext cx="7678647" cy="38927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46D9E7-B069-423F-B65C-9C00E8EB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83" y="1690688"/>
            <a:ext cx="3603436" cy="16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7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73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N진법 게임</vt:lpstr>
      <vt:lpstr>https://programmers.co.kr/learn/courses/30/lessons/17687</vt:lpstr>
      <vt:lpstr>십진법을 n진법으로..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N진법 게임</dc:title>
  <dc:creator>이 동석</dc:creator>
  <cp:lastModifiedBy>이 동석</cp:lastModifiedBy>
  <cp:revision>2</cp:revision>
  <dcterms:created xsi:type="dcterms:W3CDTF">2020-04-19T01:11:05Z</dcterms:created>
  <dcterms:modified xsi:type="dcterms:W3CDTF">2020-04-19T01:26:44Z</dcterms:modified>
</cp:coreProperties>
</file>