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8" r:id="rId9"/>
    <p:sldId id="269" r:id="rId10"/>
    <p:sldId id="274" r:id="rId11"/>
    <p:sldId id="275" r:id="rId12"/>
    <p:sldId id="277" r:id="rId13"/>
    <p:sldId id="27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8</a:t>
            </a:r>
            <a:r>
              <a:rPr lang="ko-KR" altLang="en-US" sz="4000" dirty="0">
                <a:solidFill>
                  <a:srgbClr val="FFFFFF"/>
                </a:solidFill>
              </a:rPr>
              <a:t>월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주차 문제풀이 </a:t>
            </a:r>
            <a:r>
              <a:rPr lang="en-US" altLang="ko-KR" sz="4000" dirty="0">
                <a:solidFill>
                  <a:srgbClr val="FFFFFF"/>
                </a:solidFill>
              </a:rPr>
              <a:t>(2188, 9372, 2042)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2042 </a:t>
            </a:r>
            <a:r>
              <a:rPr lang="ko-KR" altLang="en-US" sz="2400" dirty="0"/>
              <a:t>구간 합 구하기</a:t>
            </a:r>
            <a:r>
              <a:rPr lang="en-US" altLang="ko-KR" sz="2400" dirty="0"/>
              <a:t>                    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2042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배열이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 배열의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index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값이 유동적인데 이때 이 배열의 구간의 합을 구하는 프로그램을 작성하여라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시간제한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2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초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64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2042 </a:t>
            </a:r>
            <a:r>
              <a:rPr lang="ko-KR" altLang="en-US" sz="2400" dirty="0"/>
              <a:t>구간 합 구하기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구간 합을 빨리 구하여라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미리 값을 계산하여서 저장하여 두지 않으면 시간 초과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값이 자주 변경된다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값 변경의 빠른 반영이 필요하다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Rmq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참고하여 최솟값을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저장하는것이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아닌 구간의 합을 저장하고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update, query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등은 그대로 수행하면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O(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logn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빠르기로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update, query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 가능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229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2042 </a:t>
            </a:r>
            <a:r>
              <a:rPr lang="ko-KR" altLang="en-US" sz="2400" dirty="0"/>
              <a:t>구간 합 구하기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1600" dirty="0"/>
              <a:t>struct RMQ {</a:t>
            </a:r>
          </a:p>
          <a:p>
            <a:r>
              <a:rPr lang="af-ZA" altLang="ko-KR" sz="1600" dirty="0"/>
              <a:t>  int n;</a:t>
            </a:r>
          </a:p>
          <a:p>
            <a:r>
              <a:rPr lang="af-ZA" altLang="ko-KR" sz="1600" dirty="0"/>
              <a:t>  vector&lt;long long&gt; rangeSum;</a:t>
            </a:r>
          </a:p>
          <a:p>
            <a:r>
              <a:rPr lang="en-US" altLang="ko-KR" sz="1600" dirty="0"/>
              <a:t>  RMQ(const vector&lt;long long&gt;&amp; array) {</a:t>
            </a:r>
          </a:p>
          <a:p>
            <a:r>
              <a:rPr lang="af-ZA" altLang="ko-KR" sz="1600" dirty="0"/>
              <a:t>    n = array.size();</a:t>
            </a:r>
          </a:p>
          <a:p>
            <a:r>
              <a:rPr lang="af-ZA" altLang="ko-KR" sz="1600" dirty="0"/>
              <a:t>    rangeSum.resize(n * 4);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(array, 0, n - 1, 1);</a:t>
            </a:r>
          </a:p>
          <a:p>
            <a:r>
              <a:rPr lang="en-US" altLang="ko-KR" sz="1600" dirty="0"/>
              <a:t>  }</a:t>
            </a:r>
            <a:endParaRPr lang="ko-KR" altLang="en-US" sz="1600" dirty="0"/>
          </a:p>
          <a:p>
            <a:r>
              <a:rPr lang="en-US" altLang="ko-KR" sz="1600" dirty="0"/>
              <a:t> 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query(int left, int right, int node, int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, int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   if (right &lt;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 &lt; left) return 0 ;</a:t>
            </a:r>
          </a:p>
          <a:p>
            <a:r>
              <a:rPr lang="en-US" altLang="ko-KR" sz="1600" dirty="0"/>
              <a:t>    if (left &lt;=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 &amp;&amp;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 &lt;= right) return </a:t>
            </a:r>
            <a:r>
              <a:rPr lang="en-US" altLang="ko-KR" sz="1600" dirty="0" err="1"/>
              <a:t>rangeSum</a:t>
            </a:r>
            <a:r>
              <a:rPr lang="en-US" altLang="ko-KR" sz="1600" dirty="0"/>
              <a:t>[node];</a:t>
            </a:r>
          </a:p>
          <a:p>
            <a:r>
              <a:rPr lang="af-ZA" altLang="ko-KR" sz="1600" dirty="0"/>
              <a:t>    int mid = (nodeLeft + nodeRight) / 2;</a:t>
            </a:r>
          </a:p>
          <a:p>
            <a:r>
              <a:rPr lang="en-US" altLang="ko-KR" sz="1600" dirty="0"/>
              <a:t>    return sum(query(left, right, node * 2,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, mid), query(left, right, node * 2 + 1, mid + 1,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 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query(int left, int right) {</a:t>
            </a:r>
          </a:p>
          <a:p>
            <a:r>
              <a:rPr lang="en-US" altLang="ko-KR" sz="1600" dirty="0"/>
              <a:t>    return query(left, right, 1, 0, n - 1);</a:t>
            </a:r>
          </a:p>
          <a:p>
            <a:r>
              <a:rPr lang="en-US" altLang="ko-KR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0659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2042 </a:t>
            </a:r>
            <a:r>
              <a:rPr lang="ko-KR" altLang="en-US" sz="2400" dirty="0"/>
              <a:t>구간 합 구하기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update(int index,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, int node, int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, int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   if (index &lt; 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 &lt; index) return </a:t>
            </a:r>
            <a:r>
              <a:rPr lang="en-US" altLang="ko-KR" sz="1600" dirty="0" err="1"/>
              <a:t>rangeSum</a:t>
            </a:r>
            <a:r>
              <a:rPr lang="en-US" altLang="ko-KR" sz="1600" dirty="0"/>
              <a:t>[node];</a:t>
            </a:r>
          </a:p>
          <a:p>
            <a:r>
              <a:rPr lang="en-US" altLang="ko-KR" sz="1600" dirty="0"/>
              <a:t>    if (</a:t>
            </a:r>
            <a:r>
              <a:rPr lang="en-US" altLang="ko-KR" sz="1600" dirty="0" err="1"/>
              <a:t>nodeLeft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nodeRight</a:t>
            </a:r>
            <a:r>
              <a:rPr lang="en-US" altLang="ko-KR" sz="1600" dirty="0"/>
              <a:t>) return </a:t>
            </a:r>
            <a:r>
              <a:rPr lang="en-US" altLang="ko-KR" sz="1600" dirty="0" err="1"/>
              <a:t>rangeSum</a:t>
            </a:r>
            <a:r>
              <a:rPr lang="en-US" altLang="ko-KR" sz="1600" dirty="0"/>
              <a:t>[node] =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;</a:t>
            </a:r>
          </a:p>
          <a:p>
            <a:r>
              <a:rPr lang="af-ZA" altLang="ko-KR" sz="1600" dirty="0"/>
              <a:t>    int mid = (nodeLeft + nodeRight) / 2;</a:t>
            </a:r>
          </a:p>
          <a:p>
            <a:r>
              <a:rPr lang="af-ZA" altLang="ko-KR" sz="1600" dirty="0"/>
              <a:t>    return rangeSum[node] = sum(</a:t>
            </a:r>
          </a:p>
          <a:p>
            <a:r>
              <a:rPr lang="af-ZA" altLang="ko-KR" sz="1600" dirty="0"/>
              <a:t>    update(index, newValue, node * 2, nodeLeft, mid), update(index, newValue, node * 2 + 1, mid + 1, nodeRight));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 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update(int index,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   return update(index,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, 1, 0, n - 1);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};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2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                         </a:t>
            </a:r>
            <a:r>
              <a:rPr lang="en-US" altLang="ko-KR" sz="2400" dirty="0"/>
              <a:t>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2188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소와 축사의 수가 주어지고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소를 소가 원하는 축사에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배정할때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최대한 많은 소가 만족하도록 축사를 배정하는 방법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유량으로 문제를 해결하였다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주인이 소를 축사를 배정하는 모습을 그래프로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표현하여보았다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1A75B-263B-446E-B7D9-8F276D1AC70D}"/>
              </a:ext>
            </a:extLst>
          </p:cNvPr>
          <p:cNvSpPr txBox="1"/>
          <p:nvPr/>
        </p:nvSpPr>
        <p:spPr>
          <a:xfrm>
            <a:off x="3923572" y="2775398"/>
            <a:ext cx="434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예제 입력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5 5       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5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마리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축사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5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2 2 5    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1</a:t>
            </a:r>
            <a:r>
              <a:rPr lang="ko-KR" altLang="en-US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번소는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축사에 배정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3 2 3 4 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2</a:t>
            </a:r>
            <a:r>
              <a:rPr lang="ko-KR" altLang="en-US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번소는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축사에 배정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2 1 5   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3</a:t>
            </a:r>
            <a:r>
              <a:rPr lang="ko-KR" altLang="en-US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번소는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축사에 배정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3 1 2 5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4</a:t>
            </a:r>
            <a:r>
              <a:rPr lang="ko-KR" altLang="en-US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번소는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축사에 배정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1 2     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5</a:t>
            </a:r>
            <a:r>
              <a:rPr lang="ko-KR" altLang="en-US" dirty="0" err="1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번소는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B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축사에 배정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</a:t>
            </a:r>
            <a:r>
              <a:rPr lang="en-US" altLang="ko-KR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축사의 </a:t>
            </a:r>
            <a:r>
              <a:rPr lang="ko-KR" altLang="en-US" dirty="0" err="1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최대값는</a:t>
            </a:r>
            <a:r>
              <a:rPr lang="ko-KR" altLang="en-US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200</a:t>
            </a:r>
            <a:r>
              <a:rPr lang="ko-KR" altLang="en-US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씩</a:t>
            </a:r>
            <a:r>
              <a:rPr lang="en-US" altLang="ko-KR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2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F24D6-446A-41C0-AD9C-BB9005FAA751}"/>
              </a:ext>
            </a:extLst>
          </p:cNvPr>
          <p:cNvSpPr txBox="1"/>
          <p:nvPr/>
        </p:nvSpPr>
        <p:spPr>
          <a:xfrm>
            <a:off x="369001" y="714779"/>
            <a:ext cx="158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예제 입력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5 5      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2 2 5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3 2 3 4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2 1 5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3 1 2 5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1 2</a:t>
            </a:r>
            <a:endParaRPr lang="en-US" altLang="ko-KR" dirty="0">
              <a:solidFill>
                <a:srgbClr val="00B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6A99EE6-2208-4E55-839C-C601F5A2D04D}"/>
              </a:ext>
            </a:extLst>
          </p:cNvPr>
          <p:cNvSpPr/>
          <p:nvPr/>
        </p:nvSpPr>
        <p:spPr>
          <a:xfrm>
            <a:off x="1767313" y="2996915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F568B91-8A9C-4F2E-B984-503BAF15C7CF}"/>
              </a:ext>
            </a:extLst>
          </p:cNvPr>
          <p:cNvSpPr/>
          <p:nvPr/>
        </p:nvSpPr>
        <p:spPr>
          <a:xfrm>
            <a:off x="10230994" y="3023103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D1AED4-644B-4D00-85FC-8E3261950F00}"/>
              </a:ext>
            </a:extLst>
          </p:cNvPr>
          <p:cNvSpPr/>
          <p:nvPr/>
        </p:nvSpPr>
        <p:spPr>
          <a:xfrm>
            <a:off x="3972055" y="1042116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8E1E36-AA63-4AC0-AE4C-24D4BB7831D8}"/>
              </a:ext>
            </a:extLst>
          </p:cNvPr>
          <p:cNvSpPr/>
          <p:nvPr/>
        </p:nvSpPr>
        <p:spPr>
          <a:xfrm>
            <a:off x="3972055" y="2083158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FF0BF9-46CA-4868-88BB-23B0CCD5402A}"/>
              </a:ext>
            </a:extLst>
          </p:cNvPr>
          <p:cNvSpPr/>
          <p:nvPr/>
        </p:nvSpPr>
        <p:spPr>
          <a:xfrm>
            <a:off x="3972055" y="3124200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EF21F0-AB7B-41B7-9496-F518C18DF0B9}"/>
              </a:ext>
            </a:extLst>
          </p:cNvPr>
          <p:cNvSpPr/>
          <p:nvPr/>
        </p:nvSpPr>
        <p:spPr>
          <a:xfrm>
            <a:off x="3972055" y="4165242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EDB2CF-052F-420B-BD2C-4F735DE87682}"/>
              </a:ext>
            </a:extLst>
          </p:cNvPr>
          <p:cNvSpPr/>
          <p:nvPr/>
        </p:nvSpPr>
        <p:spPr>
          <a:xfrm>
            <a:off x="3972054" y="5206284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F5150C-3CDA-4099-A78F-D2403EAEA11B}"/>
              </a:ext>
            </a:extLst>
          </p:cNvPr>
          <p:cNvSpPr/>
          <p:nvPr/>
        </p:nvSpPr>
        <p:spPr>
          <a:xfrm>
            <a:off x="8053412" y="1042116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6EE81-4D19-45E2-B123-4DA5CAB61222}"/>
              </a:ext>
            </a:extLst>
          </p:cNvPr>
          <p:cNvSpPr/>
          <p:nvPr/>
        </p:nvSpPr>
        <p:spPr>
          <a:xfrm>
            <a:off x="8053412" y="2083158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E59EB-110C-4E95-8A3C-681AC4AE045D}"/>
              </a:ext>
            </a:extLst>
          </p:cNvPr>
          <p:cNvSpPr/>
          <p:nvPr/>
        </p:nvSpPr>
        <p:spPr>
          <a:xfrm>
            <a:off x="8053412" y="3124200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A1F75C-3A4E-4FDB-9B96-68CBBDCA95E0}"/>
              </a:ext>
            </a:extLst>
          </p:cNvPr>
          <p:cNvSpPr/>
          <p:nvPr/>
        </p:nvSpPr>
        <p:spPr>
          <a:xfrm>
            <a:off x="8053412" y="4165242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0F7280-AA50-4914-B68F-424ABE388D6B}"/>
              </a:ext>
            </a:extLst>
          </p:cNvPr>
          <p:cNvSpPr/>
          <p:nvPr/>
        </p:nvSpPr>
        <p:spPr>
          <a:xfrm>
            <a:off x="8053411" y="5206284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16D657-98EC-4957-8420-AD68B183E1D5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2755979" y="1409164"/>
            <a:ext cx="1216076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063392-F27F-46FF-8043-3B68A9CF6D9C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755979" y="2450206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23C822-227D-4DD2-975A-EC79F92429C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755979" y="3491248"/>
            <a:ext cx="12160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6A01C4-0965-4BA2-8B4F-ECF8338C4F24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755979" y="3491248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F5F599-2764-4328-911A-80080541BEA7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2755979" y="3491248"/>
            <a:ext cx="1216075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8A9D66-26A8-43EF-9D61-108DB8E6ACE4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706150" y="1409164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CDC5D3-2BD6-49CE-9DA7-A24F8099D47C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4706150" y="1409164"/>
            <a:ext cx="3347261" cy="4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CB35CD-29FF-4297-93CC-AB12B86E61D8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706150" y="2450206"/>
            <a:ext cx="3347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5834B0-1ED3-4E57-84A9-408ABEC98DF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4706150" y="2450206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F7AA1F-FEC0-4F21-AC4C-A1C7C2FF351C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4706150" y="2450206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14E2FB-56EE-4EC3-8B77-16B91BE2638A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706150" y="1409164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099CF9-D90F-4ADA-BA14-FAD097C7132D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706150" y="3491248"/>
            <a:ext cx="3347261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CE026A-D689-471D-8498-9DAAF86C6B8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06150" y="1409164"/>
            <a:ext cx="3347262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1B184E-156E-40F0-9233-A62ABB28B1EC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4706150" y="2450206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76764B-94BF-4437-BBBD-9CDA69F24EC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706150" y="4532290"/>
            <a:ext cx="3347261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8404F4-DBF7-4D3D-BA38-1F70801D844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706149" y="2450206"/>
            <a:ext cx="3347263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8E582D8-E3FA-4853-BE09-4B36CB034618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8787507" y="1409164"/>
            <a:ext cx="1443487" cy="210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A3CE5E-FC9B-4C67-AE96-CC44D5A009E2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8787507" y="2450206"/>
            <a:ext cx="1443487" cy="106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0F8A30-FED0-4EE7-A5C7-008AB0CB2F00}"/>
              </a:ext>
            </a:extLst>
          </p:cNvPr>
          <p:cNvCxnSpPr>
            <a:stCxn id="14" idx="6"/>
            <a:endCxn id="5" idx="1"/>
          </p:cNvCxnSpPr>
          <p:nvPr/>
        </p:nvCxnSpPr>
        <p:spPr>
          <a:xfrm>
            <a:off x="8787507" y="3491248"/>
            <a:ext cx="1443487" cy="2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9B2E9F-96B5-4321-BA9A-92508D66ACA0}"/>
              </a:ext>
            </a:extLst>
          </p:cNvPr>
          <p:cNvCxnSpPr>
            <a:stCxn id="15" idx="6"/>
            <a:endCxn id="5" idx="1"/>
          </p:cNvCxnSpPr>
          <p:nvPr/>
        </p:nvCxnSpPr>
        <p:spPr>
          <a:xfrm flipV="1">
            <a:off x="8787507" y="3517436"/>
            <a:ext cx="1443487" cy="101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6B20CE-3F3A-459E-8ABA-F21A2FE6AAD9}"/>
              </a:ext>
            </a:extLst>
          </p:cNvPr>
          <p:cNvCxnSpPr>
            <a:stCxn id="16" idx="6"/>
            <a:endCxn id="5" idx="1"/>
          </p:cNvCxnSpPr>
          <p:nvPr/>
        </p:nvCxnSpPr>
        <p:spPr>
          <a:xfrm flipV="1">
            <a:off x="8787506" y="3517436"/>
            <a:ext cx="1443488" cy="205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90EA35-BAC9-4105-B25E-E5588FA0E004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11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6A99EE6-2208-4E55-839C-C601F5A2D04D}"/>
              </a:ext>
            </a:extLst>
          </p:cNvPr>
          <p:cNvSpPr/>
          <p:nvPr/>
        </p:nvSpPr>
        <p:spPr>
          <a:xfrm>
            <a:off x="1451780" y="3557146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F568B91-8A9C-4F2E-B984-503BAF15C7CF}"/>
              </a:ext>
            </a:extLst>
          </p:cNvPr>
          <p:cNvSpPr/>
          <p:nvPr/>
        </p:nvSpPr>
        <p:spPr>
          <a:xfrm>
            <a:off x="9915461" y="3583334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D1AED4-644B-4D00-85FC-8E3261950F00}"/>
              </a:ext>
            </a:extLst>
          </p:cNvPr>
          <p:cNvSpPr/>
          <p:nvPr/>
        </p:nvSpPr>
        <p:spPr>
          <a:xfrm>
            <a:off x="3656522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8E1E36-AA63-4AC0-AE4C-24D4BB7831D8}"/>
              </a:ext>
            </a:extLst>
          </p:cNvPr>
          <p:cNvSpPr/>
          <p:nvPr/>
        </p:nvSpPr>
        <p:spPr>
          <a:xfrm>
            <a:off x="3656522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FF0BF9-46CA-4868-88BB-23B0CCD5402A}"/>
              </a:ext>
            </a:extLst>
          </p:cNvPr>
          <p:cNvSpPr/>
          <p:nvPr/>
        </p:nvSpPr>
        <p:spPr>
          <a:xfrm>
            <a:off x="3656522" y="3684431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EF21F0-AB7B-41B7-9496-F518C18DF0B9}"/>
              </a:ext>
            </a:extLst>
          </p:cNvPr>
          <p:cNvSpPr/>
          <p:nvPr/>
        </p:nvSpPr>
        <p:spPr>
          <a:xfrm>
            <a:off x="3656522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EDB2CF-052F-420B-BD2C-4F735DE87682}"/>
              </a:ext>
            </a:extLst>
          </p:cNvPr>
          <p:cNvSpPr/>
          <p:nvPr/>
        </p:nvSpPr>
        <p:spPr>
          <a:xfrm>
            <a:off x="3656521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F5150C-3CDA-4099-A78F-D2403EAEA11B}"/>
              </a:ext>
            </a:extLst>
          </p:cNvPr>
          <p:cNvSpPr/>
          <p:nvPr/>
        </p:nvSpPr>
        <p:spPr>
          <a:xfrm>
            <a:off x="7737879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6EE81-4D19-45E2-B123-4DA5CAB61222}"/>
              </a:ext>
            </a:extLst>
          </p:cNvPr>
          <p:cNvSpPr/>
          <p:nvPr/>
        </p:nvSpPr>
        <p:spPr>
          <a:xfrm>
            <a:off x="7737879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E59EB-110C-4E95-8A3C-681AC4AE045D}"/>
              </a:ext>
            </a:extLst>
          </p:cNvPr>
          <p:cNvSpPr/>
          <p:nvPr/>
        </p:nvSpPr>
        <p:spPr>
          <a:xfrm>
            <a:off x="7737879" y="3684431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A1F75C-3A4E-4FDB-9B96-68CBBDCA95E0}"/>
              </a:ext>
            </a:extLst>
          </p:cNvPr>
          <p:cNvSpPr/>
          <p:nvPr/>
        </p:nvSpPr>
        <p:spPr>
          <a:xfrm>
            <a:off x="7737879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0F7280-AA50-4914-B68F-424ABE388D6B}"/>
              </a:ext>
            </a:extLst>
          </p:cNvPr>
          <p:cNvSpPr/>
          <p:nvPr/>
        </p:nvSpPr>
        <p:spPr>
          <a:xfrm>
            <a:off x="7737878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16D657-98EC-4957-8420-AD68B183E1D5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2440446" y="1969395"/>
            <a:ext cx="1216076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063392-F27F-46FF-8043-3B68A9CF6D9C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440446" y="3010437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23C822-227D-4DD2-975A-EC79F92429C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440446" y="4051479"/>
            <a:ext cx="12160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6A01C4-0965-4BA2-8B4F-ECF8338C4F24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440446" y="4051479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F5F599-2764-4328-911A-80080541BEA7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2440446" y="4051479"/>
            <a:ext cx="1216075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8A9D66-26A8-43EF-9D61-108DB8E6ACE4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390617" y="1969395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CDC5D3-2BD6-49CE-9DA7-A24F8099D47C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4390617" y="1969395"/>
            <a:ext cx="3347261" cy="4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CB35CD-29FF-4297-93CC-AB12B86E61D8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90617" y="3010437"/>
            <a:ext cx="3347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5834B0-1ED3-4E57-84A9-408ABEC98DF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4390617" y="3010437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F7AA1F-FEC0-4F21-AC4C-A1C7C2FF351C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14E2FB-56EE-4EC3-8B77-16B91BE2638A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390617" y="1969395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099CF9-D90F-4ADA-BA14-FAD097C7132D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390617" y="4051479"/>
            <a:ext cx="3347261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CE026A-D689-471D-8498-9DAAF86C6B8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390617" y="1969395"/>
            <a:ext cx="3347262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1B184E-156E-40F0-9233-A62ABB28B1EC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76764B-94BF-4437-BBBD-9CDA69F24EC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390617" y="5092521"/>
            <a:ext cx="3347261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8404F4-DBF7-4D3D-BA38-1F70801D844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390616" y="3010437"/>
            <a:ext cx="3347263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8E582D8-E3FA-4853-BE09-4B36CB034618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8471974" y="1969395"/>
            <a:ext cx="1443487" cy="210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A3CE5E-FC9B-4C67-AE96-CC44D5A009E2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8471974" y="3010437"/>
            <a:ext cx="1443487" cy="106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0F8A30-FED0-4EE7-A5C7-008AB0CB2F00}"/>
              </a:ext>
            </a:extLst>
          </p:cNvPr>
          <p:cNvCxnSpPr>
            <a:stCxn id="14" idx="6"/>
            <a:endCxn id="5" idx="1"/>
          </p:cNvCxnSpPr>
          <p:nvPr/>
        </p:nvCxnSpPr>
        <p:spPr>
          <a:xfrm>
            <a:off x="8471974" y="4051479"/>
            <a:ext cx="1443487" cy="2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9B2E9F-96B5-4321-BA9A-92508D66ACA0}"/>
              </a:ext>
            </a:extLst>
          </p:cNvPr>
          <p:cNvCxnSpPr>
            <a:stCxn id="15" idx="6"/>
            <a:endCxn id="5" idx="1"/>
          </p:cNvCxnSpPr>
          <p:nvPr/>
        </p:nvCxnSpPr>
        <p:spPr>
          <a:xfrm flipV="1">
            <a:off x="8471974" y="4077667"/>
            <a:ext cx="1443487" cy="101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6B20CE-3F3A-459E-8ABA-F21A2FE6AAD9}"/>
              </a:ext>
            </a:extLst>
          </p:cNvPr>
          <p:cNvCxnSpPr>
            <a:stCxn id="16" idx="6"/>
            <a:endCxn id="5" idx="1"/>
          </p:cNvCxnSpPr>
          <p:nvPr/>
        </p:nvCxnSpPr>
        <p:spPr>
          <a:xfrm flipV="1">
            <a:off x="8471973" y="4077667"/>
            <a:ext cx="1443488" cy="205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E27508-21EB-4777-9F94-6B725BE42BA5}"/>
              </a:ext>
            </a:extLst>
          </p:cNvPr>
          <p:cNvSpPr txBox="1"/>
          <p:nvPr/>
        </p:nvSpPr>
        <p:spPr>
          <a:xfrm>
            <a:off x="2903117" y="4262200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970F1D-6B85-41C5-9131-028213251099}"/>
              </a:ext>
            </a:extLst>
          </p:cNvPr>
          <p:cNvSpPr txBox="1"/>
          <p:nvPr/>
        </p:nvSpPr>
        <p:spPr>
          <a:xfrm>
            <a:off x="2903119" y="309718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08BA1-4EB8-49CD-9A63-FD4A9D3407E6}"/>
              </a:ext>
            </a:extLst>
          </p:cNvPr>
          <p:cNvSpPr txBox="1"/>
          <p:nvPr/>
        </p:nvSpPr>
        <p:spPr>
          <a:xfrm>
            <a:off x="2903118" y="3709291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EFE1CF-C70E-44AB-B4B2-F86C1F2EB173}"/>
              </a:ext>
            </a:extLst>
          </p:cNvPr>
          <p:cNvSpPr txBox="1"/>
          <p:nvPr/>
        </p:nvSpPr>
        <p:spPr>
          <a:xfrm>
            <a:off x="2903116" y="2419340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A2D76-D744-4A1F-834D-CD186D414C5A}"/>
              </a:ext>
            </a:extLst>
          </p:cNvPr>
          <p:cNvSpPr txBox="1"/>
          <p:nvPr/>
        </p:nvSpPr>
        <p:spPr>
          <a:xfrm>
            <a:off x="2903116" y="4767061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35DEE5-6363-44A5-A30C-F5BBC106E8C7}"/>
              </a:ext>
            </a:extLst>
          </p:cNvPr>
          <p:cNvSpPr txBox="1"/>
          <p:nvPr/>
        </p:nvSpPr>
        <p:spPr>
          <a:xfrm>
            <a:off x="9010813" y="2596308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A071D1-D0B9-4361-8CB6-F251706DDE6E}"/>
              </a:ext>
            </a:extLst>
          </p:cNvPr>
          <p:cNvSpPr txBox="1"/>
          <p:nvPr/>
        </p:nvSpPr>
        <p:spPr>
          <a:xfrm>
            <a:off x="9010814" y="320820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CD8CAA-E915-4C67-A4F7-6EE83CD5EEA4}"/>
              </a:ext>
            </a:extLst>
          </p:cNvPr>
          <p:cNvSpPr txBox="1"/>
          <p:nvPr/>
        </p:nvSpPr>
        <p:spPr>
          <a:xfrm>
            <a:off x="9010814" y="373382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F23C2-0046-4574-8E48-CFDE3DC3AA93}"/>
              </a:ext>
            </a:extLst>
          </p:cNvPr>
          <p:cNvSpPr txBox="1"/>
          <p:nvPr/>
        </p:nvSpPr>
        <p:spPr>
          <a:xfrm>
            <a:off x="9010814" y="4127062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CE4C40-1A05-4A60-A2BC-74DDE55F0CA0}"/>
              </a:ext>
            </a:extLst>
          </p:cNvPr>
          <p:cNvSpPr txBox="1"/>
          <p:nvPr/>
        </p:nvSpPr>
        <p:spPr>
          <a:xfrm>
            <a:off x="9034234" y="461676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4AFF0E-75A8-4C16-92B7-6D54A588E032}"/>
              </a:ext>
            </a:extLst>
          </p:cNvPr>
          <p:cNvSpPr txBox="1"/>
          <p:nvPr/>
        </p:nvSpPr>
        <p:spPr>
          <a:xfrm>
            <a:off x="4872598" y="180011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2DA592-58EE-49D6-8233-82E6CEDC1743}"/>
              </a:ext>
            </a:extLst>
          </p:cNvPr>
          <p:cNvSpPr txBox="1"/>
          <p:nvPr/>
        </p:nvSpPr>
        <p:spPr>
          <a:xfrm>
            <a:off x="4872598" y="233488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EDF161-E459-4970-A5C0-32EB9D5B50A1}"/>
              </a:ext>
            </a:extLst>
          </p:cNvPr>
          <p:cNvSpPr txBox="1"/>
          <p:nvPr/>
        </p:nvSpPr>
        <p:spPr>
          <a:xfrm>
            <a:off x="7199039" y="238947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B68E3-05C4-467B-8527-A5DC9FFBD95B}"/>
              </a:ext>
            </a:extLst>
          </p:cNvPr>
          <p:cNvSpPr txBox="1"/>
          <p:nvPr/>
        </p:nvSpPr>
        <p:spPr>
          <a:xfrm>
            <a:off x="7101412" y="178431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EFB387-1138-414C-A4EC-A5ECE1D4D6B9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6A99EE6-2208-4E55-839C-C601F5A2D04D}"/>
              </a:ext>
            </a:extLst>
          </p:cNvPr>
          <p:cNvSpPr/>
          <p:nvPr/>
        </p:nvSpPr>
        <p:spPr>
          <a:xfrm>
            <a:off x="1451780" y="3557146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F568B91-8A9C-4F2E-B984-503BAF15C7CF}"/>
              </a:ext>
            </a:extLst>
          </p:cNvPr>
          <p:cNvSpPr/>
          <p:nvPr/>
        </p:nvSpPr>
        <p:spPr>
          <a:xfrm>
            <a:off x="9915461" y="3583334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D1AED4-644B-4D00-85FC-8E3261950F00}"/>
              </a:ext>
            </a:extLst>
          </p:cNvPr>
          <p:cNvSpPr/>
          <p:nvPr/>
        </p:nvSpPr>
        <p:spPr>
          <a:xfrm>
            <a:off x="3656522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8E1E36-AA63-4AC0-AE4C-24D4BB7831D8}"/>
              </a:ext>
            </a:extLst>
          </p:cNvPr>
          <p:cNvSpPr/>
          <p:nvPr/>
        </p:nvSpPr>
        <p:spPr>
          <a:xfrm>
            <a:off x="3656522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FF0BF9-46CA-4868-88BB-23B0CCD5402A}"/>
              </a:ext>
            </a:extLst>
          </p:cNvPr>
          <p:cNvSpPr/>
          <p:nvPr/>
        </p:nvSpPr>
        <p:spPr>
          <a:xfrm>
            <a:off x="3656522" y="3684431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EF21F0-AB7B-41B7-9496-F518C18DF0B9}"/>
              </a:ext>
            </a:extLst>
          </p:cNvPr>
          <p:cNvSpPr/>
          <p:nvPr/>
        </p:nvSpPr>
        <p:spPr>
          <a:xfrm>
            <a:off x="3656522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EDB2CF-052F-420B-BD2C-4F735DE87682}"/>
              </a:ext>
            </a:extLst>
          </p:cNvPr>
          <p:cNvSpPr/>
          <p:nvPr/>
        </p:nvSpPr>
        <p:spPr>
          <a:xfrm>
            <a:off x="3656521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F5150C-3CDA-4099-A78F-D2403EAEA11B}"/>
              </a:ext>
            </a:extLst>
          </p:cNvPr>
          <p:cNvSpPr/>
          <p:nvPr/>
        </p:nvSpPr>
        <p:spPr>
          <a:xfrm>
            <a:off x="7737879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6EE81-4D19-45E2-B123-4DA5CAB61222}"/>
              </a:ext>
            </a:extLst>
          </p:cNvPr>
          <p:cNvSpPr/>
          <p:nvPr/>
        </p:nvSpPr>
        <p:spPr>
          <a:xfrm>
            <a:off x="7737879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E59EB-110C-4E95-8A3C-681AC4AE045D}"/>
              </a:ext>
            </a:extLst>
          </p:cNvPr>
          <p:cNvSpPr/>
          <p:nvPr/>
        </p:nvSpPr>
        <p:spPr>
          <a:xfrm>
            <a:off x="7737879" y="3684431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A1F75C-3A4E-4FDB-9B96-68CBBDCA95E0}"/>
              </a:ext>
            </a:extLst>
          </p:cNvPr>
          <p:cNvSpPr/>
          <p:nvPr/>
        </p:nvSpPr>
        <p:spPr>
          <a:xfrm>
            <a:off x="7737879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0F7280-AA50-4914-B68F-424ABE388D6B}"/>
              </a:ext>
            </a:extLst>
          </p:cNvPr>
          <p:cNvSpPr/>
          <p:nvPr/>
        </p:nvSpPr>
        <p:spPr>
          <a:xfrm>
            <a:off x="7737878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16D657-98EC-4957-8420-AD68B183E1D5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2440446" y="1969395"/>
            <a:ext cx="1216076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063392-F27F-46FF-8043-3B68A9CF6D9C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440446" y="3010437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23C822-227D-4DD2-975A-EC79F92429C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440446" y="4051479"/>
            <a:ext cx="12160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6A01C4-0965-4BA2-8B4F-ECF8338C4F24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440446" y="4051479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F5F599-2764-4328-911A-80080541BEA7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2440446" y="4051479"/>
            <a:ext cx="1216075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8A9D66-26A8-43EF-9D61-108DB8E6ACE4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390617" y="1969395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CDC5D3-2BD6-49CE-9DA7-A24F8099D47C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4390617" y="1969395"/>
            <a:ext cx="3347261" cy="4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CB35CD-29FF-4297-93CC-AB12B86E61D8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90617" y="3010437"/>
            <a:ext cx="3347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5834B0-1ED3-4E57-84A9-408ABEC98DF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4390617" y="3010437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F7AA1F-FEC0-4F21-AC4C-A1C7C2FF351C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14E2FB-56EE-4EC3-8B77-16B91BE2638A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390617" y="1969395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099CF9-D90F-4ADA-BA14-FAD097C7132D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390617" y="4051479"/>
            <a:ext cx="3347261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CE026A-D689-471D-8498-9DAAF86C6B8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390617" y="1969395"/>
            <a:ext cx="3347262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1B184E-156E-40F0-9233-A62ABB28B1EC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76764B-94BF-4437-BBBD-9CDA69F24EC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390617" y="5092521"/>
            <a:ext cx="3347261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8404F4-DBF7-4D3D-BA38-1F70801D844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390616" y="3010437"/>
            <a:ext cx="3347263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8E582D8-E3FA-4853-BE09-4B36CB034618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8471974" y="1969395"/>
            <a:ext cx="1443487" cy="210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A3CE5E-FC9B-4C67-AE96-CC44D5A009E2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8471974" y="3010437"/>
            <a:ext cx="1443487" cy="106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0F8A30-FED0-4EE7-A5C7-008AB0CB2F00}"/>
              </a:ext>
            </a:extLst>
          </p:cNvPr>
          <p:cNvCxnSpPr>
            <a:stCxn id="14" idx="6"/>
            <a:endCxn id="5" idx="1"/>
          </p:cNvCxnSpPr>
          <p:nvPr/>
        </p:nvCxnSpPr>
        <p:spPr>
          <a:xfrm>
            <a:off x="8471974" y="4051479"/>
            <a:ext cx="1443487" cy="2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9B2E9F-96B5-4321-BA9A-92508D66ACA0}"/>
              </a:ext>
            </a:extLst>
          </p:cNvPr>
          <p:cNvCxnSpPr>
            <a:stCxn id="15" idx="6"/>
            <a:endCxn id="5" idx="1"/>
          </p:cNvCxnSpPr>
          <p:nvPr/>
        </p:nvCxnSpPr>
        <p:spPr>
          <a:xfrm flipV="1">
            <a:off x="8471974" y="4077667"/>
            <a:ext cx="1443487" cy="101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6B20CE-3F3A-459E-8ABA-F21A2FE6AAD9}"/>
              </a:ext>
            </a:extLst>
          </p:cNvPr>
          <p:cNvCxnSpPr>
            <a:stCxn id="16" idx="6"/>
            <a:endCxn id="5" idx="1"/>
          </p:cNvCxnSpPr>
          <p:nvPr/>
        </p:nvCxnSpPr>
        <p:spPr>
          <a:xfrm flipV="1">
            <a:off x="8471973" y="4077667"/>
            <a:ext cx="1443488" cy="205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6EFE1CF-C70E-44AB-B4B2-F86C1F2EB173}"/>
              </a:ext>
            </a:extLst>
          </p:cNvPr>
          <p:cNvSpPr txBox="1"/>
          <p:nvPr/>
        </p:nvSpPr>
        <p:spPr>
          <a:xfrm>
            <a:off x="2903116" y="2419340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A2D76-D744-4A1F-834D-CD186D414C5A}"/>
              </a:ext>
            </a:extLst>
          </p:cNvPr>
          <p:cNvSpPr txBox="1"/>
          <p:nvPr/>
        </p:nvSpPr>
        <p:spPr>
          <a:xfrm>
            <a:off x="2903116" y="4767061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A071D1-D0B9-4361-8CB6-F251706DDE6E}"/>
              </a:ext>
            </a:extLst>
          </p:cNvPr>
          <p:cNvSpPr txBox="1"/>
          <p:nvPr/>
        </p:nvSpPr>
        <p:spPr>
          <a:xfrm>
            <a:off x="9010814" y="320820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F23C2-0046-4574-8E48-CFDE3DC3AA93}"/>
              </a:ext>
            </a:extLst>
          </p:cNvPr>
          <p:cNvSpPr txBox="1"/>
          <p:nvPr/>
        </p:nvSpPr>
        <p:spPr>
          <a:xfrm>
            <a:off x="9010814" y="4127062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4AFF0E-75A8-4C16-92B7-6D54A588E032}"/>
              </a:ext>
            </a:extLst>
          </p:cNvPr>
          <p:cNvSpPr txBox="1"/>
          <p:nvPr/>
        </p:nvSpPr>
        <p:spPr>
          <a:xfrm>
            <a:off x="4872598" y="180011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2DA592-58EE-49D6-8233-82E6CEDC1743}"/>
              </a:ext>
            </a:extLst>
          </p:cNvPr>
          <p:cNvSpPr txBox="1"/>
          <p:nvPr/>
        </p:nvSpPr>
        <p:spPr>
          <a:xfrm>
            <a:off x="4872598" y="233488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B57888-AD61-400E-88A4-737AE0C65D47}"/>
              </a:ext>
            </a:extLst>
          </p:cNvPr>
          <p:cNvSpPr txBox="1"/>
          <p:nvPr/>
        </p:nvSpPr>
        <p:spPr>
          <a:xfrm>
            <a:off x="4947738" y="3002884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0C08C4-027A-4987-BB94-8C30E6BE2CA0}"/>
              </a:ext>
            </a:extLst>
          </p:cNvPr>
          <p:cNvSpPr txBox="1"/>
          <p:nvPr/>
        </p:nvSpPr>
        <p:spPr>
          <a:xfrm>
            <a:off x="9010812" y="3775965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F3F6C2-1D14-4AA4-A88C-0276411565FB}"/>
              </a:ext>
            </a:extLst>
          </p:cNvPr>
          <p:cNvSpPr txBox="1"/>
          <p:nvPr/>
        </p:nvSpPr>
        <p:spPr>
          <a:xfrm>
            <a:off x="2903116" y="309044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9A46A8-4B3F-418E-87CF-78317599E09D}"/>
              </a:ext>
            </a:extLst>
          </p:cNvPr>
          <p:cNvSpPr txBox="1"/>
          <p:nvPr/>
        </p:nvSpPr>
        <p:spPr>
          <a:xfrm>
            <a:off x="2903116" y="371292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F36F73-D9FA-425E-B6FE-33FF1C6DE708}"/>
              </a:ext>
            </a:extLst>
          </p:cNvPr>
          <p:cNvSpPr txBox="1"/>
          <p:nvPr/>
        </p:nvSpPr>
        <p:spPr>
          <a:xfrm>
            <a:off x="4465757" y="3513719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12BCE6-7671-4773-8ADC-9064F87F5D0F}"/>
              </a:ext>
            </a:extLst>
          </p:cNvPr>
          <p:cNvSpPr txBox="1"/>
          <p:nvPr/>
        </p:nvSpPr>
        <p:spPr>
          <a:xfrm>
            <a:off x="9015603" y="2374984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F5B85E-4D6F-42F8-8C61-7589D64D5B96}"/>
              </a:ext>
            </a:extLst>
          </p:cNvPr>
          <p:cNvSpPr txBox="1"/>
          <p:nvPr/>
        </p:nvSpPr>
        <p:spPr>
          <a:xfrm>
            <a:off x="2937508" y="4239992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A6A0A9-2490-4DCA-8040-6F54BCF708C1}"/>
              </a:ext>
            </a:extLst>
          </p:cNvPr>
          <p:cNvSpPr txBox="1"/>
          <p:nvPr/>
        </p:nvSpPr>
        <p:spPr>
          <a:xfrm>
            <a:off x="4609749" y="494751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C7BCBB-ABE0-4DED-AC1C-95228EACC151}"/>
              </a:ext>
            </a:extLst>
          </p:cNvPr>
          <p:cNvSpPr txBox="1"/>
          <p:nvPr/>
        </p:nvSpPr>
        <p:spPr>
          <a:xfrm>
            <a:off x="8933818" y="5279972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/1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F85F4-2FC7-48DC-91BD-146D3F98F75F}"/>
              </a:ext>
            </a:extLst>
          </p:cNvPr>
          <p:cNvSpPr txBox="1"/>
          <p:nvPr/>
        </p:nvSpPr>
        <p:spPr>
          <a:xfrm>
            <a:off x="1056069" y="4725473"/>
            <a:ext cx="12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Capacity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4C4A13-7556-48C3-B3C0-A177CF7E9208}"/>
              </a:ext>
            </a:extLst>
          </p:cNvPr>
          <p:cNvSpPr txBox="1"/>
          <p:nvPr/>
        </p:nvSpPr>
        <p:spPr>
          <a:xfrm>
            <a:off x="9862300" y="4673782"/>
            <a:ext cx="128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Capacity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</a:p>
          <a:p>
            <a:r>
              <a:rPr lang="en-US" altLang="ko-KR" dirty="0"/>
              <a:t>Flow : 4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정답 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53061-FBA3-4ED4-A419-3B55B7D593CD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7CC09-8A32-439B-8434-D0805397D0EA}"/>
              </a:ext>
            </a:extLst>
          </p:cNvPr>
          <p:cNvSpPr txBox="1"/>
          <p:nvPr/>
        </p:nvSpPr>
        <p:spPr>
          <a:xfrm>
            <a:off x="1609859" y="759854"/>
            <a:ext cx="88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유량을 구하면 됨</a:t>
            </a:r>
            <a:r>
              <a:rPr lang="en-US" altLang="ko-KR" dirty="0"/>
              <a:t>!    </a:t>
            </a:r>
            <a:r>
              <a:rPr lang="ko-KR" altLang="en-US" dirty="0"/>
              <a:t>모든 간선의 용량은 </a:t>
            </a:r>
            <a:r>
              <a:rPr lang="en-US" altLang="ko-KR" dirty="0"/>
              <a:t>1</a:t>
            </a:r>
            <a:r>
              <a:rPr lang="ko-KR" altLang="en-US" dirty="0"/>
              <a:t>로 맞춰주자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9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6A99EE6-2208-4E55-839C-C601F5A2D04D}"/>
              </a:ext>
            </a:extLst>
          </p:cNvPr>
          <p:cNvSpPr/>
          <p:nvPr/>
        </p:nvSpPr>
        <p:spPr>
          <a:xfrm>
            <a:off x="1451780" y="3557146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F568B91-8A9C-4F2E-B984-503BAF15C7CF}"/>
              </a:ext>
            </a:extLst>
          </p:cNvPr>
          <p:cNvSpPr/>
          <p:nvPr/>
        </p:nvSpPr>
        <p:spPr>
          <a:xfrm>
            <a:off x="9915461" y="3583334"/>
            <a:ext cx="988666" cy="98866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D1AED4-644B-4D00-85FC-8E3261950F00}"/>
              </a:ext>
            </a:extLst>
          </p:cNvPr>
          <p:cNvSpPr/>
          <p:nvPr/>
        </p:nvSpPr>
        <p:spPr>
          <a:xfrm>
            <a:off x="3656522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8E1E36-AA63-4AC0-AE4C-24D4BB7831D8}"/>
              </a:ext>
            </a:extLst>
          </p:cNvPr>
          <p:cNvSpPr/>
          <p:nvPr/>
        </p:nvSpPr>
        <p:spPr>
          <a:xfrm>
            <a:off x="3656522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EF21F0-AB7B-41B7-9496-F518C18DF0B9}"/>
              </a:ext>
            </a:extLst>
          </p:cNvPr>
          <p:cNvSpPr/>
          <p:nvPr/>
        </p:nvSpPr>
        <p:spPr>
          <a:xfrm>
            <a:off x="3656522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199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EDB2CF-052F-420B-BD2C-4F735DE87682}"/>
              </a:ext>
            </a:extLst>
          </p:cNvPr>
          <p:cNvSpPr/>
          <p:nvPr/>
        </p:nvSpPr>
        <p:spPr>
          <a:xfrm>
            <a:off x="3656521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r>
              <a:rPr lang="en-US" altLang="ko-KR" sz="1600" dirty="0">
                <a:solidFill>
                  <a:schemeClr val="tx1"/>
                </a:solidFill>
              </a:rPr>
              <a:t>200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F5150C-3CDA-4099-A78F-D2403EAEA11B}"/>
              </a:ext>
            </a:extLst>
          </p:cNvPr>
          <p:cNvSpPr/>
          <p:nvPr/>
        </p:nvSpPr>
        <p:spPr>
          <a:xfrm>
            <a:off x="7737879" y="1602347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6EE81-4D19-45E2-B123-4DA5CAB61222}"/>
              </a:ext>
            </a:extLst>
          </p:cNvPr>
          <p:cNvSpPr/>
          <p:nvPr/>
        </p:nvSpPr>
        <p:spPr>
          <a:xfrm>
            <a:off x="7737879" y="2643389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A1F75C-3A4E-4FDB-9B96-68CBBDCA95E0}"/>
              </a:ext>
            </a:extLst>
          </p:cNvPr>
          <p:cNvSpPr/>
          <p:nvPr/>
        </p:nvSpPr>
        <p:spPr>
          <a:xfrm>
            <a:off x="7737879" y="4725473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199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0F7280-AA50-4914-B68F-424ABE388D6B}"/>
              </a:ext>
            </a:extLst>
          </p:cNvPr>
          <p:cNvSpPr/>
          <p:nvPr/>
        </p:nvSpPr>
        <p:spPr>
          <a:xfrm>
            <a:off x="7737878" y="5766515"/>
            <a:ext cx="734095" cy="7340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축사</a:t>
            </a:r>
            <a:r>
              <a:rPr lang="en-US" altLang="ko-KR" sz="1600" dirty="0">
                <a:solidFill>
                  <a:schemeClr val="tx1"/>
                </a:solidFill>
              </a:rPr>
              <a:t>200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16D657-98EC-4957-8420-AD68B183E1D5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2440446" y="1969395"/>
            <a:ext cx="1216076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063392-F27F-46FF-8043-3B68A9CF6D9C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440446" y="3010437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6A01C4-0965-4BA2-8B4F-ECF8338C4F24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440446" y="4051479"/>
            <a:ext cx="1216076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F5F599-2764-4328-911A-80080541BEA7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2440446" y="4051479"/>
            <a:ext cx="1216075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8A9D66-26A8-43EF-9D61-108DB8E6ACE4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390617" y="1969395"/>
            <a:ext cx="3347262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CDC5D3-2BD6-49CE-9DA7-A24F8099D47C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4390617" y="1969395"/>
            <a:ext cx="3347261" cy="4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CB35CD-29FF-4297-93CC-AB12B86E61D8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90617" y="3010437"/>
            <a:ext cx="3347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F7AA1F-FEC0-4F21-AC4C-A1C7C2FF351C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CE026A-D689-471D-8498-9DAAF86C6B8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390617" y="1969395"/>
            <a:ext cx="3347262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1B184E-156E-40F0-9233-A62ABB28B1EC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4390617" y="3010437"/>
            <a:ext cx="3347262" cy="208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76764B-94BF-4437-BBBD-9CDA69F24EC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390617" y="5092521"/>
            <a:ext cx="3347261" cy="104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8404F4-DBF7-4D3D-BA38-1F70801D844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390616" y="3010437"/>
            <a:ext cx="3347263" cy="312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8E582D8-E3FA-4853-BE09-4B36CB034618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8471974" y="1969395"/>
            <a:ext cx="1443487" cy="210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A3CE5E-FC9B-4C67-AE96-CC44D5A009E2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8471974" y="3010437"/>
            <a:ext cx="1443487" cy="106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9B2E9F-96B5-4321-BA9A-92508D66ACA0}"/>
              </a:ext>
            </a:extLst>
          </p:cNvPr>
          <p:cNvCxnSpPr>
            <a:stCxn id="15" idx="6"/>
            <a:endCxn id="5" idx="1"/>
          </p:cNvCxnSpPr>
          <p:nvPr/>
        </p:nvCxnSpPr>
        <p:spPr>
          <a:xfrm flipV="1">
            <a:off x="8471974" y="4077667"/>
            <a:ext cx="1443487" cy="101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6B20CE-3F3A-459E-8ABA-F21A2FE6AAD9}"/>
              </a:ext>
            </a:extLst>
          </p:cNvPr>
          <p:cNvCxnSpPr>
            <a:stCxn id="16" idx="6"/>
            <a:endCxn id="5" idx="1"/>
          </p:cNvCxnSpPr>
          <p:nvPr/>
        </p:nvCxnSpPr>
        <p:spPr>
          <a:xfrm flipV="1">
            <a:off x="8471973" y="4077667"/>
            <a:ext cx="1443488" cy="205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E27508-21EB-4777-9F94-6B725BE42BA5}"/>
              </a:ext>
            </a:extLst>
          </p:cNvPr>
          <p:cNvSpPr txBox="1"/>
          <p:nvPr/>
        </p:nvSpPr>
        <p:spPr>
          <a:xfrm>
            <a:off x="2903117" y="4262200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970F1D-6B85-41C5-9131-028213251099}"/>
              </a:ext>
            </a:extLst>
          </p:cNvPr>
          <p:cNvSpPr txBox="1"/>
          <p:nvPr/>
        </p:nvSpPr>
        <p:spPr>
          <a:xfrm>
            <a:off x="2903119" y="309718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EFE1CF-C70E-44AB-B4B2-F86C1F2EB173}"/>
              </a:ext>
            </a:extLst>
          </p:cNvPr>
          <p:cNvSpPr txBox="1"/>
          <p:nvPr/>
        </p:nvSpPr>
        <p:spPr>
          <a:xfrm>
            <a:off x="2903116" y="2419340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A2D76-D744-4A1F-834D-CD186D414C5A}"/>
              </a:ext>
            </a:extLst>
          </p:cNvPr>
          <p:cNvSpPr txBox="1"/>
          <p:nvPr/>
        </p:nvSpPr>
        <p:spPr>
          <a:xfrm>
            <a:off x="2903116" y="4767061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35DEE5-6363-44A5-A30C-F5BBC106E8C7}"/>
              </a:ext>
            </a:extLst>
          </p:cNvPr>
          <p:cNvSpPr txBox="1"/>
          <p:nvPr/>
        </p:nvSpPr>
        <p:spPr>
          <a:xfrm>
            <a:off x="9010813" y="2596308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A071D1-D0B9-4361-8CB6-F251706DDE6E}"/>
              </a:ext>
            </a:extLst>
          </p:cNvPr>
          <p:cNvSpPr txBox="1"/>
          <p:nvPr/>
        </p:nvSpPr>
        <p:spPr>
          <a:xfrm>
            <a:off x="9010814" y="320820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F23C2-0046-4574-8E48-CFDE3DC3AA93}"/>
              </a:ext>
            </a:extLst>
          </p:cNvPr>
          <p:cNvSpPr txBox="1"/>
          <p:nvPr/>
        </p:nvSpPr>
        <p:spPr>
          <a:xfrm>
            <a:off x="9010814" y="4127062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CE4C40-1A05-4A60-A2BC-74DDE55F0CA0}"/>
              </a:ext>
            </a:extLst>
          </p:cNvPr>
          <p:cNvSpPr txBox="1"/>
          <p:nvPr/>
        </p:nvSpPr>
        <p:spPr>
          <a:xfrm>
            <a:off x="9034234" y="461676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4AFF0E-75A8-4C16-92B7-6D54A588E032}"/>
              </a:ext>
            </a:extLst>
          </p:cNvPr>
          <p:cNvSpPr txBox="1"/>
          <p:nvPr/>
        </p:nvSpPr>
        <p:spPr>
          <a:xfrm>
            <a:off x="4872598" y="1800117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2DA592-58EE-49D6-8233-82E6CEDC1743}"/>
              </a:ext>
            </a:extLst>
          </p:cNvPr>
          <p:cNvSpPr txBox="1"/>
          <p:nvPr/>
        </p:nvSpPr>
        <p:spPr>
          <a:xfrm>
            <a:off x="4872598" y="2334886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EDF161-E459-4970-A5C0-32EB9D5B50A1}"/>
              </a:ext>
            </a:extLst>
          </p:cNvPr>
          <p:cNvSpPr txBox="1"/>
          <p:nvPr/>
        </p:nvSpPr>
        <p:spPr>
          <a:xfrm>
            <a:off x="7199039" y="238947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B68E3-05C4-467B-8527-A5DC9FFBD95B}"/>
              </a:ext>
            </a:extLst>
          </p:cNvPr>
          <p:cNvSpPr txBox="1"/>
          <p:nvPr/>
        </p:nvSpPr>
        <p:spPr>
          <a:xfrm>
            <a:off x="7101412" y="1784313"/>
            <a:ext cx="65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0/1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EFB387-1138-414C-A4EC-A5ECE1D4D6B9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2188 </a:t>
            </a:r>
            <a:r>
              <a:rPr lang="ko-KR" altLang="en-US" sz="2400" dirty="0"/>
              <a:t>축사 배정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2E4E2A-7AB1-4F7E-996F-280F36782806}"/>
              </a:ext>
            </a:extLst>
          </p:cNvPr>
          <p:cNvSpPr/>
          <p:nvPr/>
        </p:nvSpPr>
        <p:spPr>
          <a:xfrm>
            <a:off x="4520485" y="3435737"/>
            <a:ext cx="2971702" cy="1289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CBB6B-4F58-4738-A5E9-D4DFF6945E0B}"/>
              </a:ext>
            </a:extLst>
          </p:cNvPr>
          <p:cNvSpPr txBox="1"/>
          <p:nvPr/>
        </p:nvSpPr>
        <p:spPr>
          <a:xfrm>
            <a:off x="3864017" y="4014765"/>
            <a:ext cx="461665" cy="5988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3D0CE-5E60-4664-B0C6-1D729BD90FC1}"/>
              </a:ext>
            </a:extLst>
          </p:cNvPr>
          <p:cNvSpPr txBox="1"/>
          <p:nvPr/>
        </p:nvSpPr>
        <p:spPr>
          <a:xfrm>
            <a:off x="7934151" y="3986226"/>
            <a:ext cx="461665" cy="5988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4F28D-2866-4BFE-A904-CDEE4ABBE6B9}"/>
              </a:ext>
            </a:extLst>
          </p:cNvPr>
          <p:cNvSpPr txBox="1"/>
          <p:nvPr/>
        </p:nvSpPr>
        <p:spPr>
          <a:xfrm>
            <a:off x="656823" y="734096"/>
            <a:ext cx="10850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402</a:t>
            </a:r>
            <a:r>
              <a:rPr lang="ko-KR" altLang="en-US" dirty="0">
                <a:latin typeface="+mn-ea"/>
              </a:rPr>
              <a:t>개의 노드를 만들어서 모든 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축사에 대해서 그래프를 만든다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시작 노드 번호는 </a:t>
            </a:r>
            <a:r>
              <a:rPr lang="en-US" altLang="ko-KR" sz="1600" dirty="0">
                <a:latin typeface="+mn-ea"/>
              </a:rPr>
              <a:t>0, </a:t>
            </a:r>
            <a:r>
              <a:rPr lang="ko-KR" altLang="en-US" sz="1600" dirty="0">
                <a:latin typeface="+mn-ea"/>
              </a:rPr>
              <a:t>소 번호는 </a:t>
            </a:r>
            <a:r>
              <a:rPr lang="en-US" altLang="ko-KR" sz="1600" dirty="0">
                <a:latin typeface="+mn-ea"/>
              </a:rPr>
              <a:t>1~200, </a:t>
            </a:r>
            <a:r>
              <a:rPr lang="ko-KR" altLang="en-US" sz="1600" dirty="0">
                <a:latin typeface="+mn-ea"/>
              </a:rPr>
              <a:t>축사 노드 번호는 </a:t>
            </a:r>
            <a:r>
              <a:rPr lang="en-US" altLang="ko-KR" sz="1600" dirty="0">
                <a:latin typeface="+mn-ea"/>
              </a:rPr>
              <a:t>201~400, </a:t>
            </a:r>
            <a:r>
              <a:rPr lang="ko-KR" altLang="en-US" sz="1600" dirty="0">
                <a:latin typeface="+mn-ea"/>
              </a:rPr>
              <a:t>종료 노드 번호는 </a:t>
            </a:r>
            <a:r>
              <a:rPr lang="en-US" altLang="ko-KR" sz="1600" dirty="0">
                <a:latin typeface="+mn-ea"/>
              </a:rPr>
              <a:t>401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축사 </a:t>
            </a:r>
            <a:r>
              <a:rPr lang="ko-KR" altLang="en-US" sz="1600" dirty="0" err="1">
                <a:solidFill>
                  <a:srgbClr val="00B050"/>
                </a:solidFill>
                <a:latin typeface="+mn-ea"/>
              </a:rPr>
              <a:t>입력받고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B050"/>
                </a:solidFill>
                <a:latin typeface="+mn-ea"/>
              </a:rPr>
              <a:t>이용할때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200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을 더해서 하자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6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9372 </a:t>
            </a:r>
            <a:r>
              <a:rPr lang="ko-KR" altLang="en-US" sz="2400" dirty="0"/>
              <a:t>상근이의 여행</a:t>
            </a:r>
            <a:r>
              <a:rPr lang="en-US" altLang="ko-KR" sz="2400" dirty="0"/>
              <a:t>                     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9372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상근이가 최소의 비행기의 종류를 이용하여 모든 국가를 한번씩 방문하도록 만들자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848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9372 </a:t>
            </a:r>
            <a:r>
              <a:rPr lang="ko-KR" altLang="en-US" sz="2400" dirty="0"/>
              <a:t>상근이의 여행</a:t>
            </a:r>
            <a:r>
              <a:rPr lang="en-US" altLang="ko-KR" sz="2400" dirty="0"/>
              <a:t>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국가와 노선을 그래프로 그리면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비행기의 종류를 최소한으로 이용하자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간선을 제일 적게 이용하자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모든 국가를 방문하자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모든 노드를 방문하다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간선에 가중치가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간선을 최소로 사용하여 모든 노드를 방문하려면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…… 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간선은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노드개수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-1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만큼만 있으면 된다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ㅎ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문제에서 노드의 개수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: N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이므로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N-1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을 출력하면 문제 해결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!!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23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919</Words>
  <Application>Microsoft Office PowerPoint</Application>
  <PresentationFormat>와이드스크린</PresentationFormat>
  <Paragraphs>192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 Semilight</vt:lpstr>
      <vt:lpstr>돋움</vt:lpstr>
      <vt:lpstr>휴먼매직체</vt:lpstr>
      <vt:lpstr>Gill Sans MT</vt:lpstr>
      <vt:lpstr>Wingdings</vt:lpstr>
      <vt:lpstr>Wingdings 2</vt:lpstr>
      <vt:lpstr>DividendVTI</vt:lpstr>
      <vt:lpstr>8월 2주차 문제풀이 (2188, 9372, 2042)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정창현</cp:lastModifiedBy>
  <cp:revision>35</cp:revision>
  <dcterms:created xsi:type="dcterms:W3CDTF">2019-07-05T11:52:10Z</dcterms:created>
  <dcterms:modified xsi:type="dcterms:W3CDTF">2019-08-19T12:07:48Z</dcterms:modified>
</cp:coreProperties>
</file>